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424" r:id="rId3"/>
    <p:sldId id="425" r:id="rId4"/>
    <p:sldId id="416" r:id="rId5"/>
    <p:sldId id="440" r:id="rId6"/>
    <p:sldId id="427" r:id="rId7"/>
    <p:sldId id="428" r:id="rId8"/>
    <p:sldId id="429" r:id="rId9"/>
    <p:sldId id="430" r:id="rId10"/>
    <p:sldId id="431" r:id="rId11"/>
    <p:sldId id="432" r:id="rId12"/>
    <p:sldId id="433" r:id="rId13"/>
    <p:sldId id="434" r:id="rId14"/>
    <p:sldId id="435" r:id="rId15"/>
    <p:sldId id="436" r:id="rId16"/>
    <p:sldId id="437" r:id="rId17"/>
    <p:sldId id="438" r:id="rId18"/>
    <p:sldId id="439" r:id="rId19"/>
    <p:sldId id="260" r:id="rId2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B00"/>
    <a:srgbClr val="F8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49" autoAdjust="0"/>
    <p:restoredTop sz="94660"/>
  </p:normalViewPr>
  <p:slideViewPr>
    <p:cSldViewPr snapToGrid="0">
      <p:cViewPr varScale="1">
        <p:scale>
          <a:sx n="91" d="100"/>
          <a:sy n="91" d="100"/>
        </p:scale>
        <p:origin x="813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DA3B8924-499E-42E8-B603-D3E87EF78249}"/>
    <pc:docChg chg="custSel modSld modMainMaster">
      <pc:chgData name="Raquel Sobral" userId="5a367701964fb6c7" providerId="LiveId" clId="{DA3B8924-499E-42E8-B603-D3E87EF78249}" dt="2017-12-08T14:44:19.135" v="7"/>
      <pc:docMkLst>
        <pc:docMk/>
      </pc:docMkLst>
      <pc:sldChg chg="modSp setBg">
        <pc:chgData name="Raquel Sobral" userId="5a367701964fb6c7" providerId="LiveId" clId="{DA3B8924-499E-42E8-B603-D3E87EF78249}" dt="2017-12-08T14:44:19.135" v="7"/>
        <pc:sldMkLst>
          <pc:docMk/>
          <pc:sldMk cId="3701927839" sldId="256"/>
        </pc:sldMkLst>
        <pc:spChg chg="mod">
          <ac:chgData name="Raquel Sobral" userId="5a367701964fb6c7" providerId="LiveId" clId="{DA3B8924-499E-42E8-B603-D3E87EF78249}" dt="2017-12-08T14:44:19.135" v="7"/>
          <ac:spMkLst>
            <pc:docMk/>
            <pc:sldMk cId="3701927839" sldId="256"/>
            <ac:spMk id="3" creationId="{00000000-0000-0000-0000-000000000000}"/>
          </ac:spMkLst>
        </pc:spChg>
      </pc:sldChg>
      <pc:sldChg chg="delSp">
        <pc:chgData name="Raquel Sobral" userId="5a367701964fb6c7" providerId="LiveId" clId="{DA3B8924-499E-42E8-B603-D3E87EF78249}" dt="2017-09-28T15:48:14.426" v="0" actId="478"/>
        <pc:sldMkLst>
          <pc:docMk/>
          <pc:sldMk cId="437068628" sldId="260"/>
        </pc:sldMkLst>
        <pc:spChg chg="del">
          <ac:chgData name="Raquel Sobral" userId="5a367701964fb6c7" providerId="LiveId" clId="{DA3B8924-499E-42E8-B603-D3E87EF78249}" dt="2017-09-28T15:48:14.426" v="0" actId="478"/>
          <ac:spMkLst>
            <pc:docMk/>
            <pc:sldMk cId="437068628" sldId="260"/>
            <ac:spMk id="2" creationId="{00000000-0000-0000-0000-000000000000}"/>
          </ac:spMkLst>
        </pc:spChg>
      </pc:sldChg>
      <pc:sldChg chg="setBg">
        <pc:chgData name="Raquel Sobral" userId="5a367701964fb6c7" providerId="LiveId" clId="{DA3B8924-499E-42E8-B603-D3E87EF78249}" dt="2017-12-08T14:43:53.836" v="3"/>
        <pc:sldMkLst>
          <pc:docMk/>
          <pc:sldMk cId="826109047" sldId="430"/>
        </pc:sldMkLst>
      </pc:sldChg>
      <pc:sldMasterChg chg="setBg modSldLayout">
        <pc:chgData name="Raquel Sobral" userId="5a367701964fb6c7" providerId="LiveId" clId="{DA3B8924-499E-42E8-B603-D3E87EF78249}" dt="2017-12-08T14:43:53.836" v="3"/>
        <pc:sldMasterMkLst>
          <pc:docMk/>
          <pc:sldMasterMk cId="136609567" sldId="2147483660"/>
        </pc:sldMasterMkLst>
        <pc:sldLayoutChg chg="setBg">
          <pc:chgData name="Raquel Sobral" userId="5a367701964fb6c7" providerId="LiveId" clId="{DA3B8924-499E-42E8-B603-D3E87EF78249}" dt="2017-12-08T14:43:53.836" v="3"/>
          <pc:sldLayoutMkLst>
            <pc:docMk/>
            <pc:sldMasterMk cId="136609567" sldId="2147483660"/>
            <pc:sldLayoutMk cId="1106927737" sldId="2147483661"/>
          </pc:sldLayoutMkLst>
        </pc:sldLayoutChg>
        <pc:sldLayoutChg chg="setBg">
          <pc:chgData name="Raquel Sobral" userId="5a367701964fb6c7" providerId="LiveId" clId="{DA3B8924-499E-42E8-B603-D3E87EF78249}" dt="2017-12-08T14:43:53.836" v="3"/>
          <pc:sldLayoutMkLst>
            <pc:docMk/>
            <pc:sldMasterMk cId="136609567" sldId="2147483660"/>
            <pc:sldLayoutMk cId="630129162" sldId="2147483662"/>
          </pc:sldLayoutMkLst>
        </pc:sldLayoutChg>
        <pc:sldLayoutChg chg="setBg">
          <pc:chgData name="Raquel Sobral" userId="5a367701964fb6c7" providerId="LiveId" clId="{DA3B8924-499E-42E8-B603-D3E87EF78249}" dt="2017-12-08T14:43:53.836" v="3"/>
          <pc:sldLayoutMkLst>
            <pc:docMk/>
            <pc:sldMasterMk cId="136609567" sldId="2147483660"/>
            <pc:sldLayoutMk cId="1984002699" sldId="2147483663"/>
          </pc:sldLayoutMkLst>
        </pc:sldLayoutChg>
        <pc:sldLayoutChg chg="setBg">
          <pc:chgData name="Raquel Sobral" userId="5a367701964fb6c7" providerId="LiveId" clId="{DA3B8924-499E-42E8-B603-D3E87EF78249}" dt="2017-12-08T14:43:53.836" v="3"/>
          <pc:sldLayoutMkLst>
            <pc:docMk/>
            <pc:sldMasterMk cId="136609567" sldId="2147483660"/>
            <pc:sldLayoutMk cId="3737296034" sldId="2147483664"/>
          </pc:sldLayoutMkLst>
        </pc:sldLayoutChg>
        <pc:sldLayoutChg chg="setBg">
          <pc:chgData name="Raquel Sobral" userId="5a367701964fb6c7" providerId="LiveId" clId="{DA3B8924-499E-42E8-B603-D3E87EF78249}" dt="2017-12-08T14:43:53.836" v="3"/>
          <pc:sldLayoutMkLst>
            <pc:docMk/>
            <pc:sldMasterMk cId="136609567" sldId="2147483660"/>
            <pc:sldLayoutMk cId="483375228" sldId="2147483665"/>
          </pc:sldLayoutMkLst>
        </pc:sldLayoutChg>
        <pc:sldLayoutChg chg="setBg">
          <pc:chgData name="Raquel Sobral" userId="5a367701964fb6c7" providerId="LiveId" clId="{DA3B8924-499E-42E8-B603-D3E87EF78249}" dt="2017-12-08T14:43:53.836" v="3"/>
          <pc:sldLayoutMkLst>
            <pc:docMk/>
            <pc:sldMasterMk cId="136609567" sldId="2147483660"/>
            <pc:sldLayoutMk cId="2750756867" sldId="2147483666"/>
          </pc:sldLayoutMkLst>
        </pc:sldLayoutChg>
        <pc:sldLayoutChg chg="setBg">
          <pc:chgData name="Raquel Sobral" userId="5a367701964fb6c7" providerId="LiveId" clId="{DA3B8924-499E-42E8-B603-D3E87EF78249}" dt="2017-12-08T14:43:53.836" v="3"/>
          <pc:sldLayoutMkLst>
            <pc:docMk/>
            <pc:sldMasterMk cId="136609567" sldId="2147483660"/>
            <pc:sldLayoutMk cId="950577177" sldId="2147483667"/>
          </pc:sldLayoutMkLst>
        </pc:sldLayoutChg>
        <pc:sldLayoutChg chg="setBg">
          <pc:chgData name="Raquel Sobral" userId="5a367701964fb6c7" providerId="LiveId" clId="{DA3B8924-499E-42E8-B603-D3E87EF78249}" dt="2017-12-08T14:43:53.836" v="3"/>
          <pc:sldLayoutMkLst>
            <pc:docMk/>
            <pc:sldMasterMk cId="136609567" sldId="2147483660"/>
            <pc:sldLayoutMk cId="383905047" sldId="2147483668"/>
          </pc:sldLayoutMkLst>
        </pc:sldLayoutChg>
        <pc:sldLayoutChg chg="setBg">
          <pc:chgData name="Raquel Sobral" userId="5a367701964fb6c7" providerId="LiveId" clId="{DA3B8924-499E-42E8-B603-D3E87EF78249}" dt="2017-12-08T14:43:53.836" v="3"/>
          <pc:sldLayoutMkLst>
            <pc:docMk/>
            <pc:sldMasterMk cId="136609567" sldId="2147483660"/>
            <pc:sldLayoutMk cId="995690672" sldId="2147483669"/>
          </pc:sldLayoutMkLst>
        </pc:sldLayoutChg>
        <pc:sldLayoutChg chg="setBg">
          <pc:chgData name="Raquel Sobral" userId="5a367701964fb6c7" providerId="LiveId" clId="{DA3B8924-499E-42E8-B603-D3E87EF78249}" dt="2017-12-08T14:43:53.836" v="3"/>
          <pc:sldLayoutMkLst>
            <pc:docMk/>
            <pc:sldMasterMk cId="136609567" sldId="2147483660"/>
            <pc:sldLayoutMk cId="4294561812" sldId="2147483670"/>
          </pc:sldLayoutMkLst>
        </pc:sldLayoutChg>
        <pc:sldLayoutChg chg="setBg">
          <pc:chgData name="Raquel Sobral" userId="5a367701964fb6c7" providerId="LiveId" clId="{DA3B8924-499E-42E8-B603-D3E87EF78249}" dt="2017-12-08T14:43:53.836" v="3"/>
          <pc:sldLayoutMkLst>
            <pc:docMk/>
            <pc:sldMasterMk cId="136609567" sldId="2147483660"/>
            <pc:sldLayoutMk cId="569589190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1888" y="4463654"/>
            <a:ext cx="5720812" cy="398632"/>
          </a:xfrm>
          <a:noFill/>
        </p:spPr>
        <p:txBody>
          <a:bodyPr>
            <a:normAutofit lnSpcReduction="10000"/>
          </a:bodyPr>
          <a:lstStyle/>
          <a:p>
            <a:r>
              <a:rPr lang="en-US" b="1" dirty="0">
                <a:latin typeface="Kimberley Bl" panose="020B0A04020202080504" pitchFamily="34" charset="0"/>
              </a:rPr>
              <a:t>O-Pitblast – iOS App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54" y="1131004"/>
            <a:ext cx="3364486" cy="312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2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iOS App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30" t="65833" r="27569" b="18611"/>
          <a:stretch/>
        </p:blipFill>
        <p:spPr>
          <a:xfrm>
            <a:off x="2002063" y="2722566"/>
            <a:ext cx="1350737" cy="1759097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519" y="1011315"/>
            <a:ext cx="2919211" cy="51816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39598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iOS App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428" y="1123159"/>
            <a:ext cx="2940676" cy="52197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187" y="1123159"/>
            <a:ext cx="2940676" cy="52197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5" name="Conexão reta unidirecional 4"/>
          <p:cNvCxnSpPr>
            <a:cxnSpLocks/>
          </p:cNvCxnSpPr>
          <p:nvPr/>
        </p:nvCxnSpPr>
        <p:spPr>
          <a:xfrm>
            <a:off x="1502775" y="6526109"/>
            <a:ext cx="5625422" cy="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xão reta unidirecional 5"/>
          <p:cNvCxnSpPr>
            <a:cxnSpLocks/>
          </p:cNvCxnSpPr>
          <p:nvPr/>
        </p:nvCxnSpPr>
        <p:spPr>
          <a:xfrm flipH="1">
            <a:off x="3223886" y="3441258"/>
            <a:ext cx="274057" cy="383376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686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xão reta 8"/>
          <p:cNvCxnSpPr>
            <a:cxnSpLocks/>
          </p:cNvCxnSpPr>
          <p:nvPr/>
        </p:nvCxnSpPr>
        <p:spPr>
          <a:xfrm>
            <a:off x="5419528" y="1099741"/>
            <a:ext cx="0" cy="5724000"/>
          </a:xfrm>
          <a:prstGeom prst="line">
            <a:avLst/>
          </a:prstGeom>
          <a:ln w="28575">
            <a:solidFill>
              <a:srgbClr val="930B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8"/>
          <p:cNvSpPr txBox="1"/>
          <p:nvPr/>
        </p:nvSpPr>
        <p:spPr>
          <a:xfrm>
            <a:off x="1747843" y="860489"/>
            <a:ext cx="1198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Desktop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6576832" y="723050"/>
            <a:ext cx="1214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iOS App</a:t>
            </a: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iOS App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379" y="1457493"/>
            <a:ext cx="2777522" cy="493010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52" y="1884193"/>
            <a:ext cx="5015526" cy="2513636"/>
          </a:xfrm>
          <a:prstGeom prst="rect">
            <a:avLst/>
          </a:prstGeom>
        </p:spPr>
      </p:pic>
      <p:cxnSp>
        <p:nvCxnSpPr>
          <p:cNvPr id="27" name="Conexão reta unidirecional 26"/>
          <p:cNvCxnSpPr>
            <a:cxnSpLocks/>
          </p:cNvCxnSpPr>
          <p:nvPr/>
        </p:nvCxnSpPr>
        <p:spPr>
          <a:xfrm flipV="1">
            <a:off x="4820375" y="2351314"/>
            <a:ext cx="1014368" cy="207076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xão reta unidirecional 27"/>
          <p:cNvCxnSpPr>
            <a:cxnSpLocks/>
          </p:cNvCxnSpPr>
          <p:nvPr/>
        </p:nvCxnSpPr>
        <p:spPr>
          <a:xfrm>
            <a:off x="4861544" y="2865113"/>
            <a:ext cx="987713" cy="110316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039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669" y="1355893"/>
            <a:ext cx="2777522" cy="493010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56" y="1355893"/>
            <a:ext cx="2777522" cy="493010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6" name="TextBox 8"/>
          <p:cNvSpPr txBox="1"/>
          <p:nvPr/>
        </p:nvSpPr>
        <p:spPr>
          <a:xfrm>
            <a:off x="1747843" y="860489"/>
            <a:ext cx="1198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Desktop</a:t>
            </a: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iOS App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82" y="1355893"/>
            <a:ext cx="2777522" cy="493010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27" name="Conexão reta unidirecional 26"/>
          <p:cNvCxnSpPr>
            <a:cxnSpLocks/>
          </p:cNvCxnSpPr>
          <p:nvPr/>
        </p:nvCxnSpPr>
        <p:spPr>
          <a:xfrm>
            <a:off x="2762975" y="2274506"/>
            <a:ext cx="627925" cy="48986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369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92" y="1826137"/>
            <a:ext cx="5015526" cy="260284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379" y="1457492"/>
            <a:ext cx="2777522" cy="493010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9" name="Conexão reta 8"/>
          <p:cNvCxnSpPr>
            <a:cxnSpLocks/>
          </p:cNvCxnSpPr>
          <p:nvPr/>
        </p:nvCxnSpPr>
        <p:spPr>
          <a:xfrm>
            <a:off x="5419528" y="1099741"/>
            <a:ext cx="0" cy="5724000"/>
          </a:xfrm>
          <a:prstGeom prst="line">
            <a:avLst/>
          </a:prstGeom>
          <a:ln w="28575">
            <a:solidFill>
              <a:srgbClr val="930B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8"/>
          <p:cNvSpPr txBox="1"/>
          <p:nvPr/>
        </p:nvSpPr>
        <p:spPr>
          <a:xfrm>
            <a:off x="1747843" y="860489"/>
            <a:ext cx="1198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Desktop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6576832" y="723050"/>
            <a:ext cx="1214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iOS App</a:t>
            </a: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iOS App</a:t>
            </a:r>
          </a:p>
        </p:txBody>
      </p:sp>
      <p:cxnSp>
        <p:nvCxnSpPr>
          <p:cNvPr id="27" name="Conexão reta unidirecional 26"/>
          <p:cNvCxnSpPr>
            <a:cxnSpLocks/>
          </p:cNvCxnSpPr>
          <p:nvPr/>
        </p:nvCxnSpPr>
        <p:spPr>
          <a:xfrm>
            <a:off x="4820375" y="2558390"/>
            <a:ext cx="975004" cy="808924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569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3" y="1312349"/>
            <a:ext cx="2777522" cy="493010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iOS App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475" y="1312349"/>
            <a:ext cx="2777522" cy="493010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10" name="Conexão reta unidirecional 9"/>
          <p:cNvCxnSpPr>
            <a:cxnSpLocks/>
          </p:cNvCxnSpPr>
          <p:nvPr/>
        </p:nvCxnSpPr>
        <p:spPr>
          <a:xfrm>
            <a:off x="1988457" y="1436914"/>
            <a:ext cx="510822" cy="252747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xão reta unidirecional 11"/>
          <p:cNvCxnSpPr>
            <a:cxnSpLocks/>
          </p:cNvCxnSpPr>
          <p:nvPr/>
        </p:nvCxnSpPr>
        <p:spPr>
          <a:xfrm flipH="1">
            <a:off x="3383543" y="2598057"/>
            <a:ext cx="274057" cy="383376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ta unidirecional 16"/>
          <p:cNvCxnSpPr>
            <a:cxnSpLocks/>
          </p:cNvCxnSpPr>
          <p:nvPr/>
        </p:nvCxnSpPr>
        <p:spPr>
          <a:xfrm flipH="1">
            <a:off x="3520571" y="5588000"/>
            <a:ext cx="274057" cy="383376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065" y="1312349"/>
            <a:ext cx="2777522" cy="493010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19" name="Conexão reta unidirecional 18"/>
          <p:cNvCxnSpPr>
            <a:cxnSpLocks/>
          </p:cNvCxnSpPr>
          <p:nvPr/>
        </p:nvCxnSpPr>
        <p:spPr>
          <a:xfrm flipH="1">
            <a:off x="7961942" y="1563287"/>
            <a:ext cx="274057" cy="383376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xão reta unidirecional 13"/>
          <p:cNvCxnSpPr>
            <a:cxnSpLocks/>
          </p:cNvCxnSpPr>
          <p:nvPr/>
        </p:nvCxnSpPr>
        <p:spPr>
          <a:xfrm>
            <a:off x="1502775" y="6526109"/>
            <a:ext cx="5625422" cy="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1223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iOS App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22" y="1282818"/>
            <a:ext cx="2777522" cy="493010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19" name="Conexão reta unidirecional 18"/>
          <p:cNvCxnSpPr>
            <a:cxnSpLocks/>
          </p:cNvCxnSpPr>
          <p:nvPr/>
        </p:nvCxnSpPr>
        <p:spPr>
          <a:xfrm flipH="1">
            <a:off x="487085" y="2593802"/>
            <a:ext cx="274057" cy="383376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949" y="1282817"/>
            <a:ext cx="2777522" cy="493010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382" y="1282817"/>
            <a:ext cx="2777522" cy="493010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7" name="Conexão reta unidirecional 6"/>
          <p:cNvCxnSpPr>
            <a:cxnSpLocks/>
          </p:cNvCxnSpPr>
          <p:nvPr/>
        </p:nvCxnSpPr>
        <p:spPr>
          <a:xfrm>
            <a:off x="1502775" y="6526109"/>
            <a:ext cx="5625422" cy="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696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iOS App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827" y="1431924"/>
            <a:ext cx="2863691" cy="5083051"/>
          </a:xfrm>
          <a:prstGeom prst="rect">
            <a:avLst/>
          </a:prstGeom>
        </p:spPr>
      </p:pic>
      <p:sp>
        <p:nvSpPr>
          <p:cNvPr id="10" name="TextBox 8"/>
          <p:cNvSpPr txBox="1"/>
          <p:nvPr/>
        </p:nvSpPr>
        <p:spPr>
          <a:xfrm>
            <a:off x="1747843" y="860489"/>
            <a:ext cx="1198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Desktop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6576832" y="723050"/>
            <a:ext cx="1214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iOS App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13" y="2053613"/>
            <a:ext cx="5051770" cy="3800475"/>
          </a:xfrm>
          <a:prstGeom prst="rect">
            <a:avLst/>
          </a:prstGeom>
        </p:spPr>
      </p:pic>
      <p:cxnSp>
        <p:nvCxnSpPr>
          <p:cNvPr id="14" name="Conexão reta 13"/>
          <p:cNvCxnSpPr>
            <a:cxnSpLocks/>
          </p:cNvCxnSpPr>
          <p:nvPr/>
        </p:nvCxnSpPr>
        <p:spPr>
          <a:xfrm>
            <a:off x="5419528" y="1099741"/>
            <a:ext cx="0" cy="5724000"/>
          </a:xfrm>
          <a:prstGeom prst="line">
            <a:avLst/>
          </a:prstGeom>
          <a:ln w="28575">
            <a:solidFill>
              <a:srgbClr val="930B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6109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iOS App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13" y="1123159"/>
            <a:ext cx="2863691" cy="508305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8" name="Conexão reta unidirecional 7"/>
          <p:cNvCxnSpPr>
            <a:cxnSpLocks/>
          </p:cNvCxnSpPr>
          <p:nvPr/>
        </p:nvCxnSpPr>
        <p:spPr>
          <a:xfrm flipH="1">
            <a:off x="3368348" y="5511173"/>
            <a:ext cx="274057" cy="383376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414" y="1123158"/>
            <a:ext cx="2863691" cy="508305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12" name="Conexão reta unidirecional 11"/>
          <p:cNvCxnSpPr>
            <a:cxnSpLocks/>
          </p:cNvCxnSpPr>
          <p:nvPr/>
        </p:nvCxnSpPr>
        <p:spPr>
          <a:xfrm>
            <a:off x="1502775" y="6526109"/>
            <a:ext cx="5625422" cy="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707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14" y="1123158"/>
            <a:ext cx="2863691" cy="508305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iOS App</a:t>
            </a:r>
          </a:p>
        </p:txBody>
      </p:sp>
      <p:cxnSp>
        <p:nvCxnSpPr>
          <p:cNvPr id="8" name="Conexão reta unidirecional 7"/>
          <p:cNvCxnSpPr>
            <a:cxnSpLocks/>
          </p:cNvCxnSpPr>
          <p:nvPr/>
        </p:nvCxnSpPr>
        <p:spPr>
          <a:xfrm flipH="1">
            <a:off x="2889376" y="1664887"/>
            <a:ext cx="274057" cy="383376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xão reta unidirecional 11"/>
          <p:cNvCxnSpPr>
            <a:cxnSpLocks/>
          </p:cNvCxnSpPr>
          <p:nvPr/>
        </p:nvCxnSpPr>
        <p:spPr>
          <a:xfrm>
            <a:off x="1502775" y="6526109"/>
            <a:ext cx="5625422" cy="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515" y="1123158"/>
            <a:ext cx="2863691" cy="508305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85988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11" y="1118901"/>
            <a:ext cx="2863691" cy="508305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iOS App</a:t>
            </a:r>
          </a:p>
        </p:txBody>
      </p:sp>
      <p:cxnSp>
        <p:nvCxnSpPr>
          <p:cNvPr id="8" name="Conexão reta unidirecional 7"/>
          <p:cNvCxnSpPr>
            <a:cxnSpLocks/>
          </p:cNvCxnSpPr>
          <p:nvPr/>
        </p:nvCxnSpPr>
        <p:spPr>
          <a:xfrm flipH="1">
            <a:off x="2453947" y="2724429"/>
            <a:ext cx="274057" cy="383376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xão reta unidirecional 11"/>
          <p:cNvCxnSpPr>
            <a:cxnSpLocks/>
          </p:cNvCxnSpPr>
          <p:nvPr/>
        </p:nvCxnSpPr>
        <p:spPr>
          <a:xfrm>
            <a:off x="1502775" y="6526109"/>
            <a:ext cx="5625422" cy="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805" y="1118901"/>
            <a:ext cx="2863691" cy="508305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599" y="1118900"/>
            <a:ext cx="2863691" cy="508305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85250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3" y="1118900"/>
            <a:ext cx="2863691" cy="508305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057" y="1118900"/>
            <a:ext cx="2863691" cy="508305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263" y="1118900"/>
            <a:ext cx="2863691" cy="5083051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iOS App</a:t>
            </a:r>
          </a:p>
        </p:txBody>
      </p:sp>
      <p:cxnSp>
        <p:nvCxnSpPr>
          <p:cNvPr id="8" name="Conexão reta unidirecional 7"/>
          <p:cNvCxnSpPr>
            <a:cxnSpLocks/>
          </p:cNvCxnSpPr>
          <p:nvPr/>
        </p:nvCxnSpPr>
        <p:spPr>
          <a:xfrm flipH="1">
            <a:off x="2221718" y="3188886"/>
            <a:ext cx="274057" cy="383376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xão reta unidirecional 11"/>
          <p:cNvCxnSpPr>
            <a:cxnSpLocks/>
          </p:cNvCxnSpPr>
          <p:nvPr/>
        </p:nvCxnSpPr>
        <p:spPr>
          <a:xfrm>
            <a:off x="1502775" y="6526109"/>
            <a:ext cx="5625422" cy="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480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599" y="1118900"/>
            <a:ext cx="2863691" cy="5083051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11" y="1118900"/>
            <a:ext cx="2863691" cy="508305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805" y="1135162"/>
            <a:ext cx="2854529" cy="5066789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iOS App</a:t>
            </a:r>
          </a:p>
        </p:txBody>
      </p:sp>
      <p:cxnSp>
        <p:nvCxnSpPr>
          <p:cNvPr id="8" name="Conexão reta unidirecional 7"/>
          <p:cNvCxnSpPr>
            <a:cxnSpLocks/>
          </p:cNvCxnSpPr>
          <p:nvPr/>
        </p:nvCxnSpPr>
        <p:spPr>
          <a:xfrm flipH="1">
            <a:off x="2018518" y="4132315"/>
            <a:ext cx="274057" cy="383376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xão reta unidirecional 11"/>
          <p:cNvCxnSpPr>
            <a:cxnSpLocks/>
          </p:cNvCxnSpPr>
          <p:nvPr/>
        </p:nvCxnSpPr>
        <p:spPr>
          <a:xfrm>
            <a:off x="1502775" y="6526109"/>
            <a:ext cx="5625422" cy="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0675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46" y="1118899"/>
            <a:ext cx="2863691" cy="5083051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iOS App</a:t>
            </a:r>
          </a:p>
        </p:txBody>
      </p:sp>
      <p:cxnSp>
        <p:nvCxnSpPr>
          <p:cNvPr id="12" name="Conexão reta unidirecional 11"/>
          <p:cNvCxnSpPr>
            <a:cxnSpLocks/>
          </p:cNvCxnSpPr>
          <p:nvPr/>
        </p:nvCxnSpPr>
        <p:spPr>
          <a:xfrm>
            <a:off x="1502775" y="6526109"/>
            <a:ext cx="5625422" cy="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012" y="1118899"/>
            <a:ext cx="2904778" cy="515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50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057" y="1118900"/>
            <a:ext cx="2863691" cy="5083051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263" y="1118900"/>
            <a:ext cx="2863691" cy="508305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3" y="1118900"/>
            <a:ext cx="2863691" cy="5083051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iOS App</a:t>
            </a:r>
          </a:p>
        </p:txBody>
      </p:sp>
      <p:cxnSp>
        <p:nvCxnSpPr>
          <p:cNvPr id="12" name="Conexão reta unidirecional 11"/>
          <p:cNvCxnSpPr>
            <a:cxnSpLocks/>
          </p:cNvCxnSpPr>
          <p:nvPr/>
        </p:nvCxnSpPr>
        <p:spPr>
          <a:xfrm>
            <a:off x="1502775" y="6526109"/>
            <a:ext cx="5625422" cy="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ta unidirecional 10"/>
          <p:cNvCxnSpPr>
            <a:cxnSpLocks/>
          </p:cNvCxnSpPr>
          <p:nvPr/>
        </p:nvCxnSpPr>
        <p:spPr>
          <a:xfrm flipH="1">
            <a:off x="875518" y="1211315"/>
            <a:ext cx="274057" cy="383376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630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263" y="1118898"/>
            <a:ext cx="2863691" cy="5083051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3" y="1118899"/>
            <a:ext cx="2863691" cy="5083051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iOS App</a:t>
            </a:r>
          </a:p>
        </p:txBody>
      </p:sp>
      <p:cxnSp>
        <p:nvCxnSpPr>
          <p:cNvPr id="12" name="Conexão reta unidirecional 11"/>
          <p:cNvCxnSpPr>
            <a:cxnSpLocks/>
          </p:cNvCxnSpPr>
          <p:nvPr/>
        </p:nvCxnSpPr>
        <p:spPr>
          <a:xfrm>
            <a:off x="1502775" y="6526109"/>
            <a:ext cx="5625422" cy="0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/>
          <a:srcRect l="72708" t="40644" r="1" b="3961"/>
          <a:stretch/>
        </p:blipFill>
        <p:spPr>
          <a:xfrm>
            <a:off x="6120413" y="1118898"/>
            <a:ext cx="2956912" cy="2405353"/>
          </a:xfrm>
          <a:prstGeom prst="rect">
            <a:avLst/>
          </a:prstGeom>
        </p:spPr>
      </p:pic>
      <p:cxnSp>
        <p:nvCxnSpPr>
          <p:cNvPr id="11" name="Conexão reta unidirecional 10"/>
          <p:cNvCxnSpPr>
            <a:cxnSpLocks/>
          </p:cNvCxnSpPr>
          <p:nvPr/>
        </p:nvCxnSpPr>
        <p:spPr>
          <a:xfrm flipH="1">
            <a:off x="1726418" y="5656315"/>
            <a:ext cx="274057" cy="383376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xão reta unidirecional 12"/>
          <p:cNvCxnSpPr>
            <a:cxnSpLocks/>
            <a:endCxn id="7" idx="1"/>
          </p:cNvCxnSpPr>
          <p:nvPr/>
        </p:nvCxnSpPr>
        <p:spPr>
          <a:xfrm flipV="1">
            <a:off x="4989022" y="2321575"/>
            <a:ext cx="1131391" cy="1663007"/>
          </a:xfrm>
          <a:prstGeom prst="straightConnector1">
            <a:avLst/>
          </a:prstGeom>
          <a:ln w="762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324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63" y="5079999"/>
            <a:ext cx="3608387" cy="1468741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020" y="5038081"/>
            <a:ext cx="3695700" cy="1552575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iOS App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/>
          <a:srcRect l="50278" t="21928" b="3910"/>
          <a:stretch/>
        </p:blipFill>
        <p:spPr>
          <a:xfrm>
            <a:off x="266700" y="914400"/>
            <a:ext cx="6483350" cy="3875522"/>
          </a:xfrm>
          <a:prstGeom prst="rect">
            <a:avLst/>
          </a:prstGeom>
        </p:spPr>
      </p:pic>
      <p:cxnSp>
        <p:nvCxnSpPr>
          <p:cNvPr id="14" name="Conexão reta unidirecional 13"/>
          <p:cNvCxnSpPr>
            <a:cxnSpLocks/>
          </p:cNvCxnSpPr>
          <p:nvPr/>
        </p:nvCxnSpPr>
        <p:spPr>
          <a:xfrm flipH="1">
            <a:off x="1747194" y="4136377"/>
            <a:ext cx="3191218" cy="136892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xão reta unidirecional 14"/>
          <p:cNvCxnSpPr>
            <a:cxnSpLocks/>
          </p:cNvCxnSpPr>
          <p:nvPr/>
        </p:nvCxnSpPr>
        <p:spPr>
          <a:xfrm>
            <a:off x="5391150" y="4228428"/>
            <a:ext cx="1085850" cy="1276869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7807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41" y="640789"/>
            <a:ext cx="4296230" cy="3985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25928" y="5326742"/>
            <a:ext cx="5210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err="1"/>
              <a:t>Technical</a:t>
            </a:r>
            <a:r>
              <a:rPr lang="pt-PT" b="1" dirty="0"/>
              <a:t> Support</a:t>
            </a:r>
          </a:p>
          <a:p>
            <a:pPr algn="r"/>
            <a:r>
              <a:rPr lang="pt-PT" sz="1600" dirty="0" err="1"/>
              <a:t>Phone</a:t>
            </a:r>
            <a:r>
              <a:rPr lang="pt-PT" sz="1600" dirty="0"/>
              <a:t>: +351 918 558 879</a:t>
            </a:r>
          </a:p>
          <a:p>
            <a:pPr algn="r"/>
            <a:r>
              <a:rPr lang="pt-PT" sz="1600" dirty="0"/>
              <a:t>E-mail: support@o-pitblast.com</a:t>
            </a:r>
          </a:p>
        </p:txBody>
      </p:sp>
    </p:spTree>
    <p:extLst>
      <p:ext uri="{BB962C8B-B14F-4D97-AF65-F5344CB8AC3E}">
        <p14:creationId xmlns:p14="http://schemas.microsoft.com/office/powerpoint/2010/main" val="43706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4144</TotalTime>
  <Words>98</Words>
  <Application>Microsoft Office PowerPoint</Application>
  <PresentationFormat>Apresentação no Ecrã (4:3)</PresentationFormat>
  <Paragraphs>28</Paragraphs>
  <Slides>19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Kimberley Bl</vt:lpstr>
      <vt:lpstr>Office Theme</vt:lpstr>
      <vt:lpstr>Apresentação do PowerPoint</vt:lpstr>
      <vt:lpstr>O-Pitblast – iOS App</vt:lpstr>
      <vt:lpstr>O-Pitblast – iOS App</vt:lpstr>
      <vt:lpstr>O-Pitblast – iOS App</vt:lpstr>
      <vt:lpstr>O-Pitblast – iOS App</vt:lpstr>
      <vt:lpstr>O-Pitblast – iOS App</vt:lpstr>
      <vt:lpstr>O-Pitblast – iOS App</vt:lpstr>
      <vt:lpstr>O-Pitblast – iOS App</vt:lpstr>
      <vt:lpstr>O-Pitblast – iOS App</vt:lpstr>
      <vt:lpstr>O-Pitblast – iOS App</vt:lpstr>
      <vt:lpstr>O-Pitblast – iOS App</vt:lpstr>
      <vt:lpstr>O-Pitblast – iOS App</vt:lpstr>
      <vt:lpstr>O-Pitblast – iOS App</vt:lpstr>
      <vt:lpstr>O-Pitblast – iOS App</vt:lpstr>
      <vt:lpstr>O-Pitblast – iOS App</vt:lpstr>
      <vt:lpstr>O-Pitblast – iOS App</vt:lpstr>
      <vt:lpstr>O-Pitblast – iOS App</vt:lpstr>
      <vt:lpstr>O-Pitblast – iOS App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259</cp:revision>
  <dcterms:created xsi:type="dcterms:W3CDTF">2016-12-29T16:55:20Z</dcterms:created>
  <dcterms:modified xsi:type="dcterms:W3CDTF">2017-12-08T14:44:23Z</dcterms:modified>
</cp:coreProperties>
</file>