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0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91" d="100"/>
          <a:sy n="91" d="100"/>
        </p:scale>
        <p:origin x="780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726A0E1C-A8AC-47BB-9EC1-E173C87F6635}"/>
    <pc:docChg chg="custSel modSld modMainMaster">
      <pc:chgData name="Raquel Sobral" userId="5a367701964fb6c7" providerId="LiveId" clId="{726A0E1C-A8AC-47BB-9EC1-E173C87F6635}" dt="2017-12-08T14:23:00.016" v="6"/>
      <pc:docMkLst>
        <pc:docMk/>
      </pc:docMkLst>
      <pc:sldChg chg="modSp setBg">
        <pc:chgData name="Raquel Sobral" userId="5a367701964fb6c7" providerId="LiveId" clId="{726A0E1C-A8AC-47BB-9EC1-E173C87F6635}" dt="2017-12-08T14:23:00.016" v="6"/>
        <pc:sldMkLst>
          <pc:docMk/>
          <pc:sldMk cId="3701927839" sldId="256"/>
        </pc:sldMkLst>
        <pc:spChg chg="mod">
          <ac:chgData name="Raquel Sobral" userId="5a367701964fb6c7" providerId="LiveId" clId="{726A0E1C-A8AC-47BB-9EC1-E173C87F6635}" dt="2017-12-08T14:22:49.607" v="5"/>
          <ac:spMkLst>
            <pc:docMk/>
            <pc:sldMk cId="3701927839" sldId="256"/>
            <ac:spMk id="3" creationId="{00000000-0000-0000-0000-000000000000}"/>
          </ac:spMkLst>
        </pc:spChg>
        <pc:spChg chg="mod">
          <ac:chgData name="Raquel Sobral" userId="5a367701964fb6c7" providerId="LiveId" clId="{726A0E1C-A8AC-47BB-9EC1-E173C87F6635}" dt="2017-12-08T14:23:00.016" v="6"/>
          <ac:spMkLst>
            <pc:docMk/>
            <pc:sldMk cId="3701927839" sldId="256"/>
            <ac:spMk id="7" creationId="{6FC2642E-0DBB-46B2-B828-A659972A9319}"/>
          </ac:spMkLst>
        </pc:spChg>
      </pc:sldChg>
      <pc:sldChg chg="delSp">
        <pc:chgData name="Raquel Sobral" userId="5a367701964fb6c7" providerId="LiveId" clId="{726A0E1C-A8AC-47BB-9EC1-E173C87F6635}" dt="2017-09-28T15:40:18.246" v="0" actId="478"/>
        <pc:sldMkLst>
          <pc:docMk/>
          <pc:sldMk cId="437068628" sldId="260"/>
        </pc:sldMkLst>
        <pc:spChg chg="del">
          <ac:chgData name="Raquel Sobral" userId="5a367701964fb6c7" providerId="LiveId" clId="{726A0E1C-A8AC-47BB-9EC1-E173C87F6635}" dt="2017-09-28T15:40:18.246" v="0" actId="478"/>
          <ac:spMkLst>
            <pc:docMk/>
            <pc:sldMk cId="437068628" sldId="260"/>
            <ac:spMk id="2" creationId="{00000000-0000-0000-0000-000000000000}"/>
          </ac:spMkLst>
        </pc:spChg>
      </pc:sldChg>
      <pc:sldMasterChg chg="setBg modSldLayout">
        <pc:chgData name="Raquel Sobral" userId="5a367701964fb6c7" providerId="LiveId" clId="{726A0E1C-A8AC-47BB-9EC1-E173C87F6635}" dt="2017-12-08T14:22:31.998" v="3"/>
        <pc:sldMasterMkLst>
          <pc:docMk/>
          <pc:sldMasterMk cId="136609567" sldId="2147483660"/>
        </pc:sldMasterMkLst>
        <pc:sldLayoutChg chg="setBg">
          <pc:chgData name="Raquel Sobral" userId="5a367701964fb6c7" providerId="LiveId" clId="{726A0E1C-A8AC-47BB-9EC1-E173C87F6635}" dt="2017-12-08T14:22:31.998" v="3"/>
          <pc:sldLayoutMkLst>
            <pc:docMk/>
            <pc:sldMasterMk cId="136609567" sldId="2147483660"/>
            <pc:sldLayoutMk cId="1106927737" sldId="2147483661"/>
          </pc:sldLayoutMkLst>
        </pc:sldLayoutChg>
        <pc:sldLayoutChg chg="setBg">
          <pc:chgData name="Raquel Sobral" userId="5a367701964fb6c7" providerId="LiveId" clId="{726A0E1C-A8AC-47BB-9EC1-E173C87F6635}" dt="2017-12-08T14:22:31.998" v="3"/>
          <pc:sldLayoutMkLst>
            <pc:docMk/>
            <pc:sldMasterMk cId="136609567" sldId="2147483660"/>
            <pc:sldLayoutMk cId="630129162" sldId="2147483662"/>
          </pc:sldLayoutMkLst>
        </pc:sldLayoutChg>
        <pc:sldLayoutChg chg="setBg">
          <pc:chgData name="Raquel Sobral" userId="5a367701964fb6c7" providerId="LiveId" clId="{726A0E1C-A8AC-47BB-9EC1-E173C87F6635}" dt="2017-12-08T14:22:31.998" v="3"/>
          <pc:sldLayoutMkLst>
            <pc:docMk/>
            <pc:sldMasterMk cId="136609567" sldId="2147483660"/>
            <pc:sldLayoutMk cId="1984002699" sldId="2147483663"/>
          </pc:sldLayoutMkLst>
        </pc:sldLayoutChg>
        <pc:sldLayoutChg chg="setBg">
          <pc:chgData name="Raquel Sobral" userId="5a367701964fb6c7" providerId="LiveId" clId="{726A0E1C-A8AC-47BB-9EC1-E173C87F6635}" dt="2017-12-08T14:22:31.998" v="3"/>
          <pc:sldLayoutMkLst>
            <pc:docMk/>
            <pc:sldMasterMk cId="136609567" sldId="2147483660"/>
            <pc:sldLayoutMk cId="3737296034" sldId="2147483664"/>
          </pc:sldLayoutMkLst>
        </pc:sldLayoutChg>
        <pc:sldLayoutChg chg="setBg">
          <pc:chgData name="Raquel Sobral" userId="5a367701964fb6c7" providerId="LiveId" clId="{726A0E1C-A8AC-47BB-9EC1-E173C87F6635}" dt="2017-12-08T14:22:31.998" v="3"/>
          <pc:sldLayoutMkLst>
            <pc:docMk/>
            <pc:sldMasterMk cId="136609567" sldId="2147483660"/>
            <pc:sldLayoutMk cId="483375228" sldId="2147483665"/>
          </pc:sldLayoutMkLst>
        </pc:sldLayoutChg>
        <pc:sldLayoutChg chg="setBg">
          <pc:chgData name="Raquel Sobral" userId="5a367701964fb6c7" providerId="LiveId" clId="{726A0E1C-A8AC-47BB-9EC1-E173C87F6635}" dt="2017-12-08T14:22:31.998" v="3"/>
          <pc:sldLayoutMkLst>
            <pc:docMk/>
            <pc:sldMasterMk cId="136609567" sldId="2147483660"/>
            <pc:sldLayoutMk cId="2750756867" sldId="2147483666"/>
          </pc:sldLayoutMkLst>
        </pc:sldLayoutChg>
        <pc:sldLayoutChg chg="setBg">
          <pc:chgData name="Raquel Sobral" userId="5a367701964fb6c7" providerId="LiveId" clId="{726A0E1C-A8AC-47BB-9EC1-E173C87F6635}" dt="2017-12-08T14:22:31.998" v="3"/>
          <pc:sldLayoutMkLst>
            <pc:docMk/>
            <pc:sldMasterMk cId="136609567" sldId="2147483660"/>
            <pc:sldLayoutMk cId="950577177" sldId="2147483667"/>
          </pc:sldLayoutMkLst>
        </pc:sldLayoutChg>
        <pc:sldLayoutChg chg="setBg">
          <pc:chgData name="Raquel Sobral" userId="5a367701964fb6c7" providerId="LiveId" clId="{726A0E1C-A8AC-47BB-9EC1-E173C87F6635}" dt="2017-12-08T14:22:31.998" v="3"/>
          <pc:sldLayoutMkLst>
            <pc:docMk/>
            <pc:sldMasterMk cId="136609567" sldId="2147483660"/>
            <pc:sldLayoutMk cId="383905047" sldId="2147483668"/>
          </pc:sldLayoutMkLst>
        </pc:sldLayoutChg>
        <pc:sldLayoutChg chg="setBg">
          <pc:chgData name="Raquel Sobral" userId="5a367701964fb6c7" providerId="LiveId" clId="{726A0E1C-A8AC-47BB-9EC1-E173C87F6635}" dt="2017-12-08T14:22:31.998" v="3"/>
          <pc:sldLayoutMkLst>
            <pc:docMk/>
            <pc:sldMasterMk cId="136609567" sldId="2147483660"/>
            <pc:sldLayoutMk cId="995690672" sldId="2147483669"/>
          </pc:sldLayoutMkLst>
        </pc:sldLayoutChg>
        <pc:sldLayoutChg chg="setBg">
          <pc:chgData name="Raquel Sobral" userId="5a367701964fb6c7" providerId="LiveId" clId="{726A0E1C-A8AC-47BB-9EC1-E173C87F6635}" dt="2017-12-08T14:22:31.998" v="3"/>
          <pc:sldLayoutMkLst>
            <pc:docMk/>
            <pc:sldMasterMk cId="136609567" sldId="2147483660"/>
            <pc:sldLayoutMk cId="4294561812" sldId="2147483670"/>
          </pc:sldLayoutMkLst>
        </pc:sldLayoutChg>
        <pc:sldLayoutChg chg="setBg">
          <pc:chgData name="Raquel Sobral" userId="5a367701964fb6c7" providerId="LiveId" clId="{726A0E1C-A8AC-47BB-9EC1-E173C87F6635}" dt="2017-12-08T14:22:31.998" v="3"/>
          <pc:sldLayoutMkLst>
            <pc:docMk/>
            <pc:sldMasterMk cId="136609567" sldId="2147483660"/>
            <pc:sldLayoutMk cId="569589190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08/12/2017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9754" y="1131004"/>
            <a:ext cx="3364486" cy="3121002"/>
          </a:xfrm>
          <a:prstGeom prst="rect">
            <a:avLst/>
          </a:prstGeom>
        </p:spPr>
      </p:pic>
      <p:sp>
        <p:nvSpPr>
          <p:cNvPr id="7" name="Subtítulo 6">
            <a:extLst>
              <a:ext uri="{FF2B5EF4-FFF2-40B4-BE49-F238E27FC236}">
                <a16:creationId xmlns:a16="http://schemas.microsoft.com/office/drawing/2014/main" id="{6FC2642E-0DBB-46B2-B828-A659972A93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2997" y="4434795"/>
            <a:ext cx="6858000" cy="1655762"/>
          </a:xfrm>
        </p:spPr>
        <p:txBody>
          <a:bodyPr/>
          <a:lstStyle/>
          <a:p>
            <a:r>
              <a:rPr lang="en-US" b="1" dirty="0">
                <a:latin typeface="Kimberley"/>
              </a:rPr>
              <a:t>Installing O-Pitblast – Blast Design Platform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927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Installing O-Pitblast</a:t>
            </a:r>
          </a:p>
        </p:txBody>
      </p:sp>
      <p:pic>
        <p:nvPicPr>
          <p:cNvPr id="4" name="pasted-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09418" y="1207971"/>
            <a:ext cx="1066801" cy="1066800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ight Arrow 4"/>
          <p:cNvSpPr/>
          <p:nvPr/>
        </p:nvSpPr>
        <p:spPr>
          <a:xfrm>
            <a:off x="2049976" y="1741371"/>
            <a:ext cx="707572" cy="609600"/>
          </a:xfrm>
          <a:prstGeom prst="rightArrow">
            <a:avLst/>
          </a:prstGeom>
          <a:solidFill>
            <a:srgbClr val="FFC000"/>
          </a:solidFill>
          <a:ln w="571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350"/>
          </a:p>
        </p:txBody>
      </p:sp>
      <p:sp>
        <p:nvSpPr>
          <p:cNvPr id="6" name="Rectangle 5"/>
          <p:cNvSpPr/>
          <p:nvPr/>
        </p:nvSpPr>
        <p:spPr>
          <a:xfrm>
            <a:off x="273446" y="2248637"/>
            <a:ext cx="1420582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600">
                <a:latin typeface="Kimberley"/>
                <a:ea typeface="Kimberley"/>
                <a:cs typeface="Kimberley"/>
                <a:sym typeface="Kimberley"/>
              </a:defRPr>
            </a:pPr>
            <a:r>
              <a:rPr lang="pt-PT" sz="1050" dirty="0"/>
              <a:t>O-Pitblast Install.exe</a:t>
            </a:r>
          </a:p>
        </p:txBody>
      </p:sp>
      <p:pic>
        <p:nvPicPr>
          <p:cNvPr id="7" name="pasted-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24938" y="1071781"/>
            <a:ext cx="2479720" cy="1938889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336575" y="1070556"/>
            <a:ext cx="2481288" cy="1940114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ight Arrow 8"/>
          <p:cNvSpPr/>
          <p:nvPr/>
        </p:nvSpPr>
        <p:spPr>
          <a:xfrm>
            <a:off x="5572049" y="1741371"/>
            <a:ext cx="707572" cy="609600"/>
          </a:xfrm>
          <a:prstGeom prst="rightArrow">
            <a:avLst/>
          </a:prstGeom>
          <a:solidFill>
            <a:srgbClr val="FFC000"/>
          </a:solidFill>
          <a:ln w="571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350"/>
          </a:p>
        </p:txBody>
      </p:sp>
      <p:pic>
        <p:nvPicPr>
          <p:cNvPr id="10" name="pasted-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5642862" y="3568722"/>
            <a:ext cx="3175001" cy="2482528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Right Arrow 10"/>
          <p:cNvSpPr/>
          <p:nvPr/>
        </p:nvSpPr>
        <p:spPr>
          <a:xfrm flipH="1">
            <a:off x="4697086" y="4505186"/>
            <a:ext cx="707572" cy="609600"/>
          </a:xfrm>
          <a:prstGeom prst="rightArrow">
            <a:avLst/>
          </a:prstGeom>
          <a:solidFill>
            <a:srgbClr val="FFC000"/>
          </a:solidFill>
          <a:ln w="571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350"/>
          </a:p>
        </p:txBody>
      </p:sp>
      <p:pic>
        <p:nvPicPr>
          <p:cNvPr id="12" name="pasted-imag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316823" y="3274044"/>
            <a:ext cx="4142059" cy="3238669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92357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Installing O-Pitblast</a:t>
            </a:r>
          </a:p>
        </p:txBody>
      </p:sp>
      <p:sp>
        <p:nvSpPr>
          <p:cNvPr id="5" name="Right Arrow 4"/>
          <p:cNvSpPr/>
          <p:nvPr/>
        </p:nvSpPr>
        <p:spPr>
          <a:xfrm rot="5400000">
            <a:off x="7224176" y="1560171"/>
            <a:ext cx="707572" cy="609600"/>
          </a:xfrm>
          <a:prstGeom prst="rightArrow">
            <a:avLst/>
          </a:prstGeom>
          <a:solidFill>
            <a:srgbClr val="FFC000"/>
          </a:solidFill>
          <a:ln w="571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350"/>
          </a:p>
        </p:txBody>
      </p:sp>
      <p:sp>
        <p:nvSpPr>
          <p:cNvPr id="9" name="Right Arrow 8"/>
          <p:cNvSpPr/>
          <p:nvPr/>
        </p:nvSpPr>
        <p:spPr>
          <a:xfrm>
            <a:off x="2233763" y="1542535"/>
            <a:ext cx="707572" cy="609600"/>
          </a:xfrm>
          <a:prstGeom prst="rightArrow">
            <a:avLst/>
          </a:prstGeom>
          <a:solidFill>
            <a:srgbClr val="FFC000"/>
          </a:solidFill>
          <a:ln w="571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350"/>
          </a:p>
        </p:txBody>
      </p:sp>
      <p:pic>
        <p:nvPicPr>
          <p:cNvPr id="13" name="logi.png"/>
          <p:cNvPicPr>
            <a:picLocks noChangeAspect="1"/>
          </p:cNvPicPr>
          <p:nvPr/>
        </p:nvPicPr>
        <p:blipFill>
          <a:blip r:embed="rId2">
            <a:extLst/>
          </a:blip>
          <a:srcRect l="45704" t="15841" r="41016" b="62571"/>
          <a:stretch>
            <a:fillRect/>
          </a:stretch>
        </p:blipFill>
        <p:spPr>
          <a:xfrm>
            <a:off x="3279119" y="799690"/>
            <a:ext cx="3543505" cy="20952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33" y="1343699"/>
            <a:ext cx="1510908" cy="1007272"/>
          </a:xfrm>
          <a:prstGeom prst="rect">
            <a:avLst/>
          </a:prstGeom>
        </p:spPr>
      </p:pic>
      <p:pic>
        <p:nvPicPr>
          <p:cNvPr id="14" name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97687" y="3254196"/>
            <a:ext cx="6685075" cy="322003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38814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4" y="-142244"/>
            <a:ext cx="78867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Installing O-Pitblast</a:t>
            </a:r>
          </a:p>
        </p:txBody>
      </p:sp>
      <p:sp>
        <p:nvSpPr>
          <p:cNvPr id="5" name="Right Arrow 4"/>
          <p:cNvSpPr/>
          <p:nvPr/>
        </p:nvSpPr>
        <p:spPr>
          <a:xfrm rot="5400000">
            <a:off x="7224176" y="1560171"/>
            <a:ext cx="707572" cy="609600"/>
          </a:xfrm>
          <a:prstGeom prst="rightArrow">
            <a:avLst/>
          </a:prstGeom>
          <a:solidFill>
            <a:srgbClr val="FFC000"/>
          </a:solidFill>
          <a:ln w="571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350"/>
          </a:p>
        </p:txBody>
      </p:sp>
      <p:sp>
        <p:nvSpPr>
          <p:cNvPr id="9" name="Right Arrow 8"/>
          <p:cNvSpPr/>
          <p:nvPr/>
        </p:nvSpPr>
        <p:spPr>
          <a:xfrm>
            <a:off x="2233763" y="1542535"/>
            <a:ext cx="707572" cy="609600"/>
          </a:xfrm>
          <a:prstGeom prst="rightArrow">
            <a:avLst/>
          </a:prstGeom>
          <a:solidFill>
            <a:srgbClr val="FFC000"/>
          </a:solidFill>
          <a:ln w="571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PT" sz="1350"/>
          </a:p>
        </p:txBody>
      </p:sp>
      <p:pic>
        <p:nvPicPr>
          <p:cNvPr id="13" name="logi.png"/>
          <p:cNvPicPr>
            <a:picLocks noChangeAspect="1"/>
          </p:cNvPicPr>
          <p:nvPr/>
        </p:nvPicPr>
        <p:blipFill>
          <a:blip r:embed="rId2">
            <a:extLst/>
          </a:blip>
          <a:srcRect l="45704" t="15841" r="41016" b="62571"/>
          <a:stretch>
            <a:fillRect/>
          </a:stretch>
        </p:blipFill>
        <p:spPr>
          <a:xfrm>
            <a:off x="3279119" y="799690"/>
            <a:ext cx="3543505" cy="20952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33" y="1343699"/>
            <a:ext cx="1510908" cy="1007272"/>
          </a:xfrm>
          <a:prstGeom prst="rect">
            <a:avLst/>
          </a:prstGeom>
        </p:spPr>
      </p:pic>
      <p:pic>
        <p:nvPicPr>
          <p:cNvPr id="14" name="pasted-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97687" y="3254196"/>
            <a:ext cx="6685075" cy="322003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71628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32</Words>
  <Application>Microsoft Office PowerPoint</Application>
  <PresentationFormat>Apresentação no Ecrã (4:3)</PresentationFormat>
  <Paragraphs>8</Paragraphs>
  <Slides>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Kimberley</vt:lpstr>
      <vt:lpstr>Office Theme</vt:lpstr>
      <vt:lpstr>Apresentação do PowerPoint</vt:lpstr>
      <vt:lpstr>Installing O-Pitblast</vt:lpstr>
      <vt:lpstr>Installing O-Pitblast</vt:lpstr>
      <vt:lpstr>Installing O-Pitblast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9</cp:revision>
  <dcterms:created xsi:type="dcterms:W3CDTF">2016-12-29T16:55:20Z</dcterms:created>
  <dcterms:modified xsi:type="dcterms:W3CDTF">2017-12-08T14:23:29Z</dcterms:modified>
</cp:coreProperties>
</file>