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81" r:id="rId5"/>
    <p:sldId id="282" r:id="rId6"/>
    <p:sldId id="284" r:id="rId7"/>
    <p:sldId id="286" r:id="rId8"/>
    <p:sldId id="287" r:id="rId9"/>
    <p:sldId id="283" r:id="rId10"/>
    <p:sldId id="285" r:id="rId11"/>
    <p:sldId id="288" r:id="rId12"/>
    <p:sldId id="290" r:id="rId13"/>
    <p:sldId id="291" r:id="rId14"/>
    <p:sldId id="260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F9D78-C218-4D06-88E7-9B062798302D}" v="817" dt="2018-08-01T11:32:53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72" d="100"/>
          <a:sy n="72" d="100"/>
        </p:scale>
        <p:origin x="1224" y="-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42F2F058-3272-42D2-9A26-51163DF956A7}"/>
  </pc:docChgLst>
  <pc:docChgLst>
    <pc:chgData name="Raquel Sobral" userId="5a367701964fb6c7" providerId="LiveId" clId="{534F9D78-C218-4D06-88E7-9B062798302D}"/>
    <pc:docChg chg="undo custSel addSld delSld modSld sldOrd">
      <pc:chgData name="Raquel Sobral" userId="5a367701964fb6c7" providerId="LiveId" clId="{534F9D78-C218-4D06-88E7-9B062798302D}" dt="2018-08-01T11:32:53.138" v="814" actId="1076"/>
      <pc:docMkLst>
        <pc:docMk/>
      </pc:docMkLst>
      <pc:sldChg chg="addSp delSp modSp add delAnim">
        <pc:chgData name="Raquel Sobral" userId="5a367701964fb6c7" providerId="LiveId" clId="{534F9D78-C218-4D06-88E7-9B062798302D}" dt="2018-08-01T11:08:49.194" v="54" actId="1076"/>
        <pc:sldMkLst>
          <pc:docMk/>
          <pc:sldMk cId="2382797616" sldId="286"/>
        </pc:sldMkLst>
        <pc:spChg chg="del">
          <ac:chgData name="Raquel Sobral" userId="5a367701964fb6c7" providerId="LiveId" clId="{534F9D78-C218-4D06-88E7-9B062798302D}" dt="2018-08-01T11:03:58.263" v="5" actId="478"/>
          <ac:spMkLst>
            <pc:docMk/>
            <pc:sldMk cId="2382797616" sldId="286"/>
            <ac:spMk id="5" creationId="{00000000-0000-0000-0000-000000000000}"/>
          </ac:spMkLst>
        </pc:spChg>
        <pc:spChg chg="del">
          <ac:chgData name="Raquel Sobral" userId="5a367701964fb6c7" providerId="LiveId" clId="{534F9D78-C218-4D06-88E7-9B062798302D}" dt="2018-08-01T11:03:57.242" v="4" actId="478"/>
          <ac:spMkLst>
            <pc:docMk/>
            <pc:sldMk cId="2382797616" sldId="286"/>
            <ac:spMk id="8" creationId="{00000000-0000-0000-0000-000000000000}"/>
          </ac:spMkLst>
        </pc:spChg>
        <pc:spChg chg="del">
          <ac:chgData name="Raquel Sobral" userId="5a367701964fb6c7" providerId="LiveId" clId="{534F9D78-C218-4D06-88E7-9B062798302D}" dt="2018-08-01T11:03:55.532" v="3" actId="478"/>
          <ac:spMkLst>
            <pc:docMk/>
            <pc:sldMk cId="2382797616" sldId="286"/>
            <ac:spMk id="9" creationId="{00000000-0000-0000-0000-000000000000}"/>
          </ac:spMkLst>
        </pc:spChg>
        <pc:spChg chg="add mod">
          <ac:chgData name="Raquel Sobral" userId="5a367701964fb6c7" providerId="LiveId" clId="{534F9D78-C218-4D06-88E7-9B062798302D}" dt="2018-08-01T11:08:49.194" v="54" actId="1076"/>
          <ac:spMkLst>
            <pc:docMk/>
            <pc:sldMk cId="2382797616" sldId="286"/>
            <ac:spMk id="10" creationId="{A5E47009-7211-4C67-859D-2554148D0F29}"/>
          </ac:spMkLst>
        </pc:spChg>
        <pc:picChg chg="add mod">
          <ac:chgData name="Raquel Sobral" userId="5a367701964fb6c7" providerId="LiveId" clId="{534F9D78-C218-4D06-88E7-9B062798302D}" dt="2018-08-01T11:08:49.194" v="54" actId="1076"/>
          <ac:picMkLst>
            <pc:docMk/>
            <pc:sldMk cId="2382797616" sldId="286"/>
            <ac:picMk id="3" creationId="{B4BBC0FF-6A4E-441C-A03E-D0E8C69D2DEC}"/>
          </ac:picMkLst>
        </pc:picChg>
        <pc:picChg chg="del">
          <ac:chgData name="Raquel Sobral" userId="5a367701964fb6c7" providerId="LiveId" clId="{534F9D78-C218-4D06-88E7-9B062798302D}" dt="2018-08-01T11:03:53.186" v="1" actId="478"/>
          <ac:picMkLst>
            <pc:docMk/>
            <pc:sldMk cId="2382797616" sldId="286"/>
            <ac:picMk id="4" creationId="{D061F496-91C6-4BE0-83DC-D3F6B841BADF}"/>
          </ac:picMkLst>
        </pc:picChg>
        <pc:picChg chg="add mod">
          <ac:chgData name="Raquel Sobral" userId="5a367701964fb6c7" providerId="LiveId" clId="{534F9D78-C218-4D06-88E7-9B062798302D}" dt="2018-08-01T11:08:49.194" v="54" actId="1076"/>
          <ac:picMkLst>
            <pc:docMk/>
            <pc:sldMk cId="2382797616" sldId="286"/>
            <ac:picMk id="6" creationId="{112CB7D4-7399-4B97-AE2A-5400350176A7}"/>
          </ac:picMkLst>
        </pc:picChg>
        <pc:picChg chg="del">
          <ac:chgData name="Raquel Sobral" userId="5a367701964fb6c7" providerId="LiveId" clId="{534F9D78-C218-4D06-88E7-9B062798302D}" dt="2018-08-01T11:03:54.403" v="2" actId="478"/>
          <ac:picMkLst>
            <pc:docMk/>
            <pc:sldMk cId="2382797616" sldId="286"/>
            <ac:picMk id="7" creationId="{00000000-0000-0000-0000-000000000000}"/>
          </ac:picMkLst>
        </pc:picChg>
        <pc:picChg chg="add del mod">
          <ac:chgData name="Raquel Sobral" userId="5a367701964fb6c7" providerId="LiveId" clId="{534F9D78-C218-4D06-88E7-9B062798302D}" dt="2018-08-01T11:08:24.703" v="40" actId="478"/>
          <ac:picMkLst>
            <pc:docMk/>
            <pc:sldMk cId="2382797616" sldId="286"/>
            <ac:picMk id="14" creationId="{6CCB33C5-977F-4698-8260-4F710B2FFCB3}"/>
          </ac:picMkLst>
        </pc:picChg>
        <pc:cxnChg chg="add mod">
          <ac:chgData name="Raquel Sobral" userId="5a367701964fb6c7" providerId="LiveId" clId="{534F9D78-C218-4D06-88E7-9B062798302D}" dt="2018-08-01T11:08:49.194" v="54" actId="1076"/>
          <ac:cxnSpMkLst>
            <pc:docMk/>
            <pc:sldMk cId="2382797616" sldId="286"/>
            <ac:cxnSpMk id="12" creationId="{AEC4E7F2-0BF9-40A3-9E4E-031E337091BF}"/>
          </ac:cxnSpMkLst>
        </pc:cxnChg>
      </pc:sldChg>
      <pc:sldChg chg="addSp delSp modSp add">
        <pc:chgData name="Raquel Sobral" userId="5a367701964fb6c7" providerId="LiveId" clId="{534F9D78-C218-4D06-88E7-9B062798302D}" dt="2018-08-01T11:10:37.114" v="139" actId="1076"/>
        <pc:sldMkLst>
          <pc:docMk/>
          <pc:sldMk cId="2190778042" sldId="287"/>
        </pc:sldMkLst>
        <pc:spChg chg="mod">
          <ac:chgData name="Raquel Sobral" userId="5a367701964fb6c7" providerId="LiveId" clId="{534F9D78-C218-4D06-88E7-9B062798302D}" dt="2018-08-01T11:10:28.128" v="136" actId="1076"/>
          <ac:spMkLst>
            <pc:docMk/>
            <pc:sldMk cId="2190778042" sldId="287"/>
            <ac:spMk id="10" creationId="{A5E47009-7211-4C67-859D-2554148D0F29}"/>
          </ac:spMkLst>
        </pc:spChg>
        <pc:spChg chg="add mod">
          <ac:chgData name="Raquel Sobral" userId="5a367701964fb6c7" providerId="LiveId" clId="{534F9D78-C218-4D06-88E7-9B062798302D}" dt="2018-08-01T11:10:37.114" v="139" actId="1076"/>
          <ac:spMkLst>
            <pc:docMk/>
            <pc:sldMk cId="2190778042" sldId="287"/>
            <ac:spMk id="18" creationId="{0205B6C4-8E11-49A0-9C38-3B565E6C10D5}"/>
          </ac:spMkLst>
        </pc:spChg>
        <pc:picChg chg="mod">
          <ac:chgData name="Raquel Sobral" userId="5a367701964fb6c7" providerId="LiveId" clId="{534F9D78-C218-4D06-88E7-9B062798302D}" dt="2018-08-01T11:10:28.128" v="136" actId="1076"/>
          <ac:picMkLst>
            <pc:docMk/>
            <pc:sldMk cId="2190778042" sldId="287"/>
            <ac:picMk id="3" creationId="{B4BBC0FF-6A4E-441C-A03E-D0E8C69D2DEC}"/>
          </ac:picMkLst>
        </pc:picChg>
        <pc:picChg chg="del">
          <ac:chgData name="Raquel Sobral" userId="5a367701964fb6c7" providerId="LiveId" clId="{534F9D78-C218-4D06-88E7-9B062798302D}" dt="2018-08-01T11:08:32.833" v="47" actId="478"/>
          <ac:picMkLst>
            <pc:docMk/>
            <pc:sldMk cId="2190778042" sldId="287"/>
            <ac:picMk id="6" creationId="{112CB7D4-7399-4B97-AE2A-5400350176A7}"/>
          </ac:picMkLst>
        </pc:picChg>
        <pc:picChg chg="add mod">
          <ac:chgData name="Raquel Sobral" userId="5a367701964fb6c7" providerId="LiveId" clId="{534F9D78-C218-4D06-88E7-9B062798302D}" dt="2018-08-01T11:08:37.864" v="50" actId="571"/>
          <ac:picMkLst>
            <pc:docMk/>
            <pc:sldMk cId="2190778042" sldId="287"/>
            <ac:picMk id="8" creationId="{75D5A09F-601B-4CB3-BD46-46E0AED74A55}"/>
          </ac:picMkLst>
        </pc:picChg>
        <pc:picChg chg="mod">
          <ac:chgData name="Raquel Sobral" userId="5a367701964fb6c7" providerId="LiveId" clId="{534F9D78-C218-4D06-88E7-9B062798302D}" dt="2018-08-01T11:10:22.234" v="135" actId="1076"/>
          <ac:picMkLst>
            <pc:docMk/>
            <pc:sldMk cId="2190778042" sldId="287"/>
            <ac:picMk id="14" creationId="{6CCB33C5-977F-4698-8260-4F710B2FFCB3}"/>
          </ac:picMkLst>
        </pc:picChg>
        <pc:cxnChg chg="add mod">
          <ac:chgData name="Raquel Sobral" userId="5a367701964fb6c7" providerId="LiveId" clId="{534F9D78-C218-4D06-88E7-9B062798302D}" dt="2018-08-01T11:10:22.234" v="135" actId="1076"/>
          <ac:cxnSpMkLst>
            <pc:docMk/>
            <pc:sldMk cId="2190778042" sldId="287"/>
            <ac:cxnSpMk id="9" creationId="{50EEFFDC-8F19-4037-8752-3D1B7DC8E014}"/>
          </ac:cxnSpMkLst>
        </pc:cxnChg>
        <pc:cxnChg chg="add mod">
          <ac:chgData name="Raquel Sobral" userId="5a367701964fb6c7" providerId="LiveId" clId="{534F9D78-C218-4D06-88E7-9B062798302D}" dt="2018-08-01T11:10:22.234" v="135" actId="1076"/>
          <ac:cxnSpMkLst>
            <pc:docMk/>
            <pc:sldMk cId="2190778042" sldId="287"/>
            <ac:cxnSpMk id="11" creationId="{E44E0362-A9C9-4EF1-962A-1AAD9A319329}"/>
          </ac:cxnSpMkLst>
        </pc:cxnChg>
        <pc:cxnChg chg="del mod">
          <ac:chgData name="Raquel Sobral" userId="5a367701964fb6c7" providerId="LiveId" clId="{534F9D78-C218-4D06-88E7-9B062798302D}" dt="2018-08-01T11:08:32.143" v="46" actId="478"/>
          <ac:cxnSpMkLst>
            <pc:docMk/>
            <pc:sldMk cId="2190778042" sldId="287"/>
            <ac:cxnSpMk id="12" creationId="{AEC4E7F2-0BF9-40A3-9E4E-031E337091BF}"/>
          </ac:cxnSpMkLst>
        </pc:cxnChg>
        <pc:cxnChg chg="add mod">
          <ac:chgData name="Raquel Sobral" userId="5a367701964fb6c7" providerId="LiveId" clId="{534F9D78-C218-4D06-88E7-9B062798302D}" dt="2018-08-01T11:10:22.234" v="135" actId="1076"/>
          <ac:cxnSpMkLst>
            <pc:docMk/>
            <pc:sldMk cId="2190778042" sldId="287"/>
            <ac:cxnSpMk id="13" creationId="{8370AA7E-11F3-4196-9036-EBEBACFE34D3}"/>
          </ac:cxnSpMkLst>
        </pc:cxnChg>
        <pc:cxnChg chg="add mod">
          <ac:chgData name="Raquel Sobral" userId="5a367701964fb6c7" providerId="LiveId" clId="{534F9D78-C218-4D06-88E7-9B062798302D}" dt="2018-08-01T11:10:22.234" v="135" actId="1076"/>
          <ac:cxnSpMkLst>
            <pc:docMk/>
            <pc:sldMk cId="2190778042" sldId="287"/>
            <ac:cxnSpMk id="15" creationId="{C83A4133-261E-4B77-9A07-3300448B4C6A}"/>
          </ac:cxnSpMkLst>
        </pc:cxnChg>
        <pc:cxnChg chg="add mod">
          <ac:chgData name="Raquel Sobral" userId="5a367701964fb6c7" providerId="LiveId" clId="{534F9D78-C218-4D06-88E7-9B062798302D}" dt="2018-08-01T11:10:22.234" v="135" actId="1076"/>
          <ac:cxnSpMkLst>
            <pc:docMk/>
            <pc:sldMk cId="2190778042" sldId="287"/>
            <ac:cxnSpMk id="16" creationId="{EBD2F4E3-B8A0-4D0D-B6A6-2469CF60AC32}"/>
          </ac:cxnSpMkLst>
        </pc:cxnChg>
        <pc:cxnChg chg="add mod">
          <ac:chgData name="Raquel Sobral" userId="5a367701964fb6c7" providerId="LiveId" clId="{534F9D78-C218-4D06-88E7-9B062798302D}" dt="2018-08-01T11:10:22.234" v="135" actId="1076"/>
          <ac:cxnSpMkLst>
            <pc:docMk/>
            <pc:sldMk cId="2190778042" sldId="287"/>
            <ac:cxnSpMk id="17" creationId="{BDC730A5-2DE3-4A5C-B64B-2D3D201B6BBF}"/>
          </ac:cxnSpMkLst>
        </pc:cxnChg>
      </pc:sldChg>
      <pc:sldChg chg="addSp delSp modSp add delAnim">
        <pc:chgData name="Raquel Sobral" userId="5a367701964fb6c7" providerId="LiveId" clId="{534F9D78-C218-4D06-88E7-9B062798302D}" dt="2018-08-01T11:23:53.509" v="703" actId="20577"/>
        <pc:sldMkLst>
          <pc:docMk/>
          <pc:sldMk cId="462643930" sldId="288"/>
        </pc:sldMkLst>
        <pc:spChg chg="del">
          <ac:chgData name="Raquel Sobral" userId="5a367701964fb6c7" providerId="LiveId" clId="{534F9D78-C218-4D06-88E7-9B062798302D}" dt="2018-08-01T11:12:50.294" v="142" actId="478"/>
          <ac:spMkLst>
            <pc:docMk/>
            <pc:sldMk cId="462643930" sldId="288"/>
            <ac:spMk id="4" creationId="{DE9E5178-2E47-40EB-B34D-4E0921BC8AE2}"/>
          </ac:spMkLst>
        </pc:spChg>
        <pc:spChg chg="del">
          <ac:chgData name="Raquel Sobral" userId="5a367701964fb6c7" providerId="LiveId" clId="{534F9D78-C218-4D06-88E7-9B062798302D}" dt="2018-08-01T11:15:44.624" v="146" actId="478"/>
          <ac:spMkLst>
            <pc:docMk/>
            <pc:sldMk cId="462643930" sldId="288"/>
            <ac:spMk id="5" creationId="{00000000-0000-0000-0000-000000000000}"/>
          </ac:spMkLst>
        </pc:spChg>
        <pc:spChg chg="add mod">
          <ac:chgData name="Raquel Sobral" userId="5a367701964fb6c7" providerId="LiveId" clId="{534F9D78-C218-4D06-88E7-9B062798302D}" dt="2018-08-01T11:17:42.214" v="225" actId="113"/>
          <ac:spMkLst>
            <pc:docMk/>
            <pc:sldMk cId="462643930" sldId="288"/>
            <ac:spMk id="7" creationId="{831D6306-00A1-4E7D-ACA9-28C95D54F999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8" creationId="{24E4A295-EE0B-4C9B-B19E-8632C0458E71}"/>
          </ac:spMkLst>
        </pc:spChg>
        <pc:spChg chg="add mod">
          <ac:chgData name="Raquel Sobral" userId="5a367701964fb6c7" providerId="LiveId" clId="{534F9D78-C218-4D06-88E7-9B062798302D}" dt="2018-08-01T11:23:53.509" v="703" actId="20577"/>
          <ac:spMkLst>
            <pc:docMk/>
            <pc:sldMk cId="462643930" sldId="288"/>
            <ac:spMk id="9" creationId="{455AA727-AA78-4700-A2CE-B6EC9099DA3E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10" creationId="{13526DE0-8F4F-4F77-AB2E-095A53D04C89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11" creationId="{F8FBE0E3-5AB0-4604-8051-BCCD977EBDA2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12" creationId="{45E40734-3DF8-4B0C-8AC9-B896AB267CB9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13" creationId="{389F6CBE-EE61-45C7-B591-962DA69AEFEA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14" creationId="{A47AAAEC-F0BA-4554-A106-84CDC6A2AEDC}"/>
          </ac:spMkLst>
        </pc:spChg>
        <pc:spChg chg="add mod">
          <ac:chgData name="Raquel Sobral" userId="5a367701964fb6c7" providerId="LiveId" clId="{534F9D78-C218-4D06-88E7-9B062798302D}" dt="2018-08-01T11:22:37.735" v="696" actId="1076"/>
          <ac:spMkLst>
            <pc:docMk/>
            <pc:sldMk cId="462643930" sldId="288"/>
            <ac:spMk id="15" creationId="{75B1256B-C10B-4A25-9F0B-9CEE12FEC7F1}"/>
          </ac:spMkLst>
        </pc:spChg>
        <pc:picChg chg="del">
          <ac:chgData name="Raquel Sobral" userId="5a367701964fb6c7" providerId="LiveId" clId="{534F9D78-C218-4D06-88E7-9B062798302D}" dt="2018-08-01T11:12:49.124" v="141" actId="478"/>
          <ac:picMkLst>
            <pc:docMk/>
            <pc:sldMk cId="462643930" sldId="288"/>
            <ac:picMk id="3" creationId="{D90E4059-5264-4B62-8EB5-8CAC8656B778}"/>
          </ac:picMkLst>
        </pc:picChg>
        <pc:picChg chg="add mod modCrop">
          <ac:chgData name="Raquel Sobral" userId="5a367701964fb6c7" providerId="LiveId" clId="{534F9D78-C218-4D06-88E7-9B062798302D}" dt="2018-08-01T11:22:37.735" v="696" actId="1076"/>
          <ac:picMkLst>
            <pc:docMk/>
            <pc:sldMk cId="462643930" sldId="288"/>
            <ac:picMk id="6" creationId="{A39F2B61-E90B-4E2E-9794-A5B626E3677D}"/>
          </ac:picMkLst>
        </pc:picChg>
      </pc:sldChg>
      <pc:sldChg chg="delSp modSp add del ord delAnim">
        <pc:chgData name="Raquel Sobral" userId="5a367701964fb6c7" providerId="LiveId" clId="{534F9D78-C218-4D06-88E7-9B062798302D}" dt="2018-08-01T11:29:58.803" v="792" actId="2696"/>
        <pc:sldMkLst>
          <pc:docMk/>
          <pc:sldMk cId="3343387244" sldId="289"/>
        </pc:sldMkLst>
        <pc:spChg chg="mod">
          <ac:chgData name="Raquel Sobral" userId="5a367701964fb6c7" providerId="LiveId" clId="{534F9D78-C218-4D06-88E7-9B062798302D}" dt="2018-08-01T11:24:28.640" v="747" actId="20577"/>
          <ac:spMkLst>
            <pc:docMk/>
            <pc:sldMk cId="3343387244" sldId="289"/>
            <ac:spMk id="4" creationId="{DE9E5178-2E47-40EB-B34D-4E0921BC8AE2}"/>
          </ac:spMkLst>
        </pc:spChg>
        <pc:picChg chg="del">
          <ac:chgData name="Raquel Sobral" userId="5a367701964fb6c7" providerId="LiveId" clId="{534F9D78-C218-4D06-88E7-9B062798302D}" dt="2018-08-01T11:24:18.675" v="706" actId="478"/>
          <ac:picMkLst>
            <pc:docMk/>
            <pc:sldMk cId="3343387244" sldId="289"/>
            <ac:picMk id="3" creationId="{D90E4059-5264-4B62-8EB5-8CAC8656B778}"/>
          </ac:picMkLst>
        </pc:picChg>
      </pc:sldChg>
      <pc:sldChg chg="addSp delSp modSp add modAnim">
        <pc:chgData name="Raquel Sobral" userId="5a367701964fb6c7" providerId="LiveId" clId="{534F9D78-C218-4D06-88E7-9B062798302D}" dt="2018-08-01T11:30:24.421" v="797"/>
        <pc:sldMkLst>
          <pc:docMk/>
          <pc:sldMk cId="2123728949" sldId="290"/>
        </pc:sldMkLst>
        <pc:spChg chg="del mod">
          <ac:chgData name="Raquel Sobral" userId="5a367701964fb6c7" providerId="LiveId" clId="{534F9D78-C218-4D06-88E7-9B062798302D}" dt="2018-08-01T11:30:07.193" v="794" actId="478"/>
          <ac:spMkLst>
            <pc:docMk/>
            <pc:sldMk cId="2123728949" sldId="290"/>
            <ac:spMk id="4" creationId="{DE9E5178-2E47-40EB-B34D-4E0921BC8AE2}"/>
          </ac:spMkLst>
        </pc:spChg>
        <pc:spChg chg="del">
          <ac:chgData name="Raquel Sobral" userId="5a367701964fb6c7" providerId="LiveId" clId="{534F9D78-C218-4D06-88E7-9B062798302D}" dt="2018-08-01T11:24:42.438" v="783" actId="478"/>
          <ac:spMkLst>
            <pc:docMk/>
            <pc:sldMk cId="2123728949" sldId="290"/>
            <ac:spMk id="5" creationId="{00000000-0000-0000-0000-000000000000}"/>
          </ac:spMkLst>
        </pc:spChg>
        <pc:spChg chg="add mod">
          <ac:chgData name="Raquel Sobral" userId="5a367701964fb6c7" providerId="LiveId" clId="{534F9D78-C218-4D06-88E7-9B062798302D}" dt="2018-08-01T11:30:09.182" v="795" actId="1076"/>
          <ac:spMkLst>
            <pc:docMk/>
            <pc:sldMk cId="2123728949" sldId="290"/>
            <ac:spMk id="6" creationId="{1EEDDEE8-B624-4160-BACF-D3E9E104431A}"/>
          </ac:spMkLst>
        </pc:spChg>
        <pc:picChg chg="add mod modCrop">
          <ac:chgData name="Raquel Sobral" userId="5a367701964fb6c7" providerId="LiveId" clId="{534F9D78-C218-4D06-88E7-9B062798302D}" dt="2018-08-01T11:29:46.505" v="789" actId="1076"/>
          <ac:picMkLst>
            <pc:docMk/>
            <pc:sldMk cId="2123728949" sldId="290"/>
            <ac:picMk id="3" creationId="{70A0475F-63E9-4151-891E-26C56BC2A44D}"/>
          </ac:picMkLst>
        </pc:picChg>
      </pc:sldChg>
      <pc:sldChg chg="addSp delSp modSp add delAnim modAnim">
        <pc:chgData name="Raquel Sobral" userId="5a367701964fb6c7" providerId="LiveId" clId="{534F9D78-C218-4D06-88E7-9B062798302D}" dt="2018-08-01T11:32:53.138" v="814" actId="1076"/>
        <pc:sldMkLst>
          <pc:docMk/>
          <pc:sldMk cId="1659674646" sldId="291"/>
        </pc:sldMkLst>
        <pc:picChg chg="del">
          <ac:chgData name="Raquel Sobral" userId="5a367701964fb6c7" providerId="LiveId" clId="{534F9D78-C218-4D06-88E7-9B062798302D}" dt="2018-08-01T11:30:28.264" v="798" actId="478"/>
          <ac:picMkLst>
            <pc:docMk/>
            <pc:sldMk cId="1659674646" sldId="291"/>
            <ac:picMk id="3" creationId="{70A0475F-63E9-4151-891E-26C56BC2A44D}"/>
          </ac:picMkLst>
        </pc:picChg>
        <pc:picChg chg="add mod">
          <ac:chgData name="Raquel Sobral" userId="5a367701964fb6c7" providerId="LiveId" clId="{534F9D78-C218-4D06-88E7-9B062798302D}" dt="2018-08-01T11:32:53.138" v="814" actId="1076"/>
          <ac:picMkLst>
            <pc:docMk/>
            <pc:sldMk cId="1659674646" sldId="291"/>
            <ac:picMk id="5" creationId="{E794E356-C5D8-4870-AAB4-7DD2CD993D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563266"/>
            <a:ext cx="3364486" cy="3121002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84CD5D67-1F08-4A43-9961-F261FD552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7" y="4776903"/>
            <a:ext cx="6858000" cy="1655762"/>
          </a:xfrm>
        </p:spPr>
        <p:txBody>
          <a:bodyPr/>
          <a:lstStyle/>
          <a:p>
            <a:r>
              <a:rPr lang="en-US" b="1" dirty="0"/>
              <a:t>O-Pitblast – Design Module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rge">
            <a:hlinkClick r:id="" action="ppaction://media"/>
            <a:extLst>
              <a:ext uri="{FF2B5EF4-FFF2-40B4-BE49-F238E27FC236}">
                <a16:creationId xmlns:a16="http://schemas.microsoft.com/office/drawing/2014/main" id="{D90E4059-5264-4B62-8EB5-8CAC8656B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025"/>
          <a:stretch/>
        </p:blipFill>
        <p:spPr>
          <a:xfrm>
            <a:off x="963832" y="990615"/>
            <a:ext cx="7180872" cy="4594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91575" y="1185929"/>
            <a:ext cx="329340" cy="55805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9E5178-2E47-40EB-B34D-4E0921BC8AE2}"/>
              </a:ext>
            </a:extLst>
          </p:cNvPr>
          <p:cNvSpPr txBox="1"/>
          <p:nvPr/>
        </p:nvSpPr>
        <p:spPr>
          <a:xfrm>
            <a:off x="1921427" y="5903785"/>
            <a:ext cx="526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To delete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polygons</a:t>
            </a:r>
            <a:r>
              <a:rPr lang="pt-PT" dirty="0"/>
              <a:t>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check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box: “Delete </a:t>
            </a:r>
            <a:r>
              <a:rPr lang="pt-PT" dirty="0" err="1"/>
              <a:t>selected</a:t>
            </a:r>
            <a:r>
              <a:rPr lang="pt-PT" dirty="0"/>
              <a:t> zones”.</a:t>
            </a:r>
          </a:p>
        </p:txBody>
      </p:sp>
    </p:spTree>
    <p:extLst>
      <p:ext uri="{BB962C8B-B14F-4D97-AF65-F5344CB8AC3E}">
        <p14:creationId xmlns:p14="http://schemas.microsoft.com/office/powerpoint/2010/main" val="2027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39F2B61-E90B-4E2E-9794-A5B626E36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72" b="95341" l="10000" r="90000">
                        <a14:foregroundMark x1="40680" y1="66049" x2="40680" y2="66049"/>
                        <a14:foregroundMark x1="40351" y1="62461" x2="40972" y2="61767"/>
                        <a14:foregroundMark x1="41959" y1="60764" x2="43567" y2="60224"/>
                        <a14:foregroundMark x1="45029" y1="59838" x2="50694" y2="63580"/>
                        <a14:foregroundMark x1="50694" y1="63580" x2="50439" y2="69946"/>
                        <a14:foregroundMark x1="40387" y1="65741" x2="40826" y2="67091"/>
                        <a14:foregroundMark x1="42251" y1="61690" x2="42032" y2="71952"/>
                        <a14:foregroundMark x1="42032" y1="71952" x2="48246" y2="69059"/>
                        <a14:foregroundMark x1="48246" y1="69059" x2="41849" y2="64429"/>
                        <a14:foregroundMark x1="41849" y1="64429" x2="44554" y2="71026"/>
                        <a14:foregroundMark x1="44554" y1="71026" x2="47807" y2="64892"/>
                        <a14:foregroundMark x1="47807" y1="64892" x2="46857" y2="64236"/>
                        <a14:foregroundMark x1="42909" y1="63426" x2="41849" y2="63426"/>
                        <a14:backgroundMark x1="39620" y1="86844" x2="61038" y2="86844"/>
                        <a14:backgroundMark x1="20249" y1="83488" x2="87317" y2="88657"/>
                        <a14:backgroundMark x1="87317" y1="88657" x2="23684" y2="92091"/>
                        <a14:backgroundMark x1="9613" y1="48843" x2="7164" y2="59838"/>
                      </a14:backgroundRemoval>
                    </a14:imgEffect>
                  </a14:imgLayer>
                </a14:imgProps>
              </a:ext>
            </a:extLst>
          </a:blip>
          <a:srcRect l="37840" t="58203" r="47167" b="25722"/>
          <a:stretch/>
        </p:blipFill>
        <p:spPr>
          <a:xfrm>
            <a:off x="3244060" y="2080147"/>
            <a:ext cx="2655879" cy="2697705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31D6306-00A1-4E7D-ACA9-28C95D54F999}"/>
              </a:ext>
            </a:extLst>
          </p:cNvPr>
          <p:cNvSpPr txBox="1"/>
          <p:nvPr/>
        </p:nvSpPr>
        <p:spPr>
          <a:xfrm>
            <a:off x="224037" y="920846"/>
            <a:ext cx="534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Radial</a:t>
            </a:r>
            <a:r>
              <a:rPr lang="en-US" sz="2400" dirty="0"/>
              <a:t> </a:t>
            </a:r>
            <a:r>
              <a:rPr lang="en-US" sz="2400" b="1" dirty="0"/>
              <a:t>menu</a:t>
            </a:r>
            <a:r>
              <a:rPr lang="en-US" sz="2400" dirty="0"/>
              <a:t>: right click inside polygon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4A295-EE0B-4C9B-B19E-8632C0458E71}"/>
              </a:ext>
            </a:extLst>
          </p:cNvPr>
          <p:cNvSpPr txBox="1"/>
          <p:nvPr/>
        </p:nvSpPr>
        <p:spPr>
          <a:xfrm>
            <a:off x="3197677" y="1909983"/>
            <a:ext cx="2582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Delete polygon</a:t>
            </a:r>
            <a:endParaRPr lang="en-US" sz="160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55AA727-AA78-4700-A2CE-B6EC9099DA3E}"/>
              </a:ext>
            </a:extLst>
          </p:cNvPr>
          <p:cNvSpPr txBox="1"/>
          <p:nvPr/>
        </p:nvSpPr>
        <p:spPr>
          <a:xfrm>
            <a:off x="5449281" y="2433951"/>
            <a:ext cx="3218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Time:</a:t>
            </a:r>
            <a:r>
              <a:rPr lang="pt-PT" sz="1600" dirty="0"/>
              <a:t> </a:t>
            </a:r>
            <a:r>
              <a:rPr lang="pt-PT" sz="1600" dirty="0" err="1"/>
              <a:t>change</a:t>
            </a:r>
            <a:r>
              <a:rPr lang="pt-PT" sz="1600" dirty="0"/>
              <a:t> timing </a:t>
            </a:r>
            <a:r>
              <a:rPr lang="pt-PT" sz="1600" dirty="0" err="1"/>
              <a:t>delay</a:t>
            </a:r>
            <a:r>
              <a:rPr lang="pt-PT" sz="1600" dirty="0"/>
              <a:t> of </a:t>
            </a:r>
            <a:r>
              <a:rPr lang="pt-PT" sz="1600" dirty="0" err="1"/>
              <a:t>the</a:t>
            </a:r>
            <a:r>
              <a:rPr lang="pt-PT" sz="1600" dirty="0"/>
              <a:t> </a:t>
            </a:r>
            <a:r>
              <a:rPr lang="pt-PT" sz="1600" dirty="0" err="1"/>
              <a:t>boreholes</a:t>
            </a:r>
            <a:r>
              <a:rPr lang="pt-PT" sz="1600" dirty="0"/>
              <a:t> (</a:t>
            </a:r>
            <a:r>
              <a:rPr lang="pt-PT" sz="1600" dirty="0" err="1"/>
              <a:t>inside</a:t>
            </a:r>
            <a:r>
              <a:rPr lang="pt-PT" sz="1600" dirty="0"/>
              <a:t> of </a:t>
            </a:r>
            <a:r>
              <a:rPr lang="pt-PT" sz="1600" dirty="0" err="1"/>
              <a:t>the</a:t>
            </a:r>
            <a:r>
              <a:rPr lang="pt-PT" sz="1600" dirty="0"/>
              <a:t> polygon)</a:t>
            </a:r>
            <a:endParaRPr lang="en-US" sz="1600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526DE0-8F4F-4F77-AB2E-095A53D04C89}"/>
              </a:ext>
            </a:extLst>
          </p:cNvPr>
          <p:cNvSpPr txBox="1"/>
          <p:nvPr/>
        </p:nvSpPr>
        <p:spPr>
          <a:xfrm>
            <a:off x="5586960" y="3259722"/>
            <a:ext cx="3021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Edit Color:</a:t>
            </a:r>
            <a:r>
              <a:rPr lang="en-US" sz="1600" dirty="0"/>
              <a:t> edit polygon color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8FBE0E3-5AB0-4604-8051-BCCD977EBDA2}"/>
              </a:ext>
            </a:extLst>
          </p:cNvPr>
          <p:cNvSpPr txBox="1"/>
          <p:nvPr/>
        </p:nvSpPr>
        <p:spPr>
          <a:xfrm>
            <a:off x="5449281" y="4026768"/>
            <a:ext cx="271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Edit label:</a:t>
            </a:r>
            <a:r>
              <a:rPr lang="en-US" sz="1600" dirty="0"/>
              <a:t> associate a label to polygon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5E40734-3DF8-4B0C-8AC9-B896AB267CB9}"/>
              </a:ext>
            </a:extLst>
          </p:cNvPr>
          <p:cNvSpPr txBox="1"/>
          <p:nvPr/>
        </p:nvSpPr>
        <p:spPr>
          <a:xfrm>
            <a:off x="3244060" y="4678982"/>
            <a:ext cx="258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Add holes: </a:t>
            </a:r>
            <a:r>
              <a:rPr lang="en-US" sz="1600" dirty="0"/>
              <a:t>create pattern inside of the polygon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89F6CBE-EE61-45C7-B591-962DA69AEFEA}"/>
              </a:ext>
            </a:extLst>
          </p:cNvPr>
          <p:cNvSpPr txBox="1"/>
          <p:nvPr/>
        </p:nvSpPr>
        <p:spPr>
          <a:xfrm>
            <a:off x="889472" y="3991202"/>
            <a:ext cx="258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Export Zone Points: </a:t>
            </a:r>
            <a:r>
              <a:rPr lang="en-US" sz="1600" dirty="0"/>
              <a:t> export points to .csv file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A47AAAEC-F0BA-4554-A106-84CDC6A2AEDC}"/>
              </a:ext>
            </a:extLst>
          </p:cNvPr>
          <p:cNvSpPr txBox="1"/>
          <p:nvPr/>
        </p:nvSpPr>
        <p:spPr>
          <a:xfrm>
            <a:off x="127975" y="3180878"/>
            <a:ext cx="332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Show volume: </a:t>
            </a:r>
            <a:r>
              <a:rPr lang="en-US" sz="1600" dirty="0"/>
              <a:t>show terrain volume delimited by polygon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5B1256B-C10B-4A25-9F0B-9CEE12FEC7F1}"/>
              </a:ext>
            </a:extLst>
          </p:cNvPr>
          <p:cNvSpPr txBox="1"/>
          <p:nvPr/>
        </p:nvSpPr>
        <p:spPr>
          <a:xfrm>
            <a:off x="1204779" y="2418701"/>
            <a:ext cx="258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Delete points: </a:t>
            </a:r>
            <a:r>
              <a:rPr lang="en-US" sz="1600" dirty="0"/>
              <a:t>delete points of the polygon</a:t>
            </a:r>
          </a:p>
        </p:txBody>
      </p:sp>
    </p:spTree>
    <p:extLst>
      <p:ext uri="{BB962C8B-B14F-4D97-AF65-F5344CB8AC3E}">
        <p14:creationId xmlns:p14="http://schemas.microsoft.com/office/powerpoint/2010/main" val="46264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pic>
        <p:nvPicPr>
          <p:cNvPr id="3" name="createboreholesinside polygon">
            <a:hlinkClick r:id="" action="ppaction://media"/>
            <a:extLst>
              <a:ext uri="{FF2B5EF4-FFF2-40B4-BE49-F238E27FC236}">
                <a16:creationId xmlns:a16="http://schemas.microsoft.com/office/drawing/2014/main" id="{70A0475F-63E9-4151-891E-26C56BC2A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4"/>
          <a:stretch/>
        </p:blipFill>
        <p:spPr>
          <a:xfrm>
            <a:off x="762376" y="1014685"/>
            <a:ext cx="7583783" cy="482863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EEDDEE8-B624-4160-BACF-D3E9E104431A}"/>
              </a:ext>
            </a:extLst>
          </p:cNvPr>
          <p:cNvSpPr txBox="1"/>
          <p:nvPr/>
        </p:nvSpPr>
        <p:spPr>
          <a:xfrm>
            <a:off x="2106957" y="6023054"/>
            <a:ext cx="526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Create </a:t>
            </a:r>
            <a:r>
              <a:rPr lang="pt-PT" dirty="0" err="1"/>
              <a:t>boreholes</a:t>
            </a:r>
            <a:r>
              <a:rPr lang="pt-PT" dirty="0"/>
              <a:t> </a:t>
            </a:r>
            <a:r>
              <a:rPr lang="pt-PT" dirty="0" err="1"/>
              <a:t>inside</a:t>
            </a:r>
            <a:r>
              <a:rPr lang="pt-PT" dirty="0"/>
              <a:t> polygon</a:t>
            </a:r>
          </a:p>
        </p:txBody>
      </p:sp>
    </p:spTree>
    <p:extLst>
      <p:ext uri="{BB962C8B-B14F-4D97-AF65-F5344CB8AC3E}">
        <p14:creationId xmlns:p14="http://schemas.microsoft.com/office/powerpoint/2010/main" val="21237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9E5178-2E47-40EB-B34D-4E0921BC8AE2}"/>
              </a:ext>
            </a:extLst>
          </p:cNvPr>
          <p:cNvSpPr txBox="1"/>
          <p:nvPr/>
        </p:nvSpPr>
        <p:spPr>
          <a:xfrm>
            <a:off x="2040697" y="5970046"/>
            <a:ext cx="526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Change</a:t>
            </a:r>
            <a:r>
              <a:rPr lang="pt-PT" dirty="0"/>
              <a:t> </a:t>
            </a:r>
            <a:r>
              <a:rPr lang="pt-PT" dirty="0" err="1"/>
              <a:t>delay</a:t>
            </a:r>
            <a:r>
              <a:rPr lang="pt-PT" dirty="0"/>
              <a:t> time </a:t>
            </a:r>
            <a:r>
              <a:rPr lang="pt-PT" dirty="0" err="1"/>
              <a:t>inside</a:t>
            </a:r>
            <a:r>
              <a:rPr lang="pt-PT" dirty="0"/>
              <a:t> polygon</a:t>
            </a:r>
          </a:p>
        </p:txBody>
      </p:sp>
      <p:pic>
        <p:nvPicPr>
          <p:cNvPr id="5" name="delay time inside polygon">
            <a:hlinkClick r:id="" action="ppaction://media"/>
            <a:extLst>
              <a:ext uri="{FF2B5EF4-FFF2-40B4-BE49-F238E27FC236}">
                <a16:creationId xmlns:a16="http://schemas.microsoft.com/office/drawing/2014/main" id="{E794E356-C5D8-4870-AAB4-7DD2CD993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05" y="1183319"/>
            <a:ext cx="6991390" cy="46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0192" y="242579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Reference</a:t>
            </a:r>
            <a:r>
              <a:rPr lang="pt-PT" dirty="0"/>
              <a:t> </a:t>
            </a:r>
            <a:r>
              <a:rPr lang="pt-PT" dirty="0" err="1"/>
              <a:t>arrow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628970" y="360675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marker</a:t>
            </a:r>
            <a:endParaRPr lang="pt-PT" dirty="0"/>
          </a:p>
        </p:txBody>
      </p:sp>
      <p:sp>
        <p:nvSpPr>
          <p:cNvPr id="12" name="Bent-Up Arrow 11"/>
          <p:cNvSpPr/>
          <p:nvPr/>
        </p:nvSpPr>
        <p:spPr>
          <a:xfrm rot="5400000">
            <a:off x="-639994" y="2665419"/>
            <a:ext cx="2133197" cy="371171"/>
          </a:xfrm>
          <a:prstGeom prst="bentUpArrow">
            <a:avLst>
              <a:gd name="adj1" fmla="val 25000"/>
              <a:gd name="adj2" fmla="val 25000"/>
              <a:gd name="adj3" fmla="val 35265"/>
            </a:avLst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Bent-Up Arrow 12"/>
          <p:cNvSpPr/>
          <p:nvPr/>
        </p:nvSpPr>
        <p:spPr>
          <a:xfrm rot="5400000">
            <a:off x="1201712" y="2056184"/>
            <a:ext cx="914727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Bent-Up Arrow 13"/>
          <p:cNvSpPr/>
          <p:nvPr/>
        </p:nvSpPr>
        <p:spPr>
          <a:xfrm rot="5400000">
            <a:off x="2145562" y="1783650"/>
            <a:ext cx="369658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Bent-Up Arrow 14"/>
          <p:cNvSpPr/>
          <p:nvPr/>
        </p:nvSpPr>
        <p:spPr>
          <a:xfrm rot="5400000">
            <a:off x="789553" y="2168560"/>
            <a:ext cx="1139479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1500602" y="265853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tool</a:t>
            </a:r>
            <a:endParaRPr lang="pt-PT" dirty="0"/>
          </a:p>
        </p:txBody>
      </p:sp>
      <p:sp>
        <p:nvSpPr>
          <p:cNvPr id="17" name="Bent-Up Arrow 16"/>
          <p:cNvSpPr/>
          <p:nvPr/>
        </p:nvSpPr>
        <p:spPr>
          <a:xfrm rot="5400000">
            <a:off x="277655" y="2347508"/>
            <a:ext cx="1497374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7"/>
          <p:cNvSpPr txBox="1"/>
          <p:nvPr/>
        </p:nvSpPr>
        <p:spPr>
          <a:xfrm>
            <a:off x="1211928" y="301976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Delete </a:t>
            </a:r>
            <a:r>
              <a:rPr lang="pt-PT" dirty="0" err="1"/>
              <a:t>marker</a:t>
            </a:r>
            <a:endParaRPr lang="pt-PT" dirty="0"/>
          </a:p>
        </p:txBody>
      </p:sp>
      <p:sp>
        <p:nvSpPr>
          <p:cNvPr id="19" name="Bent-Up Arrow 18"/>
          <p:cNvSpPr/>
          <p:nvPr/>
        </p:nvSpPr>
        <p:spPr>
          <a:xfrm rot="5400000">
            <a:off x="-171762" y="2526859"/>
            <a:ext cx="1856076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941861" y="334900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Move </a:t>
            </a:r>
            <a:r>
              <a:rPr lang="pt-PT" dirty="0" err="1"/>
              <a:t>marker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2723272" y="1659610"/>
            <a:ext cx="315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polygons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6699"/>
          <a:stretch/>
        </p:blipFill>
        <p:spPr>
          <a:xfrm>
            <a:off x="116114" y="777766"/>
            <a:ext cx="8712576" cy="1002903"/>
          </a:xfrm>
          <a:prstGeom prst="rect">
            <a:avLst/>
          </a:prstGeom>
        </p:spPr>
      </p:pic>
      <p:sp>
        <p:nvSpPr>
          <p:cNvPr id="22" name="Bent-Up Arrow 13">
            <a:extLst>
              <a:ext uri="{FF2B5EF4-FFF2-40B4-BE49-F238E27FC236}">
                <a16:creationId xmlns:a16="http://schemas.microsoft.com/office/drawing/2014/main" id="{50F914AA-191A-4284-B64D-CDEA8F92177D}"/>
              </a:ext>
            </a:extLst>
          </p:cNvPr>
          <p:cNvSpPr/>
          <p:nvPr/>
        </p:nvSpPr>
        <p:spPr>
          <a:xfrm rot="5400000">
            <a:off x="1628095" y="1949928"/>
            <a:ext cx="616287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B343886-9CC7-4B9C-ACD9-04801E8D6F7B}"/>
              </a:ext>
            </a:extLst>
          </p:cNvPr>
          <p:cNvSpPr txBox="1"/>
          <p:nvPr/>
        </p:nvSpPr>
        <p:spPr>
          <a:xfrm>
            <a:off x="2097942" y="216315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New </a:t>
            </a:r>
            <a:r>
              <a:rPr lang="pt-PT" dirty="0" err="1"/>
              <a:t>Polygon</a:t>
            </a:r>
            <a:endParaRPr lang="pt-PT" dirty="0"/>
          </a:p>
        </p:txBody>
      </p:sp>
      <p:sp>
        <p:nvSpPr>
          <p:cNvPr id="24" name="Bent-Up Arrow 13">
            <a:extLst>
              <a:ext uri="{FF2B5EF4-FFF2-40B4-BE49-F238E27FC236}">
                <a16:creationId xmlns:a16="http://schemas.microsoft.com/office/drawing/2014/main" id="{AAF4180F-FA78-47B6-B03B-A4C9A8BA46E1}"/>
              </a:ext>
            </a:extLst>
          </p:cNvPr>
          <p:cNvSpPr/>
          <p:nvPr/>
        </p:nvSpPr>
        <p:spPr>
          <a:xfrm rot="5400000">
            <a:off x="2397282" y="1562648"/>
            <a:ext cx="369658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AD7E59B7-AC6D-4F9E-A081-767654CDB5D6}"/>
              </a:ext>
            </a:extLst>
          </p:cNvPr>
          <p:cNvSpPr txBox="1"/>
          <p:nvPr/>
        </p:nvSpPr>
        <p:spPr>
          <a:xfrm>
            <a:off x="2515977" y="1900516"/>
            <a:ext cx="315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Circle</a:t>
            </a:r>
            <a:endParaRPr lang="pt-PT" dirty="0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1E45012C-F645-4EA0-8539-B2A60833CCFC}"/>
              </a:ext>
            </a:extLst>
          </p:cNvPr>
          <p:cNvSpPr/>
          <p:nvPr/>
        </p:nvSpPr>
        <p:spPr>
          <a:xfrm>
            <a:off x="2904123" y="1225329"/>
            <a:ext cx="635876" cy="24478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75071033-167C-41FF-B2B1-F9463A7CA290}"/>
              </a:ext>
            </a:extLst>
          </p:cNvPr>
          <p:cNvSpPr txBox="1"/>
          <p:nvPr/>
        </p:nvSpPr>
        <p:spPr>
          <a:xfrm>
            <a:off x="3492702" y="1170801"/>
            <a:ext cx="315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Merge</a:t>
            </a:r>
            <a:r>
              <a:rPr lang="pt-PT" dirty="0"/>
              <a:t> zones </a:t>
            </a:r>
          </a:p>
        </p:txBody>
      </p:sp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847637"/>
            <a:ext cx="8930350" cy="893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847636"/>
            <a:ext cx="8926126" cy="51086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1890" y="1263024"/>
            <a:ext cx="937986" cy="55805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14430" y="5638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triped Right Arrow 22"/>
          <p:cNvSpPr/>
          <p:nvPr/>
        </p:nvSpPr>
        <p:spPr>
          <a:xfrm rot="5400000">
            <a:off x="1135023" y="56686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400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9" y="857717"/>
            <a:ext cx="8827861" cy="5052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35815" y="1253499"/>
            <a:ext cx="421510" cy="55805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14430" y="5638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iped Right Arrow 7"/>
          <p:cNvSpPr/>
          <p:nvPr/>
        </p:nvSpPr>
        <p:spPr>
          <a:xfrm rot="5400000">
            <a:off x="1135023" y="56686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58468" y="6219581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93475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4" y="856885"/>
            <a:ext cx="8858846" cy="507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75635" y="1253499"/>
            <a:ext cx="329340" cy="55805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14430" y="5638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iped Right Arrow 7"/>
          <p:cNvSpPr/>
          <p:nvPr/>
        </p:nvSpPr>
        <p:spPr>
          <a:xfrm rot="5400000">
            <a:off x="1135023" y="56686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58468" y="6219581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424537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ligono">
            <a:hlinkClick r:id="" action="ppaction://media"/>
            <a:extLst>
              <a:ext uri="{FF2B5EF4-FFF2-40B4-BE49-F238E27FC236}">
                <a16:creationId xmlns:a16="http://schemas.microsoft.com/office/drawing/2014/main" id="{D061F496-91C6-4BE0-83DC-D3F6B841B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671"/>
          <a:stretch/>
        </p:blipFill>
        <p:spPr>
          <a:xfrm>
            <a:off x="498601" y="976025"/>
            <a:ext cx="7578599" cy="4816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06711" y="1236960"/>
            <a:ext cx="329340" cy="55805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14430" y="5638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iped Right Arrow 7"/>
          <p:cNvSpPr/>
          <p:nvPr/>
        </p:nvSpPr>
        <p:spPr>
          <a:xfrm rot="5400000">
            <a:off x="1135023" y="56686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58468" y="6219581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321210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BBC0FF-6A4E-441C-A03E-D0E8C69D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82" y="1755322"/>
            <a:ext cx="4257675" cy="1234825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A5E47009-7211-4C67-859D-2554148D0F29}"/>
              </a:ext>
            </a:extLst>
          </p:cNvPr>
          <p:cNvSpPr/>
          <p:nvPr/>
        </p:nvSpPr>
        <p:spPr>
          <a:xfrm>
            <a:off x="4328744" y="2615362"/>
            <a:ext cx="270470" cy="176825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12CB7D4-7399-4B97-AE2A-54003501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164" y="3605433"/>
            <a:ext cx="2797629" cy="9166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AEC4E7F2-0BF9-40A3-9E4E-031E337091BF}"/>
              </a:ext>
            </a:extLst>
          </p:cNvPr>
          <p:cNvCxnSpPr>
            <a:cxnSpLocks/>
          </p:cNvCxnSpPr>
          <p:nvPr/>
        </p:nvCxnSpPr>
        <p:spPr>
          <a:xfrm>
            <a:off x="4463979" y="2845911"/>
            <a:ext cx="0" cy="627204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79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BBC0FF-6A4E-441C-A03E-D0E8C69D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71" y="1013370"/>
            <a:ext cx="4257675" cy="1234825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A5E47009-7211-4C67-859D-2554148D0F29}"/>
              </a:ext>
            </a:extLst>
          </p:cNvPr>
          <p:cNvSpPr/>
          <p:nvPr/>
        </p:nvSpPr>
        <p:spPr>
          <a:xfrm>
            <a:off x="5168033" y="1873410"/>
            <a:ext cx="270470" cy="176825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CCB33C5-977F-4698-8260-4F710B2FF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82" y="2419655"/>
            <a:ext cx="7063908" cy="4024993"/>
          </a:xfrm>
          <a:prstGeom prst="rect">
            <a:avLst/>
          </a:prstGeom>
        </p:spPr>
      </p:pic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50EEFFDC-8F19-4037-8752-3D1B7DC8E014}"/>
              </a:ext>
            </a:extLst>
          </p:cNvPr>
          <p:cNvCxnSpPr>
            <a:cxnSpLocks/>
          </p:cNvCxnSpPr>
          <p:nvPr/>
        </p:nvCxnSpPr>
        <p:spPr>
          <a:xfrm>
            <a:off x="2782972" y="5209463"/>
            <a:ext cx="0" cy="417934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E44E0362-A9C9-4EF1-962A-1AAD9A319329}"/>
              </a:ext>
            </a:extLst>
          </p:cNvPr>
          <p:cNvCxnSpPr>
            <a:cxnSpLocks/>
          </p:cNvCxnSpPr>
          <p:nvPr/>
        </p:nvCxnSpPr>
        <p:spPr>
          <a:xfrm>
            <a:off x="3441558" y="5243930"/>
            <a:ext cx="0" cy="437896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370AA7E-11F3-4196-9036-EBEBACFE34D3}"/>
              </a:ext>
            </a:extLst>
          </p:cNvPr>
          <p:cNvCxnSpPr>
            <a:cxnSpLocks/>
          </p:cNvCxnSpPr>
          <p:nvPr/>
        </p:nvCxnSpPr>
        <p:spPr>
          <a:xfrm>
            <a:off x="3918706" y="5157065"/>
            <a:ext cx="0" cy="417934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C83A4133-261E-4B77-9A07-3300448B4C6A}"/>
              </a:ext>
            </a:extLst>
          </p:cNvPr>
          <p:cNvCxnSpPr>
            <a:cxnSpLocks/>
          </p:cNvCxnSpPr>
          <p:nvPr/>
        </p:nvCxnSpPr>
        <p:spPr>
          <a:xfrm>
            <a:off x="4970038" y="5123840"/>
            <a:ext cx="0" cy="417934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EBD2F4E3-B8A0-4D0D-B6A6-2469CF60AC32}"/>
              </a:ext>
            </a:extLst>
          </p:cNvPr>
          <p:cNvCxnSpPr>
            <a:cxnSpLocks/>
          </p:cNvCxnSpPr>
          <p:nvPr/>
        </p:nvCxnSpPr>
        <p:spPr>
          <a:xfrm>
            <a:off x="5679999" y="5179056"/>
            <a:ext cx="0" cy="417934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BDC730A5-2DE3-4A5C-B64B-2D3D201B6BBF}"/>
              </a:ext>
            </a:extLst>
          </p:cNvPr>
          <p:cNvCxnSpPr>
            <a:cxnSpLocks/>
          </p:cNvCxnSpPr>
          <p:nvPr/>
        </p:nvCxnSpPr>
        <p:spPr>
          <a:xfrm>
            <a:off x="6562297" y="5179056"/>
            <a:ext cx="0" cy="417934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7">
            <a:extLst>
              <a:ext uri="{FF2B5EF4-FFF2-40B4-BE49-F238E27FC236}">
                <a16:creationId xmlns:a16="http://schemas.microsoft.com/office/drawing/2014/main" id="{0205B6C4-8E11-49A0-9C38-3B565E6C10D5}"/>
              </a:ext>
            </a:extLst>
          </p:cNvPr>
          <p:cNvSpPr txBox="1"/>
          <p:nvPr/>
        </p:nvSpPr>
        <p:spPr>
          <a:xfrm>
            <a:off x="3238908" y="441623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Crest points used to make the polygon automatically </a:t>
            </a:r>
          </a:p>
        </p:txBody>
      </p:sp>
    </p:spTree>
    <p:extLst>
      <p:ext uri="{BB962C8B-B14F-4D97-AF65-F5344CB8AC3E}">
        <p14:creationId xmlns:p14="http://schemas.microsoft.com/office/powerpoint/2010/main" val="219077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3" y="856885"/>
            <a:ext cx="8827857" cy="5052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Design Module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13810" y="1253499"/>
            <a:ext cx="329340" cy="558052"/>
          </a:xfrm>
          <a:prstGeom prst="round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14430" y="5638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iped Right Arrow 7"/>
          <p:cNvSpPr/>
          <p:nvPr/>
        </p:nvSpPr>
        <p:spPr>
          <a:xfrm rot="5400000">
            <a:off x="1135023" y="56686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58468" y="6219581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728863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199</Words>
  <Application>Microsoft Office PowerPoint</Application>
  <PresentationFormat>Apresentação no Ecrã (4:3)</PresentationFormat>
  <Paragraphs>42</Paragraphs>
  <Slides>14</Slides>
  <Notes>0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Apresentação do PowerPoint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O-Pitblast – Design Module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28</cp:revision>
  <dcterms:created xsi:type="dcterms:W3CDTF">2016-12-29T16:55:20Z</dcterms:created>
  <dcterms:modified xsi:type="dcterms:W3CDTF">2018-08-01T11:33:03Z</dcterms:modified>
</cp:coreProperties>
</file>