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71" r:id="rId5"/>
    <p:sldId id="273" r:id="rId6"/>
    <p:sldId id="263" r:id="rId7"/>
    <p:sldId id="264" r:id="rId8"/>
    <p:sldId id="265" r:id="rId9"/>
    <p:sldId id="266" r:id="rId10"/>
    <p:sldId id="267" r:id="rId11"/>
    <p:sldId id="270" r:id="rId12"/>
    <p:sldId id="268" r:id="rId13"/>
    <p:sldId id="269" r:id="rId14"/>
    <p:sldId id="280" r:id="rId15"/>
    <p:sldId id="281" r:id="rId16"/>
    <p:sldId id="274" r:id="rId17"/>
    <p:sldId id="275" r:id="rId18"/>
    <p:sldId id="279" r:id="rId19"/>
    <p:sldId id="277" r:id="rId20"/>
    <p:sldId id="278" r:id="rId21"/>
    <p:sldId id="260" r:id="rId22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FD7"/>
    <a:srgbClr val="930B00"/>
    <a:srgbClr val="F8B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C1E2A1-AACB-4C0E-A1CC-6BD5D7C6004C}" v="6" dt="2018-08-01T10:40:42.6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804" y="5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quel Sobral" userId="5a367701964fb6c7" providerId="LiveId" clId="{E82985CC-80B9-4863-A26E-0DDF8124ECE1}"/>
  </pc:docChgLst>
  <pc:docChgLst>
    <pc:chgData name="Raquel Sobral" userId="5a367701964fb6c7" providerId="LiveId" clId="{3BC1E2A1-AACB-4C0E-A1CC-6BD5D7C6004C}"/>
    <pc:docChg chg="custSel modSld">
      <pc:chgData name="Raquel Sobral" userId="5a367701964fb6c7" providerId="LiveId" clId="{3BC1E2A1-AACB-4C0E-A1CC-6BD5D7C6004C}" dt="2018-08-01T10:40:42.611" v="5" actId="1076"/>
      <pc:docMkLst>
        <pc:docMk/>
      </pc:docMkLst>
      <pc:sldChg chg="addSp delSp modSp">
        <pc:chgData name="Raquel Sobral" userId="5a367701964fb6c7" providerId="LiveId" clId="{3BC1E2A1-AACB-4C0E-A1CC-6BD5D7C6004C}" dt="2018-08-01T10:40:42.611" v="5" actId="1076"/>
        <pc:sldMkLst>
          <pc:docMk/>
          <pc:sldMk cId="4212163166" sldId="271"/>
        </pc:sldMkLst>
        <pc:picChg chg="add mod">
          <ac:chgData name="Raquel Sobral" userId="5a367701964fb6c7" providerId="LiveId" clId="{3BC1E2A1-AACB-4C0E-A1CC-6BD5D7C6004C}" dt="2018-08-01T10:40:42.611" v="5" actId="1076"/>
          <ac:picMkLst>
            <pc:docMk/>
            <pc:sldMk cId="4212163166" sldId="271"/>
            <ac:picMk id="3" creationId="{AA184218-550F-4A88-98EC-A5795F5F8871}"/>
          </ac:picMkLst>
        </pc:picChg>
        <pc:picChg chg="del">
          <ac:chgData name="Raquel Sobral" userId="5a367701964fb6c7" providerId="LiveId" clId="{3BC1E2A1-AACB-4C0E-A1CC-6BD5D7C6004C}" dt="2018-08-01T10:40:36.751" v="0" actId="478"/>
          <ac:picMkLst>
            <pc:docMk/>
            <pc:sldMk cId="4212163166" sldId="271"/>
            <ac:picMk id="5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553641" y="1946672"/>
            <a:ext cx="8036719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1687"/>
              </a:spcBef>
              <a:buBlip>
                <a:blip r:embed="rId2"/>
              </a:buBlip>
            </a:lvl1pPr>
            <a:lvl2pPr>
              <a:spcBef>
                <a:spcPts val="1687"/>
              </a:spcBef>
              <a:buBlip>
                <a:blip r:embed="rId2"/>
              </a:buBlip>
            </a:lvl2pPr>
            <a:lvl3pPr>
              <a:spcBef>
                <a:spcPts val="1687"/>
              </a:spcBef>
              <a:buBlip>
                <a:blip r:embed="rId2"/>
              </a:buBlip>
            </a:lvl3pPr>
            <a:lvl4pPr>
              <a:spcBef>
                <a:spcPts val="1687"/>
              </a:spcBef>
              <a:buBlip>
                <a:blip r:embed="rId2"/>
              </a:buBlip>
            </a:lvl4pPr>
            <a:lvl5pPr>
              <a:spcBef>
                <a:spcPts val="1687"/>
              </a:spcBef>
              <a:buBlip>
                <a:blip r:embed="rId2"/>
              </a:buBlip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0693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01/08/2018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54" y="1131004"/>
            <a:ext cx="3364486" cy="3121002"/>
          </a:xfrm>
          <a:prstGeom prst="rect">
            <a:avLst/>
          </a:prstGeom>
        </p:spPr>
      </p:pic>
      <p:sp>
        <p:nvSpPr>
          <p:cNvPr id="4" name="Subtítulo 3">
            <a:extLst>
              <a:ext uri="{FF2B5EF4-FFF2-40B4-BE49-F238E27FC236}">
                <a16:creationId xmlns:a16="http://schemas.microsoft.com/office/drawing/2014/main" id="{1A281567-2A7F-4BED-8EA5-5D27AF899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7" y="4499812"/>
            <a:ext cx="6858000" cy="1655762"/>
          </a:xfrm>
        </p:spPr>
        <p:txBody>
          <a:bodyPr/>
          <a:lstStyle/>
          <a:p>
            <a:r>
              <a:rPr lang="en-US" b="1" dirty="0"/>
              <a:t>O-Pitblast – Overview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2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o 43"/>
          <p:cNvGrpSpPr/>
          <p:nvPr/>
        </p:nvGrpSpPr>
        <p:grpSpPr>
          <a:xfrm>
            <a:off x="836936" y="5639810"/>
            <a:ext cx="2871095" cy="494242"/>
            <a:chOff x="836936" y="5639810"/>
            <a:chExt cx="2871095" cy="494242"/>
          </a:xfrm>
        </p:grpSpPr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936" y="5639810"/>
              <a:ext cx="2871095" cy="494242"/>
            </a:xfrm>
            <a:prstGeom prst="rect">
              <a:avLst/>
            </a:prstGeom>
          </p:spPr>
        </p:pic>
        <p:sp>
          <p:nvSpPr>
            <p:cNvPr id="46" name="Shape 302"/>
            <p:cNvSpPr/>
            <p:nvPr/>
          </p:nvSpPr>
          <p:spPr>
            <a:xfrm>
              <a:off x="1973293" y="5721700"/>
              <a:ext cx="1665449" cy="346016"/>
            </a:xfrm>
            <a:prstGeom prst="rect">
              <a:avLst/>
            </a:prstGeom>
            <a:solidFill>
              <a:srgbClr val="F8BD8C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/>
            <a:lstStyle>
              <a:lvl1pPr>
                <a:defRPr sz="2300">
                  <a:latin typeface="Kimberley"/>
                  <a:ea typeface="Kimberley"/>
                  <a:cs typeface="Kimberley"/>
                  <a:sym typeface="Kimberley"/>
                </a:defRPr>
              </a:lvl1pPr>
            </a:lstStyle>
            <a:p>
              <a:pPr algn="ctr"/>
              <a:r>
                <a:rPr lang="pt-PT" sz="1617" dirty="0" err="1"/>
                <a:t>Ruller</a:t>
              </a:r>
              <a:endParaRPr sz="1617" dirty="0"/>
            </a:p>
          </p:txBody>
        </p:sp>
      </p:grpSp>
      <p:pic>
        <p:nvPicPr>
          <p:cNvPr id="35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156" y="868369"/>
            <a:ext cx="3402522" cy="4726747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295"/>
          <p:cNvSpPr/>
          <p:nvPr/>
        </p:nvSpPr>
        <p:spPr>
          <a:xfrm>
            <a:off x="1109346" y="1262307"/>
            <a:ext cx="255520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Lightning Control</a:t>
            </a:r>
          </a:p>
        </p:txBody>
      </p:sp>
      <p:sp>
        <p:nvSpPr>
          <p:cNvPr id="35" name="Shape 296"/>
          <p:cNvSpPr/>
          <p:nvPr/>
        </p:nvSpPr>
        <p:spPr>
          <a:xfrm>
            <a:off x="1972691" y="1809498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Terrain Color</a:t>
            </a:r>
          </a:p>
        </p:txBody>
      </p:sp>
      <p:sp>
        <p:nvSpPr>
          <p:cNvPr id="36" name="Shape 297"/>
          <p:cNvSpPr/>
          <p:nvPr/>
        </p:nvSpPr>
        <p:spPr>
          <a:xfrm>
            <a:off x="1693017" y="2332369"/>
            <a:ext cx="1961511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Sky Color</a:t>
            </a:r>
          </a:p>
        </p:txBody>
      </p:sp>
      <p:sp>
        <p:nvSpPr>
          <p:cNvPr id="37" name="Shape 298"/>
          <p:cNvSpPr/>
          <p:nvPr/>
        </p:nvSpPr>
        <p:spPr>
          <a:xfrm>
            <a:off x="1413341" y="2818761"/>
            <a:ext cx="222717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Bench Bottom</a:t>
            </a:r>
          </a:p>
        </p:txBody>
      </p:sp>
      <p:sp>
        <p:nvSpPr>
          <p:cNvPr id="38" name="Shape 299"/>
          <p:cNvSpPr/>
          <p:nvPr/>
        </p:nvSpPr>
        <p:spPr>
          <a:xfrm>
            <a:off x="2361806" y="3353792"/>
            <a:ext cx="127092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Grid</a:t>
            </a:r>
          </a:p>
        </p:txBody>
      </p:sp>
      <p:sp>
        <p:nvSpPr>
          <p:cNvPr id="39" name="Shape 300"/>
          <p:cNvSpPr/>
          <p:nvPr/>
        </p:nvSpPr>
        <p:spPr>
          <a:xfrm>
            <a:off x="1790295" y="3828023"/>
            <a:ext cx="186447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Hole Control</a:t>
            </a:r>
          </a:p>
        </p:txBody>
      </p:sp>
      <p:sp>
        <p:nvSpPr>
          <p:cNvPr id="40" name="Shape 301"/>
          <p:cNvSpPr/>
          <p:nvPr/>
        </p:nvSpPr>
        <p:spPr>
          <a:xfrm>
            <a:off x="1534938" y="4399534"/>
            <a:ext cx="2097882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Timing Control</a:t>
            </a:r>
          </a:p>
        </p:txBody>
      </p:sp>
      <p:sp>
        <p:nvSpPr>
          <p:cNvPr id="41" name="Shape 302"/>
          <p:cNvSpPr/>
          <p:nvPr/>
        </p:nvSpPr>
        <p:spPr>
          <a:xfrm>
            <a:off x="1997011" y="5104802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617"/>
              <a:t>Centralize View</a:t>
            </a:r>
          </a:p>
        </p:txBody>
      </p:sp>
      <p:sp>
        <p:nvSpPr>
          <p:cNvPr id="26" name="Shape 295"/>
          <p:cNvSpPr/>
          <p:nvPr/>
        </p:nvSpPr>
        <p:spPr>
          <a:xfrm>
            <a:off x="1122046" y="1249607"/>
            <a:ext cx="255520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Lightning Control</a:t>
            </a:r>
          </a:p>
        </p:txBody>
      </p:sp>
      <p:sp>
        <p:nvSpPr>
          <p:cNvPr id="27" name="Shape 296"/>
          <p:cNvSpPr/>
          <p:nvPr/>
        </p:nvSpPr>
        <p:spPr>
          <a:xfrm>
            <a:off x="1985391" y="1796798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Terrain Color</a:t>
            </a:r>
          </a:p>
        </p:txBody>
      </p:sp>
      <p:sp>
        <p:nvSpPr>
          <p:cNvPr id="28" name="Shape 297"/>
          <p:cNvSpPr/>
          <p:nvPr/>
        </p:nvSpPr>
        <p:spPr>
          <a:xfrm>
            <a:off x="1705717" y="2319669"/>
            <a:ext cx="1961511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Sky Color</a:t>
            </a:r>
          </a:p>
        </p:txBody>
      </p:sp>
      <p:sp>
        <p:nvSpPr>
          <p:cNvPr id="29" name="Shape 298"/>
          <p:cNvSpPr/>
          <p:nvPr/>
        </p:nvSpPr>
        <p:spPr>
          <a:xfrm>
            <a:off x="1426041" y="2806061"/>
            <a:ext cx="222717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Bench Bottom</a:t>
            </a:r>
          </a:p>
        </p:txBody>
      </p:sp>
      <p:sp>
        <p:nvSpPr>
          <p:cNvPr id="30" name="Shape 299"/>
          <p:cNvSpPr/>
          <p:nvPr/>
        </p:nvSpPr>
        <p:spPr>
          <a:xfrm>
            <a:off x="2374506" y="3341092"/>
            <a:ext cx="127092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Grid</a:t>
            </a:r>
          </a:p>
        </p:txBody>
      </p:sp>
      <p:sp>
        <p:nvSpPr>
          <p:cNvPr id="31" name="Shape 300"/>
          <p:cNvSpPr/>
          <p:nvPr/>
        </p:nvSpPr>
        <p:spPr>
          <a:xfrm>
            <a:off x="1802995" y="3815323"/>
            <a:ext cx="186447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Hole Control</a:t>
            </a:r>
          </a:p>
        </p:txBody>
      </p:sp>
      <p:sp>
        <p:nvSpPr>
          <p:cNvPr id="32" name="Shape 301"/>
          <p:cNvSpPr/>
          <p:nvPr/>
        </p:nvSpPr>
        <p:spPr>
          <a:xfrm>
            <a:off x="1547638" y="4386834"/>
            <a:ext cx="2097882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Timing Control</a:t>
            </a:r>
          </a:p>
        </p:txBody>
      </p:sp>
      <p:sp>
        <p:nvSpPr>
          <p:cNvPr id="33" name="Shape 302"/>
          <p:cNvSpPr/>
          <p:nvPr/>
        </p:nvSpPr>
        <p:spPr>
          <a:xfrm>
            <a:off x="2009711" y="5092102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617"/>
              <a:t>Centralize View</a:t>
            </a:r>
          </a:p>
        </p:txBody>
      </p:sp>
      <p:pic>
        <p:nvPicPr>
          <p:cNvPr id="361" name="logo_vertical_fullcolo - copia.png"/>
          <p:cNvPicPr>
            <a:picLocks noChangeAspect="1"/>
          </p:cNvPicPr>
          <p:nvPr/>
        </p:nvPicPr>
        <p:blipFill>
          <a:blip r:embed="rId4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08322" y="824080"/>
            <a:ext cx="3787088" cy="1222469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hape 362"/>
          <p:cNvSpPr/>
          <p:nvPr/>
        </p:nvSpPr>
        <p:spPr>
          <a:xfrm>
            <a:off x="855224" y="3270883"/>
            <a:ext cx="2983788" cy="2882464"/>
          </a:xfrm>
          <a:prstGeom prst="rect">
            <a:avLst/>
          </a:prstGeom>
          <a:solidFill>
            <a:srgbClr val="FFFFFF">
              <a:alpha val="41675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  <p:sp>
        <p:nvSpPr>
          <p:cNvPr id="363" name="Shape 363"/>
          <p:cNvSpPr/>
          <p:nvPr/>
        </p:nvSpPr>
        <p:spPr>
          <a:xfrm>
            <a:off x="855224" y="1154188"/>
            <a:ext cx="2983788" cy="1582046"/>
          </a:xfrm>
          <a:prstGeom prst="rect">
            <a:avLst/>
          </a:prstGeom>
          <a:solidFill>
            <a:srgbClr val="FFFFFF">
              <a:alpha val="41675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43" name="Imagem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68" y="906469"/>
            <a:ext cx="547365" cy="523417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/>
          <a:srcRect b="4496"/>
          <a:stretch/>
        </p:blipFill>
        <p:spPr>
          <a:xfrm>
            <a:off x="5091082" y="2308973"/>
            <a:ext cx="3021568" cy="192382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8"/>
          <a:srcRect b="4934"/>
          <a:stretch/>
        </p:blipFill>
        <p:spPr>
          <a:xfrm>
            <a:off x="5123351" y="4386834"/>
            <a:ext cx="2957030" cy="187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o 43"/>
          <p:cNvGrpSpPr/>
          <p:nvPr/>
        </p:nvGrpSpPr>
        <p:grpSpPr>
          <a:xfrm>
            <a:off x="836936" y="5639810"/>
            <a:ext cx="2871095" cy="494242"/>
            <a:chOff x="836936" y="5639810"/>
            <a:chExt cx="2871095" cy="494242"/>
          </a:xfrm>
        </p:grpSpPr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936" y="5639810"/>
              <a:ext cx="2871095" cy="494242"/>
            </a:xfrm>
            <a:prstGeom prst="rect">
              <a:avLst/>
            </a:prstGeom>
          </p:spPr>
        </p:pic>
        <p:sp>
          <p:nvSpPr>
            <p:cNvPr id="46" name="Shape 302"/>
            <p:cNvSpPr/>
            <p:nvPr/>
          </p:nvSpPr>
          <p:spPr>
            <a:xfrm>
              <a:off x="1973293" y="5721700"/>
              <a:ext cx="1665449" cy="346016"/>
            </a:xfrm>
            <a:prstGeom prst="rect">
              <a:avLst/>
            </a:prstGeom>
            <a:solidFill>
              <a:srgbClr val="F8BD8C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/>
            <a:lstStyle>
              <a:lvl1pPr>
                <a:defRPr sz="2300">
                  <a:latin typeface="Kimberley"/>
                  <a:ea typeface="Kimberley"/>
                  <a:cs typeface="Kimberley"/>
                  <a:sym typeface="Kimberley"/>
                </a:defRPr>
              </a:lvl1pPr>
            </a:lstStyle>
            <a:p>
              <a:pPr algn="ctr"/>
              <a:r>
                <a:rPr lang="pt-PT" sz="1617" dirty="0" err="1"/>
                <a:t>Ruller</a:t>
              </a:r>
              <a:endParaRPr sz="1617" dirty="0"/>
            </a:p>
          </p:txBody>
        </p:sp>
      </p:grpSp>
      <p:pic>
        <p:nvPicPr>
          <p:cNvPr id="35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156" y="881069"/>
            <a:ext cx="3402522" cy="4726747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295"/>
          <p:cNvSpPr/>
          <p:nvPr/>
        </p:nvSpPr>
        <p:spPr>
          <a:xfrm>
            <a:off x="1109346" y="1275007"/>
            <a:ext cx="255520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Lightning Control</a:t>
            </a:r>
          </a:p>
        </p:txBody>
      </p:sp>
      <p:sp>
        <p:nvSpPr>
          <p:cNvPr id="35" name="Shape 296"/>
          <p:cNvSpPr/>
          <p:nvPr/>
        </p:nvSpPr>
        <p:spPr>
          <a:xfrm>
            <a:off x="1972691" y="1822198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Terrain Color</a:t>
            </a:r>
          </a:p>
        </p:txBody>
      </p:sp>
      <p:sp>
        <p:nvSpPr>
          <p:cNvPr id="36" name="Shape 297"/>
          <p:cNvSpPr/>
          <p:nvPr/>
        </p:nvSpPr>
        <p:spPr>
          <a:xfrm>
            <a:off x="1693017" y="2345069"/>
            <a:ext cx="1961511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Sky Color</a:t>
            </a:r>
          </a:p>
        </p:txBody>
      </p:sp>
      <p:sp>
        <p:nvSpPr>
          <p:cNvPr id="37" name="Shape 298"/>
          <p:cNvSpPr/>
          <p:nvPr/>
        </p:nvSpPr>
        <p:spPr>
          <a:xfrm>
            <a:off x="1413341" y="2831461"/>
            <a:ext cx="222717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Bench Bottom</a:t>
            </a:r>
          </a:p>
        </p:txBody>
      </p:sp>
      <p:sp>
        <p:nvSpPr>
          <p:cNvPr id="38" name="Shape 299"/>
          <p:cNvSpPr/>
          <p:nvPr/>
        </p:nvSpPr>
        <p:spPr>
          <a:xfrm>
            <a:off x="2361806" y="3366492"/>
            <a:ext cx="127092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Grid</a:t>
            </a:r>
          </a:p>
        </p:txBody>
      </p:sp>
      <p:sp>
        <p:nvSpPr>
          <p:cNvPr id="39" name="Shape 300"/>
          <p:cNvSpPr/>
          <p:nvPr/>
        </p:nvSpPr>
        <p:spPr>
          <a:xfrm>
            <a:off x="1790295" y="3840723"/>
            <a:ext cx="186447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Hole Control</a:t>
            </a:r>
          </a:p>
        </p:txBody>
      </p:sp>
      <p:sp>
        <p:nvSpPr>
          <p:cNvPr id="40" name="Shape 301"/>
          <p:cNvSpPr/>
          <p:nvPr/>
        </p:nvSpPr>
        <p:spPr>
          <a:xfrm>
            <a:off x="1534938" y="4412234"/>
            <a:ext cx="2097882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Timing Control</a:t>
            </a:r>
          </a:p>
        </p:txBody>
      </p:sp>
      <p:sp>
        <p:nvSpPr>
          <p:cNvPr id="41" name="Shape 302"/>
          <p:cNvSpPr/>
          <p:nvPr/>
        </p:nvSpPr>
        <p:spPr>
          <a:xfrm>
            <a:off x="1997011" y="5117502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617"/>
              <a:t>Centralize View</a:t>
            </a:r>
          </a:p>
        </p:txBody>
      </p:sp>
      <p:sp>
        <p:nvSpPr>
          <p:cNvPr id="26" name="Shape 295"/>
          <p:cNvSpPr/>
          <p:nvPr/>
        </p:nvSpPr>
        <p:spPr>
          <a:xfrm>
            <a:off x="1122046" y="1262307"/>
            <a:ext cx="255520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Lightning Control</a:t>
            </a:r>
          </a:p>
        </p:txBody>
      </p:sp>
      <p:sp>
        <p:nvSpPr>
          <p:cNvPr id="27" name="Shape 296"/>
          <p:cNvSpPr/>
          <p:nvPr/>
        </p:nvSpPr>
        <p:spPr>
          <a:xfrm>
            <a:off x="1985391" y="1809498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Terrain Color</a:t>
            </a:r>
          </a:p>
        </p:txBody>
      </p:sp>
      <p:sp>
        <p:nvSpPr>
          <p:cNvPr id="28" name="Shape 297"/>
          <p:cNvSpPr/>
          <p:nvPr/>
        </p:nvSpPr>
        <p:spPr>
          <a:xfrm>
            <a:off x="1705717" y="2332369"/>
            <a:ext cx="1961511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Sky Color</a:t>
            </a:r>
          </a:p>
        </p:txBody>
      </p:sp>
      <p:sp>
        <p:nvSpPr>
          <p:cNvPr id="29" name="Shape 298"/>
          <p:cNvSpPr/>
          <p:nvPr/>
        </p:nvSpPr>
        <p:spPr>
          <a:xfrm>
            <a:off x="1426041" y="2818761"/>
            <a:ext cx="222717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Bench Bottom</a:t>
            </a:r>
          </a:p>
        </p:txBody>
      </p:sp>
      <p:sp>
        <p:nvSpPr>
          <p:cNvPr id="30" name="Shape 299"/>
          <p:cNvSpPr/>
          <p:nvPr/>
        </p:nvSpPr>
        <p:spPr>
          <a:xfrm>
            <a:off x="2374506" y="3353792"/>
            <a:ext cx="127092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Grid</a:t>
            </a:r>
          </a:p>
        </p:txBody>
      </p:sp>
      <p:sp>
        <p:nvSpPr>
          <p:cNvPr id="31" name="Shape 300"/>
          <p:cNvSpPr/>
          <p:nvPr/>
        </p:nvSpPr>
        <p:spPr>
          <a:xfrm>
            <a:off x="1802995" y="3828023"/>
            <a:ext cx="186447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Hole Control</a:t>
            </a:r>
          </a:p>
        </p:txBody>
      </p:sp>
      <p:sp>
        <p:nvSpPr>
          <p:cNvPr id="32" name="Shape 301"/>
          <p:cNvSpPr/>
          <p:nvPr/>
        </p:nvSpPr>
        <p:spPr>
          <a:xfrm>
            <a:off x="1547638" y="4399534"/>
            <a:ext cx="2097882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Timing Control</a:t>
            </a:r>
          </a:p>
        </p:txBody>
      </p:sp>
      <p:sp>
        <p:nvSpPr>
          <p:cNvPr id="33" name="Shape 302"/>
          <p:cNvSpPr/>
          <p:nvPr/>
        </p:nvSpPr>
        <p:spPr>
          <a:xfrm>
            <a:off x="2009711" y="5104802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617"/>
              <a:t>Centralize View</a:t>
            </a:r>
          </a:p>
        </p:txBody>
      </p:sp>
      <p:pic>
        <p:nvPicPr>
          <p:cNvPr id="361" name="logo_vertical_fullcolo - copia.png"/>
          <p:cNvPicPr>
            <a:picLocks noChangeAspect="1"/>
          </p:cNvPicPr>
          <p:nvPr/>
        </p:nvPicPr>
        <p:blipFill>
          <a:blip r:embed="rId4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hape 362"/>
          <p:cNvSpPr/>
          <p:nvPr/>
        </p:nvSpPr>
        <p:spPr>
          <a:xfrm>
            <a:off x="855224" y="3748763"/>
            <a:ext cx="2983788" cy="2417284"/>
          </a:xfrm>
          <a:prstGeom prst="rect">
            <a:avLst/>
          </a:prstGeom>
          <a:solidFill>
            <a:srgbClr val="FFFFFF">
              <a:alpha val="41675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  <p:sp>
        <p:nvSpPr>
          <p:cNvPr id="363" name="Shape 363"/>
          <p:cNvSpPr/>
          <p:nvPr/>
        </p:nvSpPr>
        <p:spPr>
          <a:xfrm>
            <a:off x="855224" y="1166888"/>
            <a:ext cx="2983788" cy="2055306"/>
          </a:xfrm>
          <a:prstGeom prst="rect">
            <a:avLst/>
          </a:prstGeom>
          <a:solidFill>
            <a:srgbClr val="FFFFFF">
              <a:alpha val="41675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681" y="340846"/>
            <a:ext cx="2574892" cy="1312890"/>
          </a:xfrm>
          <a:prstGeom prst="rect">
            <a:avLst/>
          </a:prstGeom>
        </p:spPr>
      </p:pic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43" name="Imagem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68" y="906469"/>
            <a:ext cx="547365" cy="523417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/>
          <a:srcRect b="4290"/>
          <a:stretch/>
        </p:blipFill>
        <p:spPr>
          <a:xfrm>
            <a:off x="4726545" y="1828664"/>
            <a:ext cx="3393163" cy="21650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8"/>
          <a:srcRect b="3833"/>
          <a:stretch/>
        </p:blipFill>
        <p:spPr>
          <a:xfrm>
            <a:off x="4706966" y="4155739"/>
            <a:ext cx="3500379" cy="224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/>
          <p:cNvGrpSpPr/>
          <p:nvPr/>
        </p:nvGrpSpPr>
        <p:grpSpPr>
          <a:xfrm>
            <a:off x="836936" y="5639810"/>
            <a:ext cx="2871095" cy="494242"/>
            <a:chOff x="836936" y="5639810"/>
            <a:chExt cx="2871095" cy="494242"/>
          </a:xfrm>
        </p:grpSpPr>
        <p:pic>
          <p:nvPicPr>
            <p:cNvPr id="36" name="Imagem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936" y="5639810"/>
              <a:ext cx="2871095" cy="494242"/>
            </a:xfrm>
            <a:prstGeom prst="rect">
              <a:avLst/>
            </a:prstGeom>
          </p:spPr>
        </p:pic>
        <p:sp>
          <p:nvSpPr>
            <p:cNvPr id="37" name="Shape 302"/>
            <p:cNvSpPr/>
            <p:nvPr/>
          </p:nvSpPr>
          <p:spPr>
            <a:xfrm>
              <a:off x="1973293" y="5721700"/>
              <a:ext cx="1665449" cy="346016"/>
            </a:xfrm>
            <a:prstGeom prst="rect">
              <a:avLst/>
            </a:prstGeom>
            <a:solidFill>
              <a:srgbClr val="F8BD8C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/>
            <a:lstStyle>
              <a:lvl1pPr>
                <a:defRPr sz="2300">
                  <a:latin typeface="Kimberley"/>
                  <a:ea typeface="Kimberley"/>
                  <a:cs typeface="Kimberley"/>
                  <a:sym typeface="Kimberley"/>
                </a:defRPr>
              </a:lvl1pPr>
            </a:lstStyle>
            <a:p>
              <a:pPr algn="ctr"/>
              <a:r>
                <a:rPr lang="pt-PT" sz="1617" dirty="0" err="1"/>
                <a:t>Ruller</a:t>
              </a:r>
              <a:endParaRPr sz="1617" dirty="0"/>
            </a:p>
          </p:txBody>
        </p:sp>
      </p:grpSp>
      <p:pic>
        <p:nvPicPr>
          <p:cNvPr id="36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156" y="881069"/>
            <a:ext cx="3402522" cy="4726747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95"/>
          <p:cNvSpPr/>
          <p:nvPr/>
        </p:nvSpPr>
        <p:spPr>
          <a:xfrm>
            <a:off x="1109346" y="1275007"/>
            <a:ext cx="255520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Lightning Control</a:t>
            </a:r>
          </a:p>
        </p:txBody>
      </p:sp>
      <p:sp>
        <p:nvSpPr>
          <p:cNvPr id="26" name="Shape 296"/>
          <p:cNvSpPr/>
          <p:nvPr/>
        </p:nvSpPr>
        <p:spPr>
          <a:xfrm>
            <a:off x="1972691" y="1822198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Terrain Color</a:t>
            </a:r>
          </a:p>
        </p:txBody>
      </p:sp>
      <p:sp>
        <p:nvSpPr>
          <p:cNvPr id="27" name="Shape 297"/>
          <p:cNvSpPr/>
          <p:nvPr/>
        </p:nvSpPr>
        <p:spPr>
          <a:xfrm>
            <a:off x="1693017" y="2345069"/>
            <a:ext cx="1961511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Sky Color</a:t>
            </a:r>
          </a:p>
        </p:txBody>
      </p:sp>
      <p:sp>
        <p:nvSpPr>
          <p:cNvPr id="28" name="Shape 298"/>
          <p:cNvSpPr/>
          <p:nvPr/>
        </p:nvSpPr>
        <p:spPr>
          <a:xfrm>
            <a:off x="1413341" y="2831461"/>
            <a:ext cx="222717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Bench Bottom</a:t>
            </a:r>
          </a:p>
        </p:txBody>
      </p:sp>
      <p:sp>
        <p:nvSpPr>
          <p:cNvPr id="29" name="Shape 299"/>
          <p:cNvSpPr/>
          <p:nvPr/>
        </p:nvSpPr>
        <p:spPr>
          <a:xfrm>
            <a:off x="2361806" y="3366492"/>
            <a:ext cx="127092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Grid</a:t>
            </a:r>
          </a:p>
        </p:txBody>
      </p:sp>
      <p:sp>
        <p:nvSpPr>
          <p:cNvPr id="30" name="Shape 300"/>
          <p:cNvSpPr/>
          <p:nvPr/>
        </p:nvSpPr>
        <p:spPr>
          <a:xfrm>
            <a:off x="1790295" y="3840723"/>
            <a:ext cx="186447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Hole Control</a:t>
            </a:r>
          </a:p>
        </p:txBody>
      </p:sp>
      <p:sp>
        <p:nvSpPr>
          <p:cNvPr id="31" name="Shape 301"/>
          <p:cNvSpPr/>
          <p:nvPr/>
        </p:nvSpPr>
        <p:spPr>
          <a:xfrm>
            <a:off x="1534938" y="4412234"/>
            <a:ext cx="2097882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Timing Control</a:t>
            </a:r>
          </a:p>
        </p:txBody>
      </p:sp>
      <p:sp>
        <p:nvSpPr>
          <p:cNvPr id="32" name="Shape 302"/>
          <p:cNvSpPr/>
          <p:nvPr/>
        </p:nvSpPr>
        <p:spPr>
          <a:xfrm>
            <a:off x="1997011" y="5117502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617"/>
              <a:t>Centralize View</a:t>
            </a:r>
          </a:p>
        </p:txBody>
      </p:sp>
      <p:sp>
        <p:nvSpPr>
          <p:cNvPr id="17" name="Shape 295"/>
          <p:cNvSpPr/>
          <p:nvPr/>
        </p:nvSpPr>
        <p:spPr>
          <a:xfrm>
            <a:off x="1122046" y="1262307"/>
            <a:ext cx="255520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Lightning Control</a:t>
            </a:r>
          </a:p>
        </p:txBody>
      </p:sp>
      <p:sp>
        <p:nvSpPr>
          <p:cNvPr id="18" name="Shape 296"/>
          <p:cNvSpPr/>
          <p:nvPr/>
        </p:nvSpPr>
        <p:spPr>
          <a:xfrm>
            <a:off x="1985391" y="1809498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Terrain Color</a:t>
            </a:r>
          </a:p>
        </p:txBody>
      </p:sp>
      <p:sp>
        <p:nvSpPr>
          <p:cNvPr id="19" name="Shape 297"/>
          <p:cNvSpPr/>
          <p:nvPr/>
        </p:nvSpPr>
        <p:spPr>
          <a:xfrm>
            <a:off x="1705717" y="2332369"/>
            <a:ext cx="1961511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Sky Color</a:t>
            </a:r>
          </a:p>
        </p:txBody>
      </p:sp>
      <p:sp>
        <p:nvSpPr>
          <p:cNvPr id="20" name="Shape 298"/>
          <p:cNvSpPr/>
          <p:nvPr/>
        </p:nvSpPr>
        <p:spPr>
          <a:xfrm>
            <a:off x="1426041" y="2818761"/>
            <a:ext cx="222717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Bench Bottom</a:t>
            </a:r>
          </a:p>
        </p:txBody>
      </p:sp>
      <p:sp>
        <p:nvSpPr>
          <p:cNvPr id="21" name="Shape 299"/>
          <p:cNvSpPr/>
          <p:nvPr/>
        </p:nvSpPr>
        <p:spPr>
          <a:xfrm>
            <a:off x="2374506" y="3353792"/>
            <a:ext cx="127092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Grid</a:t>
            </a:r>
          </a:p>
        </p:txBody>
      </p:sp>
      <p:sp>
        <p:nvSpPr>
          <p:cNvPr id="22" name="Shape 300"/>
          <p:cNvSpPr/>
          <p:nvPr/>
        </p:nvSpPr>
        <p:spPr>
          <a:xfrm>
            <a:off x="1802995" y="3828023"/>
            <a:ext cx="186447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Hole Control</a:t>
            </a:r>
          </a:p>
        </p:txBody>
      </p:sp>
      <p:sp>
        <p:nvSpPr>
          <p:cNvPr id="23" name="Shape 301"/>
          <p:cNvSpPr/>
          <p:nvPr/>
        </p:nvSpPr>
        <p:spPr>
          <a:xfrm>
            <a:off x="1547638" y="4399534"/>
            <a:ext cx="2097882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Timing Control</a:t>
            </a:r>
          </a:p>
        </p:txBody>
      </p:sp>
      <p:sp>
        <p:nvSpPr>
          <p:cNvPr id="24" name="Shape 302"/>
          <p:cNvSpPr/>
          <p:nvPr/>
        </p:nvSpPr>
        <p:spPr>
          <a:xfrm>
            <a:off x="2009711" y="5104802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617"/>
              <a:t>Centralize View</a:t>
            </a:r>
          </a:p>
        </p:txBody>
      </p:sp>
      <p:pic>
        <p:nvPicPr>
          <p:cNvPr id="378" name="logo_vertical_fullcolo - copia.png"/>
          <p:cNvPicPr>
            <a:picLocks noChangeAspect="1"/>
          </p:cNvPicPr>
          <p:nvPr/>
        </p:nvPicPr>
        <p:blipFill>
          <a:blip r:embed="rId4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26798" y="906469"/>
            <a:ext cx="2447265" cy="2278774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68" y="906469"/>
            <a:ext cx="547365" cy="523417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/>
          <a:srcRect b="4876"/>
          <a:stretch/>
        </p:blipFill>
        <p:spPr>
          <a:xfrm>
            <a:off x="4670340" y="3406179"/>
            <a:ext cx="3839728" cy="2434998"/>
          </a:xfrm>
          <a:prstGeom prst="rect">
            <a:avLst/>
          </a:prstGeom>
        </p:spPr>
      </p:pic>
      <p:sp>
        <p:nvSpPr>
          <p:cNvPr id="38" name="Shape 362">
            <a:extLst>
              <a:ext uri="{FF2B5EF4-FFF2-40B4-BE49-F238E27FC236}">
                <a16:creationId xmlns:a16="http://schemas.microsoft.com/office/drawing/2014/main" id="{BC0736FF-325A-4859-A73F-6699762B8C2A}"/>
              </a:ext>
            </a:extLst>
          </p:cNvPr>
          <p:cNvSpPr/>
          <p:nvPr/>
        </p:nvSpPr>
        <p:spPr>
          <a:xfrm>
            <a:off x="855224" y="4330667"/>
            <a:ext cx="2983788" cy="1835380"/>
          </a:xfrm>
          <a:prstGeom prst="rect">
            <a:avLst/>
          </a:prstGeom>
          <a:solidFill>
            <a:srgbClr val="FFFFFF">
              <a:alpha val="41675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  <p:sp>
        <p:nvSpPr>
          <p:cNvPr id="39" name="Shape 362">
            <a:extLst>
              <a:ext uri="{FF2B5EF4-FFF2-40B4-BE49-F238E27FC236}">
                <a16:creationId xmlns:a16="http://schemas.microsoft.com/office/drawing/2014/main" id="{7E93A4CC-D1AB-4D6B-814B-8F6DD5CE0108}"/>
              </a:ext>
            </a:extLst>
          </p:cNvPr>
          <p:cNvSpPr/>
          <p:nvPr/>
        </p:nvSpPr>
        <p:spPr>
          <a:xfrm>
            <a:off x="869912" y="997989"/>
            <a:ext cx="2983788" cy="2714519"/>
          </a:xfrm>
          <a:prstGeom prst="rect">
            <a:avLst/>
          </a:prstGeom>
          <a:solidFill>
            <a:srgbClr val="FFFFFF">
              <a:alpha val="41675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</p:spTree>
    <p:extLst>
      <p:ext uri="{BB962C8B-B14F-4D97-AF65-F5344CB8AC3E}">
        <p14:creationId xmlns:p14="http://schemas.microsoft.com/office/powerpoint/2010/main" val="56808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/>
          <p:cNvGrpSpPr/>
          <p:nvPr/>
        </p:nvGrpSpPr>
        <p:grpSpPr>
          <a:xfrm>
            <a:off x="836936" y="5644359"/>
            <a:ext cx="2871095" cy="494242"/>
            <a:chOff x="836936" y="5639810"/>
            <a:chExt cx="2871095" cy="494242"/>
          </a:xfrm>
        </p:grpSpPr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936" y="5639810"/>
              <a:ext cx="2871095" cy="494242"/>
            </a:xfrm>
            <a:prstGeom prst="rect">
              <a:avLst/>
            </a:prstGeom>
          </p:spPr>
        </p:pic>
        <p:sp>
          <p:nvSpPr>
            <p:cNvPr id="30" name="Shape 302"/>
            <p:cNvSpPr/>
            <p:nvPr/>
          </p:nvSpPr>
          <p:spPr>
            <a:xfrm>
              <a:off x="1973293" y="5721700"/>
              <a:ext cx="1665449" cy="346016"/>
            </a:xfrm>
            <a:prstGeom prst="rect">
              <a:avLst/>
            </a:prstGeom>
            <a:solidFill>
              <a:srgbClr val="F8BD8C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/>
            <a:lstStyle>
              <a:lvl1pPr>
                <a:defRPr sz="2300">
                  <a:latin typeface="Kimberley"/>
                  <a:ea typeface="Kimberley"/>
                  <a:cs typeface="Kimberley"/>
                  <a:sym typeface="Kimberley"/>
                </a:defRPr>
              </a:lvl1pPr>
            </a:lstStyle>
            <a:p>
              <a:pPr algn="ctr"/>
              <a:r>
                <a:rPr lang="pt-PT" sz="1617" dirty="0" err="1"/>
                <a:t>Ruller</a:t>
              </a:r>
              <a:endParaRPr sz="1617" dirty="0"/>
            </a:p>
          </p:txBody>
        </p:sp>
      </p:grpSp>
      <p:pic>
        <p:nvPicPr>
          <p:cNvPr id="38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156" y="868369"/>
            <a:ext cx="3402522" cy="472674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295"/>
          <p:cNvSpPr/>
          <p:nvPr/>
        </p:nvSpPr>
        <p:spPr>
          <a:xfrm>
            <a:off x="1122046" y="1249607"/>
            <a:ext cx="255520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Lightning Control</a:t>
            </a:r>
          </a:p>
        </p:txBody>
      </p:sp>
      <p:sp>
        <p:nvSpPr>
          <p:cNvPr id="19" name="Shape 296"/>
          <p:cNvSpPr/>
          <p:nvPr/>
        </p:nvSpPr>
        <p:spPr>
          <a:xfrm>
            <a:off x="1985391" y="1796798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Terrain Color</a:t>
            </a:r>
          </a:p>
        </p:txBody>
      </p:sp>
      <p:sp>
        <p:nvSpPr>
          <p:cNvPr id="20" name="Shape 297"/>
          <p:cNvSpPr/>
          <p:nvPr/>
        </p:nvSpPr>
        <p:spPr>
          <a:xfrm>
            <a:off x="1705717" y="2319669"/>
            <a:ext cx="1961511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Sky Color</a:t>
            </a:r>
          </a:p>
        </p:txBody>
      </p:sp>
      <p:sp>
        <p:nvSpPr>
          <p:cNvPr id="21" name="Shape 298"/>
          <p:cNvSpPr/>
          <p:nvPr/>
        </p:nvSpPr>
        <p:spPr>
          <a:xfrm>
            <a:off x="1426041" y="2806061"/>
            <a:ext cx="222717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Bench Bottom</a:t>
            </a:r>
          </a:p>
        </p:txBody>
      </p:sp>
      <p:sp>
        <p:nvSpPr>
          <p:cNvPr id="22" name="Shape 299"/>
          <p:cNvSpPr/>
          <p:nvPr/>
        </p:nvSpPr>
        <p:spPr>
          <a:xfrm>
            <a:off x="2374506" y="3341092"/>
            <a:ext cx="127092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Grid</a:t>
            </a:r>
          </a:p>
        </p:txBody>
      </p:sp>
      <p:sp>
        <p:nvSpPr>
          <p:cNvPr id="23" name="Shape 300"/>
          <p:cNvSpPr/>
          <p:nvPr/>
        </p:nvSpPr>
        <p:spPr>
          <a:xfrm>
            <a:off x="1802995" y="3815323"/>
            <a:ext cx="186447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Hole Control</a:t>
            </a:r>
          </a:p>
        </p:txBody>
      </p:sp>
      <p:sp>
        <p:nvSpPr>
          <p:cNvPr id="24" name="Shape 301"/>
          <p:cNvSpPr/>
          <p:nvPr/>
        </p:nvSpPr>
        <p:spPr>
          <a:xfrm>
            <a:off x="1547638" y="4386834"/>
            <a:ext cx="2097882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Timing Control</a:t>
            </a:r>
          </a:p>
        </p:txBody>
      </p:sp>
      <p:sp>
        <p:nvSpPr>
          <p:cNvPr id="25" name="Shape 302"/>
          <p:cNvSpPr/>
          <p:nvPr/>
        </p:nvSpPr>
        <p:spPr>
          <a:xfrm>
            <a:off x="2009711" y="5092102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617"/>
              <a:t>Centralize View</a:t>
            </a:r>
          </a:p>
        </p:txBody>
      </p:sp>
      <p:pic>
        <p:nvPicPr>
          <p:cNvPr id="394" name="logo_vertical_fullcolo - copia.png"/>
          <p:cNvPicPr>
            <a:picLocks noChangeAspect="1"/>
          </p:cNvPicPr>
          <p:nvPr/>
        </p:nvPicPr>
        <p:blipFill>
          <a:blip r:embed="rId4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45788" y="101921"/>
            <a:ext cx="2656360" cy="186784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68" y="906469"/>
            <a:ext cx="547365" cy="5234178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4934566" y="2249855"/>
            <a:ext cx="3068248" cy="1821658"/>
            <a:chOff x="4934566" y="2249855"/>
            <a:chExt cx="3068248" cy="1821658"/>
          </a:xfrm>
        </p:grpSpPr>
        <p:grpSp>
          <p:nvGrpSpPr>
            <p:cNvPr id="5" name="Grupo 4"/>
            <p:cNvGrpSpPr/>
            <p:nvPr/>
          </p:nvGrpSpPr>
          <p:grpSpPr>
            <a:xfrm>
              <a:off x="4934566" y="2249855"/>
              <a:ext cx="3068248" cy="1821658"/>
              <a:chOff x="4934566" y="2249855"/>
              <a:chExt cx="3068248" cy="1821658"/>
            </a:xfrm>
          </p:grpSpPr>
          <p:pic>
            <p:nvPicPr>
              <p:cNvPr id="398" name="pasted-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934566" y="2249856"/>
                <a:ext cx="3068248" cy="182165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" name="Imagem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34567" y="2249855"/>
                <a:ext cx="3062970" cy="367599"/>
              </a:xfrm>
              <a:prstGeom prst="rect">
                <a:avLst/>
              </a:prstGeom>
            </p:spPr>
          </p:pic>
        </p:grpSp>
        <p:pic>
          <p:nvPicPr>
            <p:cNvPr id="33" name="Imagem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5347" y="2617454"/>
              <a:ext cx="94949" cy="907950"/>
            </a:xfrm>
            <a:prstGeom prst="rect">
              <a:avLst/>
            </a:prstGeom>
          </p:spPr>
        </p:pic>
      </p:grpSp>
      <p:grpSp>
        <p:nvGrpSpPr>
          <p:cNvPr id="7" name="Grupo 6"/>
          <p:cNvGrpSpPr/>
          <p:nvPr/>
        </p:nvGrpSpPr>
        <p:grpSpPr>
          <a:xfrm>
            <a:off x="4942962" y="4214026"/>
            <a:ext cx="3062970" cy="1821657"/>
            <a:chOff x="4942962" y="4214026"/>
            <a:chExt cx="3062970" cy="1821657"/>
          </a:xfrm>
        </p:grpSpPr>
        <p:grpSp>
          <p:nvGrpSpPr>
            <p:cNvPr id="2" name="Grupo 1"/>
            <p:cNvGrpSpPr/>
            <p:nvPr/>
          </p:nvGrpSpPr>
          <p:grpSpPr>
            <a:xfrm>
              <a:off x="4942962" y="4214026"/>
              <a:ext cx="3062012" cy="1821657"/>
              <a:chOff x="4942962" y="4214026"/>
              <a:chExt cx="3062012" cy="1821657"/>
            </a:xfrm>
          </p:grpSpPr>
          <p:pic>
            <p:nvPicPr>
              <p:cNvPr id="399" name="pasted-image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4942962" y="4214026"/>
                <a:ext cx="3062012" cy="182165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2" name="Imagem 3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65347" y="4599623"/>
                <a:ext cx="94949" cy="907950"/>
              </a:xfrm>
              <a:prstGeom prst="rect">
                <a:avLst/>
              </a:prstGeom>
            </p:spPr>
          </p:pic>
        </p:grpSp>
        <p:pic>
          <p:nvPicPr>
            <p:cNvPr id="34" name="Imagem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42962" y="4215816"/>
              <a:ext cx="3062970" cy="367599"/>
            </a:xfrm>
            <a:prstGeom prst="rect">
              <a:avLst/>
            </a:prstGeom>
          </p:spPr>
        </p:pic>
      </p:grpSp>
      <p:sp>
        <p:nvSpPr>
          <p:cNvPr id="35" name="Shape 362">
            <a:extLst>
              <a:ext uri="{FF2B5EF4-FFF2-40B4-BE49-F238E27FC236}">
                <a16:creationId xmlns:a16="http://schemas.microsoft.com/office/drawing/2014/main" id="{D1A22999-0CC8-454E-9BA4-0F8313426CC1}"/>
              </a:ext>
            </a:extLst>
          </p:cNvPr>
          <p:cNvSpPr/>
          <p:nvPr/>
        </p:nvSpPr>
        <p:spPr>
          <a:xfrm>
            <a:off x="869912" y="997989"/>
            <a:ext cx="2983788" cy="3288916"/>
          </a:xfrm>
          <a:prstGeom prst="rect">
            <a:avLst/>
          </a:prstGeom>
          <a:solidFill>
            <a:srgbClr val="FFFFFF">
              <a:alpha val="41675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  <p:sp>
        <p:nvSpPr>
          <p:cNvPr id="36" name="Shape 362">
            <a:extLst>
              <a:ext uri="{FF2B5EF4-FFF2-40B4-BE49-F238E27FC236}">
                <a16:creationId xmlns:a16="http://schemas.microsoft.com/office/drawing/2014/main" id="{6100F4C5-EF06-4403-9C81-56F233205F41}"/>
              </a:ext>
            </a:extLst>
          </p:cNvPr>
          <p:cNvSpPr/>
          <p:nvPr/>
        </p:nvSpPr>
        <p:spPr>
          <a:xfrm>
            <a:off x="885113" y="4885385"/>
            <a:ext cx="2983788" cy="1253216"/>
          </a:xfrm>
          <a:prstGeom prst="rect">
            <a:avLst/>
          </a:prstGeom>
          <a:solidFill>
            <a:srgbClr val="FFFFFF">
              <a:alpha val="41675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</p:spTree>
    <p:extLst>
      <p:ext uri="{BB962C8B-B14F-4D97-AF65-F5344CB8AC3E}">
        <p14:creationId xmlns:p14="http://schemas.microsoft.com/office/powerpoint/2010/main" val="3477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/>
          <p:cNvGrpSpPr/>
          <p:nvPr/>
        </p:nvGrpSpPr>
        <p:grpSpPr>
          <a:xfrm>
            <a:off x="836936" y="5639810"/>
            <a:ext cx="2871095" cy="494242"/>
            <a:chOff x="836936" y="5639810"/>
            <a:chExt cx="2871095" cy="494242"/>
          </a:xfrm>
        </p:grpSpPr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936" y="5639810"/>
              <a:ext cx="2871095" cy="494242"/>
            </a:xfrm>
            <a:prstGeom prst="rect">
              <a:avLst/>
            </a:prstGeom>
          </p:spPr>
        </p:pic>
        <p:sp>
          <p:nvSpPr>
            <p:cNvPr id="30" name="Shape 302"/>
            <p:cNvSpPr/>
            <p:nvPr/>
          </p:nvSpPr>
          <p:spPr>
            <a:xfrm>
              <a:off x="1973293" y="5721700"/>
              <a:ext cx="1665449" cy="346016"/>
            </a:xfrm>
            <a:prstGeom prst="rect">
              <a:avLst/>
            </a:prstGeom>
            <a:solidFill>
              <a:srgbClr val="F8BD8C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/>
            <a:lstStyle>
              <a:lvl1pPr>
                <a:defRPr sz="2300">
                  <a:latin typeface="Kimberley"/>
                  <a:ea typeface="Kimberley"/>
                  <a:cs typeface="Kimberley"/>
                  <a:sym typeface="Kimberley"/>
                </a:defRPr>
              </a:lvl1pPr>
            </a:lstStyle>
            <a:p>
              <a:pPr algn="ctr"/>
              <a:r>
                <a:rPr lang="pt-PT" sz="1617" dirty="0" err="1"/>
                <a:t>Ruller</a:t>
              </a:r>
              <a:endParaRPr sz="1617" dirty="0"/>
            </a:p>
          </p:txBody>
        </p:sp>
      </p:grpSp>
      <p:pic>
        <p:nvPicPr>
          <p:cNvPr id="38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156" y="868369"/>
            <a:ext cx="3402522" cy="4726747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Shape 395"/>
          <p:cNvSpPr/>
          <p:nvPr/>
        </p:nvSpPr>
        <p:spPr>
          <a:xfrm>
            <a:off x="855223" y="5581989"/>
            <a:ext cx="3025289" cy="596758"/>
          </a:xfrm>
          <a:prstGeom prst="rect">
            <a:avLst/>
          </a:prstGeom>
          <a:solidFill>
            <a:srgbClr val="FFFFFF">
              <a:alpha val="41675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  <p:sp>
        <p:nvSpPr>
          <p:cNvPr id="18" name="Shape 295"/>
          <p:cNvSpPr/>
          <p:nvPr/>
        </p:nvSpPr>
        <p:spPr>
          <a:xfrm>
            <a:off x="1122046" y="1249607"/>
            <a:ext cx="255520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Lightning Control</a:t>
            </a:r>
          </a:p>
        </p:txBody>
      </p:sp>
      <p:sp>
        <p:nvSpPr>
          <p:cNvPr id="19" name="Shape 296"/>
          <p:cNvSpPr/>
          <p:nvPr/>
        </p:nvSpPr>
        <p:spPr>
          <a:xfrm>
            <a:off x="1985391" y="1796798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Terrain Color</a:t>
            </a:r>
          </a:p>
        </p:txBody>
      </p:sp>
      <p:sp>
        <p:nvSpPr>
          <p:cNvPr id="20" name="Shape 297"/>
          <p:cNvSpPr/>
          <p:nvPr/>
        </p:nvSpPr>
        <p:spPr>
          <a:xfrm>
            <a:off x="1705717" y="2319669"/>
            <a:ext cx="1961511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Sky Color</a:t>
            </a:r>
          </a:p>
        </p:txBody>
      </p:sp>
      <p:sp>
        <p:nvSpPr>
          <p:cNvPr id="21" name="Shape 298"/>
          <p:cNvSpPr/>
          <p:nvPr/>
        </p:nvSpPr>
        <p:spPr>
          <a:xfrm>
            <a:off x="1426041" y="2806061"/>
            <a:ext cx="222717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Bench Bottom</a:t>
            </a:r>
          </a:p>
        </p:txBody>
      </p:sp>
      <p:sp>
        <p:nvSpPr>
          <p:cNvPr id="22" name="Shape 299"/>
          <p:cNvSpPr/>
          <p:nvPr/>
        </p:nvSpPr>
        <p:spPr>
          <a:xfrm>
            <a:off x="2374506" y="3341092"/>
            <a:ext cx="127092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Grid</a:t>
            </a:r>
          </a:p>
        </p:txBody>
      </p:sp>
      <p:sp>
        <p:nvSpPr>
          <p:cNvPr id="23" name="Shape 300"/>
          <p:cNvSpPr/>
          <p:nvPr/>
        </p:nvSpPr>
        <p:spPr>
          <a:xfrm>
            <a:off x="1802995" y="3815323"/>
            <a:ext cx="186447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Hole Control</a:t>
            </a:r>
          </a:p>
        </p:txBody>
      </p:sp>
      <p:sp>
        <p:nvSpPr>
          <p:cNvPr id="24" name="Shape 301"/>
          <p:cNvSpPr/>
          <p:nvPr/>
        </p:nvSpPr>
        <p:spPr>
          <a:xfrm>
            <a:off x="1547638" y="4386834"/>
            <a:ext cx="2097882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Timing Control</a:t>
            </a:r>
          </a:p>
        </p:txBody>
      </p:sp>
      <p:sp>
        <p:nvSpPr>
          <p:cNvPr id="25" name="Shape 302"/>
          <p:cNvSpPr/>
          <p:nvPr/>
        </p:nvSpPr>
        <p:spPr>
          <a:xfrm>
            <a:off x="2009711" y="5092102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617" dirty="0"/>
              <a:t>Centralize View</a:t>
            </a:r>
          </a:p>
        </p:txBody>
      </p:sp>
      <p:pic>
        <p:nvPicPr>
          <p:cNvPr id="394" name="logo_vertical_fullcolo - copia.png"/>
          <p:cNvPicPr>
            <a:picLocks noChangeAspect="1"/>
          </p:cNvPicPr>
          <p:nvPr/>
        </p:nvPicPr>
        <p:blipFill>
          <a:blip r:embed="rId4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70938" y="4775860"/>
            <a:ext cx="2777134" cy="3180165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68" y="906469"/>
            <a:ext cx="547365" cy="523417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/>
          <a:srcRect b="5204"/>
          <a:stretch/>
        </p:blipFill>
        <p:spPr>
          <a:xfrm>
            <a:off x="4496013" y="1969806"/>
            <a:ext cx="4059661" cy="2565607"/>
          </a:xfrm>
          <a:prstGeom prst="rect">
            <a:avLst/>
          </a:prstGeom>
        </p:spPr>
      </p:pic>
      <p:sp>
        <p:nvSpPr>
          <p:cNvPr id="31" name="Shape 362">
            <a:extLst>
              <a:ext uri="{FF2B5EF4-FFF2-40B4-BE49-F238E27FC236}">
                <a16:creationId xmlns:a16="http://schemas.microsoft.com/office/drawing/2014/main" id="{C643AA6C-85C8-4B33-99C0-F4391DAF3748}"/>
              </a:ext>
            </a:extLst>
          </p:cNvPr>
          <p:cNvSpPr/>
          <p:nvPr/>
        </p:nvSpPr>
        <p:spPr>
          <a:xfrm>
            <a:off x="869912" y="997989"/>
            <a:ext cx="2983788" cy="3874049"/>
          </a:xfrm>
          <a:prstGeom prst="rect">
            <a:avLst/>
          </a:prstGeom>
          <a:solidFill>
            <a:srgbClr val="FFFFFF">
              <a:alpha val="41675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</p:spTree>
    <p:extLst>
      <p:ext uri="{BB962C8B-B14F-4D97-AF65-F5344CB8AC3E}">
        <p14:creationId xmlns:p14="http://schemas.microsoft.com/office/powerpoint/2010/main" val="158975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/>
          <p:cNvGrpSpPr/>
          <p:nvPr/>
        </p:nvGrpSpPr>
        <p:grpSpPr>
          <a:xfrm>
            <a:off x="836936" y="5639810"/>
            <a:ext cx="2871095" cy="494242"/>
            <a:chOff x="836936" y="5639810"/>
            <a:chExt cx="2871095" cy="494242"/>
          </a:xfrm>
        </p:grpSpPr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936" y="5639810"/>
              <a:ext cx="2871095" cy="494242"/>
            </a:xfrm>
            <a:prstGeom prst="rect">
              <a:avLst/>
            </a:prstGeom>
          </p:spPr>
        </p:pic>
        <p:sp>
          <p:nvSpPr>
            <p:cNvPr id="30" name="Shape 302"/>
            <p:cNvSpPr/>
            <p:nvPr/>
          </p:nvSpPr>
          <p:spPr>
            <a:xfrm>
              <a:off x="1973293" y="5721700"/>
              <a:ext cx="1665449" cy="346016"/>
            </a:xfrm>
            <a:prstGeom prst="rect">
              <a:avLst/>
            </a:prstGeom>
            <a:solidFill>
              <a:srgbClr val="F8BD8C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/>
            <a:lstStyle>
              <a:lvl1pPr>
                <a:defRPr sz="2300">
                  <a:latin typeface="Kimberley"/>
                  <a:ea typeface="Kimberley"/>
                  <a:cs typeface="Kimberley"/>
                  <a:sym typeface="Kimberley"/>
                </a:defRPr>
              </a:lvl1pPr>
            </a:lstStyle>
            <a:p>
              <a:pPr algn="ctr"/>
              <a:r>
                <a:rPr lang="pt-PT" sz="1617" dirty="0" err="1"/>
                <a:t>Ruller</a:t>
              </a:r>
              <a:endParaRPr sz="1617" dirty="0"/>
            </a:p>
          </p:txBody>
        </p:sp>
      </p:grpSp>
      <p:pic>
        <p:nvPicPr>
          <p:cNvPr id="38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156" y="868369"/>
            <a:ext cx="3402522" cy="472674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295"/>
          <p:cNvSpPr/>
          <p:nvPr/>
        </p:nvSpPr>
        <p:spPr>
          <a:xfrm>
            <a:off x="1122046" y="1249607"/>
            <a:ext cx="255520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Lightning Control</a:t>
            </a:r>
          </a:p>
        </p:txBody>
      </p:sp>
      <p:sp>
        <p:nvSpPr>
          <p:cNvPr id="19" name="Shape 296"/>
          <p:cNvSpPr/>
          <p:nvPr/>
        </p:nvSpPr>
        <p:spPr>
          <a:xfrm>
            <a:off x="1985391" y="1796798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Terrain Color</a:t>
            </a:r>
          </a:p>
        </p:txBody>
      </p:sp>
      <p:sp>
        <p:nvSpPr>
          <p:cNvPr id="20" name="Shape 297"/>
          <p:cNvSpPr/>
          <p:nvPr/>
        </p:nvSpPr>
        <p:spPr>
          <a:xfrm>
            <a:off x="1705717" y="2319669"/>
            <a:ext cx="1961511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Sky Color</a:t>
            </a:r>
          </a:p>
        </p:txBody>
      </p:sp>
      <p:sp>
        <p:nvSpPr>
          <p:cNvPr id="21" name="Shape 298"/>
          <p:cNvSpPr/>
          <p:nvPr/>
        </p:nvSpPr>
        <p:spPr>
          <a:xfrm>
            <a:off x="1426041" y="2806061"/>
            <a:ext cx="222717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Bench Bottom</a:t>
            </a:r>
          </a:p>
        </p:txBody>
      </p:sp>
      <p:sp>
        <p:nvSpPr>
          <p:cNvPr id="22" name="Shape 299"/>
          <p:cNvSpPr/>
          <p:nvPr/>
        </p:nvSpPr>
        <p:spPr>
          <a:xfrm>
            <a:off x="2374506" y="3341092"/>
            <a:ext cx="127092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Grid</a:t>
            </a:r>
          </a:p>
        </p:txBody>
      </p:sp>
      <p:sp>
        <p:nvSpPr>
          <p:cNvPr id="23" name="Shape 300"/>
          <p:cNvSpPr/>
          <p:nvPr/>
        </p:nvSpPr>
        <p:spPr>
          <a:xfrm>
            <a:off x="1802995" y="3815323"/>
            <a:ext cx="186447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Hole Control</a:t>
            </a:r>
          </a:p>
        </p:txBody>
      </p:sp>
      <p:sp>
        <p:nvSpPr>
          <p:cNvPr id="24" name="Shape 301"/>
          <p:cNvSpPr/>
          <p:nvPr/>
        </p:nvSpPr>
        <p:spPr>
          <a:xfrm>
            <a:off x="1547638" y="4386834"/>
            <a:ext cx="2097882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Timing Control</a:t>
            </a:r>
          </a:p>
        </p:txBody>
      </p:sp>
      <p:sp>
        <p:nvSpPr>
          <p:cNvPr id="25" name="Shape 302"/>
          <p:cNvSpPr/>
          <p:nvPr/>
        </p:nvSpPr>
        <p:spPr>
          <a:xfrm>
            <a:off x="2009711" y="5092102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617" dirty="0"/>
              <a:t>Centralize View</a:t>
            </a:r>
          </a:p>
        </p:txBody>
      </p:sp>
      <p:pic>
        <p:nvPicPr>
          <p:cNvPr id="394" name="logo_vertical_fullcolo - copia.png"/>
          <p:cNvPicPr>
            <a:picLocks noChangeAspect="1"/>
          </p:cNvPicPr>
          <p:nvPr/>
        </p:nvPicPr>
        <p:blipFill>
          <a:blip r:embed="rId4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70938" y="4775860"/>
            <a:ext cx="2777134" cy="3180165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68" y="906469"/>
            <a:ext cx="547365" cy="523417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/>
          <a:srcRect b="4298"/>
          <a:stretch/>
        </p:blipFill>
        <p:spPr>
          <a:xfrm>
            <a:off x="4483673" y="882918"/>
            <a:ext cx="3990531" cy="254600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7"/>
          <a:srcRect b="4649"/>
          <a:stretch/>
        </p:blipFill>
        <p:spPr>
          <a:xfrm>
            <a:off x="4381542" y="3608083"/>
            <a:ext cx="4236285" cy="269289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B6FFFCC-4CC8-47EA-B203-C1BBA8028D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18"/>
          <a:stretch/>
        </p:blipFill>
        <p:spPr>
          <a:xfrm>
            <a:off x="5044152" y="3279228"/>
            <a:ext cx="2958662" cy="92844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Shape 362">
            <a:extLst>
              <a:ext uri="{FF2B5EF4-FFF2-40B4-BE49-F238E27FC236}">
                <a16:creationId xmlns:a16="http://schemas.microsoft.com/office/drawing/2014/main" id="{9D6FD6F9-420F-4C0F-9EA0-B9C2F9D51B5C}"/>
              </a:ext>
            </a:extLst>
          </p:cNvPr>
          <p:cNvSpPr/>
          <p:nvPr/>
        </p:nvSpPr>
        <p:spPr>
          <a:xfrm>
            <a:off x="869912" y="997989"/>
            <a:ext cx="2983788" cy="4540799"/>
          </a:xfrm>
          <a:prstGeom prst="rect">
            <a:avLst/>
          </a:prstGeom>
          <a:solidFill>
            <a:srgbClr val="FFFFFF">
              <a:alpha val="41675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</p:spTree>
    <p:extLst>
      <p:ext uri="{BB962C8B-B14F-4D97-AF65-F5344CB8AC3E}">
        <p14:creationId xmlns:p14="http://schemas.microsoft.com/office/powerpoint/2010/main" val="354681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logo_vertical_fullcolo - copia.png"/>
          <p:cNvPicPr>
            <a:picLocks noChangeAspect="1"/>
          </p:cNvPicPr>
          <p:nvPr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942019"/>
            <a:ext cx="8806155" cy="5040000"/>
          </a:xfrm>
          <a:prstGeom prst="rect">
            <a:avLst/>
          </a:prstGeom>
        </p:spPr>
      </p:pic>
      <p:pic>
        <p:nvPicPr>
          <p:cNvPr id="1026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5155" r="22124" b="19111"/>
          <a:stretch/>
        </p:blipFill>
        <p:spPr bwMode="auto">
          <a:xfrm>
            <a:off x="230574" y="4903690"/>
            <a:ext cx="1134547" cy="176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-Right Arrow 5"/>
          <p:cNvSpPr/>
          <p:nvPr/>
        </p:nvSpPr>
        <p:spPr>
          <a:xfrm rot="5400000">
            <a:off x="414743" y="5107576"/>
            <a:ext cx="425933" cy="188152"/>
          </a:xfrm>
          <a:prstGeom prst="left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F582CD7-52DE-4EED-8678-5945A9E3C651}"/>
              </a:ext>
            </a:extLst>
          </p:cNvPr>
          <p:cNvSpPr txBox="1"/>
          <p:nvPr/>
        </p:nvSpPr>
        <p:spPr>
          <a:xfrm>
            <a:off x="1744609" y="6132122"/>
            <a:ext cx="208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To do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faster</a:t>
            </a:r>
            <a:r>
              <a:rPr lang="pt-PT" dirty="0"/>
              <a:t>:   A   + </a:t>
            </a:r>
          </a:p>
        </p:txBody>
      </p:sp>
      <p:pic>
        <p:nvPicPr>
          <p:cNvPr id="8" name="Picture 2" descr="Resultado de imagem para pc mouse">
            <a:extLst>
              <a:ext uri="{FF2B5EF4-FFF2-40B4-BE49-F238E27FC236}">
                <a16:creationId xmlns:a16="http://schemas.microsoft.com/office/drawing/2014/main" id="{D5FD8AB4-02A5-4C3E-9A04-2F8E803D6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5155" r="22124" b="19111"/>
          <a:stretch/>
        </p:blipFill>
        <p:spPr bwMode="auto">
          <a:xfrm>
            <a:off x="3846008" y="5227438"/>
            <a:ext cx="1050679" cy="16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ft-Right Arrow 5">
            <a:extLst>
              <a:ext uri="{FF2B5EF4-FFF2-40B4-BE49-F238E27FC236}">
                <a16:creationId xmlns:a16="http://schemas.microsoft.com/office/drawing/2014/main" id="{A921B214-904E-45C2-B89B-E5919085898D}"/>
              </a:ext>
            </a:extLst>
          </p:cNvPr>
          <p:cNvSpPr/>
          <p:nvPr/>
        </p:nvSpPr>
        <p:spPr>
          <a:xfrm rot="5400000">
            <a:off x="3991108" y="5444763"/>
            <a:ext cx="385196" cy="174846"/>
          </a:xfrm>
          <a:prstGeom prst="left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48FA9DD-84B3-460A-904E-863B08B67044}"/>
              </a:ext>
            </a:extLst>
          </p:cNvPr>
          <p:cNvSpPr txBox="1"/>
          <p:nvPr/>
        </p:nvSpPr>
        <p:spPr>
          <a:xfrm>
            <a:off x="5382699" y="6138547"/>
            <a:ext cx="208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To do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slower</a:t>
            </a:r>
            <a:r>
              <a:rPr lang="pt-PT" dirty="0"/>
              <a:t>:  Z  + </a:t>
            </a:r>
          </a:p>
        </p:txBody>
      </p:sp>
      <p:pic>
        <p:nvPicPr>
          <p:cNvPr id="11" name="Picture 2" descr="Resultado de imagem para pc mouse">
            <a:extLst>
              <a:ext uri="{FF2B5EF4-FFF2-40B4-BE49-F238E27FC236}">
                <a16:creationId xmlns:a16="http://schemas.microsoft.com/office/drawing/2014/main" id="{CCF30E4C-2715-4FB6-AE14-2106FEBF5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5155" r="22124" b="19111"/>
          <a:stretch/>
        </p:blipFill>
        <p:spPr bwMode="auto">
          <a:xfrm>
            <a:off x="7377574" y="5241790"/>
            <a:ext cx="1050679" cy="16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eft-Right Arrow 5">
            <a:extLst>
              <a:ext uri="{FF2B5EF4-FFF2-40B4-BE49-F238E27FC236}">
                <a16:creationId xmlns:a16="http://schemas.microsoft.com/office/drawing/2014/main" id="{3CA0B13C-3CBA-46E7-B234-9452305890A5}"/>
              </a:ext>
            </a:extLst>
          </p:cNvPr>
          <p:cNvSpPr/>
          <p:nvPr/>
        </p:nvSpPr>
        <p:spPr>
          <a:xfrm rot="5400000">
            <a:off x="7522674" y="5459115"/>
            <a:ext cx="385196" cy="174846"/>
          </a:xfrm>
          <a:prstGeom prst="left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426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logo_vertical_fullcolo - copia.png"/>
          <p:cNvPicPr>
            <a:picLocks noChangeAspect="1"/>
          </p:cNvPicPr>
          <p:nvPr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973270"/>
            <a:ext cx="8806155" cy="5040000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1026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5155" r="22124" b="19111"/>
          <a:stretch/>
        </p:blipFill>
        <p:spPr bwMode="auto">
          <a:xfrm>
            <a:off x="544580" y="4601742"/>
            <a:ext cx="142392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riped Right Arrow 1"/>
          <p:cNvSpPr/>
          <p:nvPr/>
        </p:nvSpPr>
        <p:spPr>
          <a:xfrm rot="5400000">
            <a:off x="935795" y="4490414"/>
            <a:ext cx="568325" cy="345316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5155" r="22124" b="19111"/>
          <a:stretch/>
        </p:blipFill>
        <p:spPr bwMode="auto">
          <a:xfrm>
            <a:off x="2794000" y="5588688"/>
            <a:ext cx="665214" cy="103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riped Right Arrow 7"/>
          <p:cNvSpPr/>
          <p:nvPr/>
        </p:nvSpPr>
        <p:spPr>
          <a:xfrm rot="5400000">
            <a:off x="2854161" y="5578468"/>
            <a:ext cx="252615" cy="161322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extBox 2"/>
          <p:cNvSpPr txBox="1"/>
          <p:nvPr/>
        </p:nvSpPr>
        <p:spPr>
          <a:xfrm>
            <a:off x="2222500" y="5841304"/>
            <a:ext cx="83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Ctrl</a:t>
            </a:r>
            <a:r>
              <a:rPr lang="pt-PT" dirty="0"/>
              <a:t> +</a:t>
            </a:r>
          </a:p>
        </p:txBody>
      </p:sp>
    </p:spTree>
    <p:extLst>
      <p:ext uri="{BB962C8B-B14F-4D97-AF65-F5344CB8AC3E}">
        <p14:creationId xmlns:p14="http://schemas.microsoft.com/office/powerpoint/2010/main" val="239163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logo_vertical_fullcolo - copia.png"/>
          <p:cNvPicPr>
            <a:picLocks noChangeAspect="1"/>
          </p:cNvPicPr>
          <p:nvPr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1079021"/>
            <a:ext cx="8806155" cy="5040000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1026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5155" r="22124" b="19111"/>
          <a:stretch/>
        </p:blipFill>
        <p:spPr bwMode="auto">
          <a:xfrm>
            <a:off x="544580" y="4601742"/>
            <a:ext cx="142392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riped Right Arrow 1"/>
          <p:cNvSpPr/>
          <p:nvPr/>
        </p:nvSpPr>
        <p:spPr>
          <a:xfrm rot="5400000">
            <a:off x="618295" y="4442172"/>
            <a:ext cx="568325" cy="345316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072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logo_vertical_fullcolo - copia.png"/>
          <p:cNvPicPr>
            <a:picLocks noChangeAspect="1"/>
          </p:cNvPicPr>
          <p:nvPr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985970"/>
            <a:ext cx="8806155" cy="5040000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1026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5155" r="22124" b="19111"/>
          <a:stretch/>
        </p:blipFill>
        <p:spPr bwMode="auto">
          <a:xfrm>
            <a:off x="544580" y="4601742"/>
            <a:ext cx="142392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riped Right Arrow 1"/>
          <p:cNvSpPr/>
          <p:nvPr/>
        </p:nvSpPr>
        <p:spPr>
          <a:xfrm rot="5400000">
            <a:off x="592895" y="4651919"/>
            <a:ext cx="568325" cy="345316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090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b="4301"/>
          <a:stretch/>
        </p:blipFill>
        <p:spPr>
          <a:xfrm>
            <a:off x="698062" y="1092533"/>
            <a:ext cx="8031913" cy="51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57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logo_vertical_fullcolo - copia.png"/>
          <p:cNvPicPr>
            <a:picLocks noChangeAspect="1"/>
          </p:cNvPicPr>
          <p:nvPr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1053621"/>
            <a:ext cx="8806155" cy="5040000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1026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5155" r="22124" b="19111"/>
          <a:stretch/>
        </p:blipFill>
        <p:spPr bwMode="auto">
          <a:xfrm>
            <a:off x="1133741" y="4648200"/>
            <a:ext cx="142392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riped Right Arrow 1"/>
          <p:cNvSpPr/>
          <p:nvPr/>
        </p:nvSpPr>
        <p:spPr>
          <a:xfrm rot="5400000">
            <a:off x="1524956" y="4520578"/>
            <a:ext cx="568325" cy="345316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558800" y="6148082"/>
            <a:ext cx="83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Ctrl</a:t>
            </a:r>
            <a:r>
              <a:rPr lang="pt-PT" dirty="0"/>
              <a:t> +</a:t>
            </a:r>
          </a:p>
        </p:txBody>
      </p:sp>
    </p:spTree>
    <p:extLst>
      <p:ext uri="{BB962C8B-B14F-4D97-AF65-F5344CB8AC3E}">
        <p14:creationId xmlns:p14="http://schemas.microsoft.com/office/powerpoint/2010/main" val="25753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41" y="640789"/>
            <a:ext cx="4296230" cy="3985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5928" y="5326742"/>
            <a:ext cx="5210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err="1"/>
              <a:t>Technical</a:t>
            </a:r>
            <a:r>
              <a:rPr lang="pt-PT" b="1" dirty="0"/>
              <a:t> Support</a:t>
            </a:r>
          </a:p>
          <a:p>
            <a:pPr algn="r"/>
            <a:r>
              <a:rPr lang="pt-PT" sz="1600" dirty="0" err="1"/>
              <a:t>Phone</a:t>
            </a:r>
            <a:r>
              <a:rPr lang="pt-PT" sz="1600" dirty="0"/>
              <a:t>: +351 918 558 879</a:t>
            </a:r>
          </a:p>
          <a:p>
            <a:pPr algn="r"/>
            <a:r>
              <a:rPr lang="pt-PT" sz="1600" dirty="0"/>
              <a:t>E-mail: support@o-pitblast.com</a:t>
            </a:r>
          </a:p>
        </p:txBody>
      </p:sp>
    </p:spTree>
    <p:extLst>
      <p:ext uri="{BB962C8B-B14F-4D97-AF65-F5344CB8AC3E}">
        <p14:creationId xmlns:p14="http://schemas.microsoft.com/office/powerpoint/2010/main" val="437068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6785"/>
          <a:stretch/>
        </p:blipFill>
        <p:spPr>
          <a:xfrm>
            <a:off x="228600" y="971857"/>
            <a:ext cx="8521700" cy="1628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49" t="96330" r="-149" b="-90"/>
          <a:stretch/>
        </p:blipFill>
        <p:spPr>
          <a:xfrm>
            <a:off x="228600" y="6073636"/>
            <a:ext cx="8521700" cy="190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27200" y="125637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Quick</a:t>
            </a:r>
            <a:r>
              <a:rPr lang="pt-PT" dirty="0"/>
              <a:t> Access </a:t>
            </a:r>
            <a:r>
              <a:rPr lang="pt-PT" dirty="0" err="1"/>
              <a:t>Toolbar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2077627" y="2713321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General </a:t>
            </a:r>
            <a:r>
              <a:rPr lang="pt-PT" dirty="0" err="1"/>
              <a:t>Control</a:t>
            </a:r>
            <a:r>
              <a:rPr lang="pt-PT" dirty="0"/>
              <a:t> Bar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75711" y="388069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Viewing</a:t>
            </a:r>
            <a:r>
              <a:rPr lang="pt-PT" dirty="0"/>
              <a:t> </a:t>
            </a:r>
            <a:r>
              <a:rPr lang="pt-PT" dirty="0" err="1"/>
              <a:t>Options</a:t>
            </a:r>
            <a:r>
              <a:rPr lang="pt-PT" dirty="0"/>
              <a:t> Bar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92664" y="537340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Status Bar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0827" y="364486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Toolbox</a:t>
            </a:r>
            <a:endParaRPr lang="pt-PT" dirty="0"/>
          </a:p>
        </p:txBody>
      </p:sp>
      <p:sp>
        <p:nvSpPr>
          <p:cNvPr id="18" name="Bent-Up Arrow 17"/>
          <p:cNvSpPr/>
          <p:nvPr/>
        </p:nvSpPr>
        <p:spPr>
          <a:xfrm>
            <a:off x="3873500" y="1159141"/>
            <a:ext cx="469900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Bent-Up Arrow 18"/>
          <p:cNvSpPr/>
          <p:nvPr/>
        </p:nvSpPr>
        <p:spPr>
          <a:xfrm>
            <a:off x="4033427" y="2584620"/>
            <a:ext cx="469900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ight Arrow 19"/>
          <p:cNvSpPr/>
          <p:nvPr/>
        </p:nvSpPr>
        <p:spPr>
          <a:xfrm>
            <a:off x="7037811" y="4158193"/>
            <a:ext cx="707572" cy="296932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sp>
        <p:nvSpPr>
          <p:cNvPr id="21" name="Right Arrow 20"/>
          <p:cNvSpPr/>
          <p:nvPr/>
        </p:nvSpPr>
        <p:spPr>
          <a:xfrm flipH="1">
            <a:off x="707644" y="3889690"/>
            <a:ext cx="707572" cy="296932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sp>
        <p:nvSpPr>
          <p:cNvPr id="22" name="Bent-Up Arrow 21"/>
          <p:cNvSpPr/>
          <p:nvPr/>
        </p:nvSpPr>
        <p:spPr>
          <a:xfrm flipV="1">
            <a:off x="4108450" y="5518056"/>
            <a:ext cx="469900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/>
          <a:srcRect t="1930" b="83471"/>
          <a:stretch/>
        </p:blipFill>
        <p:spPr>
          <a:xfrm>
            <a:off x="835921" y="1713955"/>
            <a:ext cx="7307057" cy="7112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86" y="2248839"/>
            <a:ext cx="390722" cy="373627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/>
          <a:srcRect b="9571"/>
          <a:stretch/>
        </p:blipFill>
        <p:spPr>
          <a:xfrm>
            <a:off x="7875605" y="2513403"/>
            <a:ext cx="874695" cy="30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27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47134" y="1414877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Quick</a:t>
            </a:r>
            <a:r>
              <a:rPr lang="pt-PT" dirty="0"/>
              <a:t> Access </a:t>
            </a:r>
            <a:r>
              <a:rPr lang="pt-PT" dirty="0" err="1"/>
              <a:t>Toolbar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3081980" y="229443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Re-do</a:t>
            </a:r>
            <a:endParaRPr lang="pt-PT" dirty="0"/>
          </a:p>
        </p:txBody>
      </p:sp>
      <p:sp>
        <p:nvSpPr>
          <p:cNvPr id="17" name="TextBox 16"/>
          <p:cNvSpPr txBox="1"/>
          <p:nvPr/>
        </p:nvSpPr>
        <p:spPr>
          <a:xfrm>
            <a:off x="1682527" y="377965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Save</a:t>
            </a:r>
          </a:p>
        </p:txBody>
      </p:sp>
      <p:sp>
        <p:nvSpPr>
          <p:cNvPr id="18" name="Bent-Up Arrow 17"/>
          <p:cNvSpPr/>
          <p:nvPr/>
        </p:nvSpPr>
        <p:spPr>
          <a:xfrm rot="5400000">
            <a:off x="367842" y="2774513"/>
            <a:ext cx="2212822" cy="382987"/>
          </a:xfrm>
          <a:prstGeom prst="bentUpArrow">
            <a:avLst>
              <a:gd name="adj1" fmla="val 25000"/>
              <a:gd name="adj2" fmla="val 25000"/>
              <a:gd name="adj3" fmla="val 35265"/>
            </a:avLst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ight Arrow 20"/>
          <p:cNvSpPr/>
          <p:nvPr/>
        </p:nvSpPr>
        <p:spPr>
          <a:xfrm flipH="1">
            <a:off x="3623843" y="1450568"/>
            <a:ext cx="707572" cy="296932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pic>
        <p:nvPicPr>
          <p:cNvPr id="23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r="84077" b="96206"/>
          <a:stretch>
            <a:fillRect/>
          </a:stretch>
        </p:blipFill>
        <p:spPr>
          <a:xfrm>
            <a:off x="828638" y="1463259"/>
            <a:ext cx="2660750" cy="341677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Bent-Up Arrow 23"/>
          <p:cNvSpPr/>
          <p:nvPr/>
        </p:nvSpPr>
        <p:spPr>
          <a:xfrm rot="5400000">
            <a:off x="2494351" y="2038596"/>
            <a:ext cx="729172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Bent-Up Arrow 24"/>
          <p:cNvSpPr/>
          <p:nvPr/>
        </p:nvSpPr>
        <p:spPr>
          <a:xfrm rot="5400000">
            <a:off x="3052815" y="1846833"/>
            <a:ext cx="369658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Bent-Up Arrow 25"/>
          <p:cNvSpPr/>
          <p:nvPr/>
        </p:nvSpPr>
        <p:spPr>
          <a:xfrm rot="5400000">
            <a:off x="1957102" y="2241782"/>
            <a:ext cx="1162150" cy="388740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TextBox 26"/>
          <p:cNvSpPr txBox="1"/>
          <p:nvPr/>
        </p:nvSpPr>
        <p:spPr>
          <a:xfrm>
            <a:off x="2845515" y="275105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Undo</a:t>
            </a:r>
          </a:p>
        </p:txBody>
      </p:sp>
      <p:sp>
        <p:nvSpPr>
          <p:cNvPr id="28" name="Bent-Up Arrow 27"/>
          <p:cNvSpPr/>
          <p:nvPr/>
        </p:nvSpPr>
        <p:spPr>
          <a:xfrm rot="5400000">
            <a:off x="1399968" y="2425344"/>
            <a:ext cx="1540805" cy="385299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TextBox 28"/>
          <p:cNvSpPr txBox="1"/>
          <p:nvPr/>
        </p:nvSpPr>
        <p:spPr>
          <a:xfrm>
            <a:off x="2419569" y="311944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Print </a:t>
            </a:r>
            <a:r>
              <a:rPr lang="pt-PT" dirty="0" err="1"/>
              <a:t>Report</a:t>
            </a:r>
            <a:endParaRPr lang="pt-PT" dirty="0"/>
          </a:p>
        </p:txBody>
      </p:sp>
      <p:sp>
        <p:nvSpPr>
          <p:cNvPr id="30" name="Bent-Up Arrow 29"/>
          <p:cNvSpPr/>
          <p:nvPr/>
        </p:nvSpPr>
        <p:spPr>
          <a:xfrm rot="5400000">
            <a:off x="906179" y="2602224"/>
            <a:ext cx="1856076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TextBox 30"/>
          <p:cNvSpPr txBox="1"/>
          <p:nvPr/>
        </p:nvSpPr>
        <p:spPr>
          <a:xfrm>
            <a:off x="2019802" y="344875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Open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69189" y="1914851"/>
            <a:ext cx="315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Toolbox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Check</a:t>
            </a:r>
            <a:r>
              <a:rPr lang="pt-PT" dirty="0"/>
              <a:t> for </a:t>
            </a:r>
            <a:r>
              <a:rPr lang="pt-PT" dirty="0" err="1"/>
              <a:t>Updates</a:t>
            </a:r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A184218-550F-4A88-98EC-A5795F5F8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258" y="3633424"/>
            <a:ext cx="2623215" cy="240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63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logo_vertical_fullcolo - copia.png"/>
          <p:cNvPicPr>
            <a:picLocks noChangeAspect="1"/>
          </p:cNvPicPr>
          <p:nvPr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2558942" y="8021953"/>
            <a:ext cx="702116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266"/>
              <a:t>Interface</a:t>
            </a:r>
          </a:p>
        </p:txBody>
      </p:sp>
      <p:sp>
        <p:nvSpPr>
          <p:cNvPr id="237" name="Shape 237"/>
          <p:cNvSpPr/>
          <p:nvPr/>
        </p:nvSpPr>
        <p:spPr>
          <a:xfrm>
            <a:off x="1654937" y="914392"/>
            <a:ext cx="1336905" cy="396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30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2109" dirty="0"/>
              <a:t>Status Bar</a:t>
            </a:r>
          </a:p>
        </p:txBody>
      </p:sp>
      <p:sp>
        <p:nvSpPr>
          <p:cNvPr id="242" name="Shape 242"/>
          <p:cNvSpPr/>
          <p:nvPr/>
        </p:nvSpPr>
        <p:spPr>
          <a:xfrm>
            <a:off x="866830" y="2894796"/>
            <a:ext cx="1530868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2109"/>
              <a:t>Coordinates</a:t>
            </a:r>
          </a:p>
        </p:txBody>
      </p:sp>
      <p:sp>
        <p:nvSpPr>
          <p:cNvPr id="243" name="Shape 243"/>
          <p:cNvSpPr/>
          <p:nvPr/>
        </p:nvSpPr>
        <p:spPr>
          <a:xfrm>
            <a:off x="3761662" y="2079816"/>
            <a:ext cx="1351332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2109" dirty="0"/>
              <a:t>Status info</a:t>
            </a:r>
          </a:p>
        </p:txBody>
      </p:sp>
      <p:sp>
        <p:nvSpPr>
          <p:cNvPr id="244" name="Shape 244"/>
          <p:cNvSpPr/>
          <p:nvPr/>
        </p:nvSpPr>
        <p:spPr>
          <a:xfrm>
            <a:off x="5173918" y="3687324"/>
            <a:ext cx="1660647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2109"/>
              <a:t>View Options</a:t>
            </a:r>
          </a:p>
        </p:txBody>
      </p:sp>
      <p:sp>
        <p:nvSpPr>
          <p:cNvPr id="245" name="Shape 245"/>
          <p:cNvSpPr/>
          <p:nvPr/>
        </p:nvSpPr>
        <p:spPr>
          <a:xfrm>
            <a:off x="5916332" y="4240384"/>
            <a:ext cx="1712008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2109" dirty="0"/>
              <a:t>Zoom Control</a:t>
            </a:r>
          </a:p>
        </p:txBody>
      </p:sp>
      <p:sp>
        <p:nvSpPr>
          <p:cNvPr id="246" name="Shape 246"/>
          <p:cNvSpPr/>
          <p:nvPr/>
        </p:nvSpPr>
        <p:spPr>
          <a:xfrm>
            <a:off x="6611514" y="4757907"/>
            <a:ext cx="1712008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2109" dirty="0"/>
              <a:t>Selection Info</a:t>
            </a:r>
          </a:p>
        </p:txBody>
      </p:sp>
      <p:sp>
        <p:nvSpPr>
          <p:cNvPr id="259" name="Shape 259"/>
          <p:cNvSpPr/>
          <p:nvPr/>
        </p:nvSpPr>
        <p:spPr>
          <a:xfrm>
            <a:off x="5101063" y="3196204"/>
            <a:ext cx="839975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2109" dirty="0"/>
              <a:t>Status</a:t>
            </a:r>
          </a:p>
        </p:txBody>
      </p:sp>
      <p:sp>
        <p:nvSpPr>
          <p:cNvPr id="262" name="Shape 262"/>
          <p:cNvSpPr/>
          <p:nvPr/>
        </p:nvSpPr>
        <p:spPr>
          <a:xfrm>
            <a:off x="2978720" y="2462463"/>
            <a:ext cx="2511393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2109" dirty="0"/>
              <a:t>Surface and Volume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sp>
        <p:nvSpPr>
          <p:cNvPr id="32" name="Bent-Up Arrow 31"/>
          <p:cNvSpPr/>
          <p:nvPr/>
        </p:nvSpPr>
        <p:spPr>
          <a:xfrm rot="5400000">
            <a:off x="3187049" y="1889591"/>
            <a:ext cx="685982" cy="371171"/>
          </a:xfrm>
          <a:prstGeom prst="bentUpArrow">
            <a:avLst>
              <a:gd name="adj1" fmla="val 14735"/>
              <a:gd name="adj2" fmla="val 25000"/>
              <a:gd name="adj3" fmla="val 25000"/>
            </a:avLst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Bent-Up Arrow 32"/>
          <p:cNvSpPr/>
          <p:nvPr/>
        </p:nvSpPr>
        <p:spPr>
          <a:xfrm rot="5400000">
            <a:off x="2083016" y="1976527"/>
            <a:ext cx="1091981" cy="603291"/>
          </a:xfrm>
          <a:prstGeom prst="bentUpArrow">
            <a:avLst>
              <a:gd name="adj1" fmla="val 13948"/>
              <a:gd name="adj2" fmla="val 25000"/>
              <a:gd name="adj3" fmla="val 25000"/>
            </a:avLst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Bent-Up Arrow 33"/>
          <p:cNvSpPr/>
          <p:nvPr/>
        </p:nvSpPr>
        <p:spPr>
          <a:xfrm rot="5400000">
            <a:off x="-76858" y="2268384"/>
            <a:ext cx="1443570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Bent-Up Arrow 34"/>
          <p:cNvSpPr/>
          <p:nvPr/>
        </p:nvSpPr>
        <p:spPr>
          <a:xfrm rot="16200000" flipH="1">
            <a:off x="5223190" y="2438991"/>
            <a:ext cx="1812799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Bent-Up Arrow 35"/>
          <p:cNvSpPr/>
          <p:nvPr/>
        </p:nvSpPr>
        <p:spPr>
          <a:xfrm rot="16200000" flipH="1">
            <a:off x="5921338" y="2680280"/>
            <a:ext cx="2267367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7" name="Bent-Up Arrow 36"/>
          <p:cNvSpPr/>
          <p:nvPr/>
        </p:nvSpPr>
        <p:spPr>
          <a:xfrm rot="16200000" flipH="1">
            <a:off x="6372318" y="2936152"/>
            <a:ext cx="2845100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Bent-Up Arrow 37"/>
          <p:cNvSpPr/>
          <p:nvPr/>
        </p:nvSpPr>
        <p:spPr>
          <a:xfrm rot="16200000" flipH="1">
            <a:off x="6807554" y="3178889"/>
            <a:ext cx="3332322" cy="371171"/>
          </a:xfrm>
          <a:prstGeom prst="bentUpArrow">
            <a:avLst/>
          </a:prstGeom>
          <a:solidFill>
            <a:srgbClr val="FFC000"/>
          </a:solidFill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B124949-AD92-4465-B99B-C317900E2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590" b="4568"/>
          <a:stretch/>
        </p:blipFill>
        <p:spPr>
          <a:xfrm>
            <a:off x="189334" y="1394968"/>
            <a:ext cx="8645445" cy="2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logo_vertical_fullcolo - copia.png"/>
          <p:cNvPicPr>
            <a:picLocks noChangeAspect="1"/>
          </p:cNvPicPr>
          <p:nvPr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156" y="906469"/>
            <a:ext cx="3402522" cy="4726747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2548596" y="6373679"/>
            <a:ext cx="631199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266"/>
              <a:t>Toolbox</a:t>
            </a:r>
          </a:p>
        </p:txBody>
      </p:sp>
      <p:sp>
        <p:nvSpPr>
          <p:cNvPr id="295" name="Shape 295"/>
          <p:cNvSpPr/>
          <p:nvPr/>
        </p:nvSpPr>
        <p:spPr>
          <a:xfrm>
            <a:off x="1122046" y="1300407"/>
            <a:ext cx="255520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Lightning Control</a:t>
            </a:r>
          </a:p>
        </p:txBody>
      </p:sp>
      <p:sp>
        <p:nvSpPr>
          <p:cNvPr id="296" name="Shape 296"/>
          <p:cNvSpPr/>
          <p:nvPr/>
        </p:nvSpPr>
        <p:spPr>
          <a:xfrm>
            <a:off x="1985391" y="1847598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Terrain Color</a:t>
            </a:r>
          </a:p>
        </p:txBody>
      </p:sp>
      <p:sp>
        <p:nvSpPr>
          <p:cNvPr id="297" name="Shape 297"/>
          <p:cNvSpPr/>
          <p:nvPr/>
        </p:nvSpPr>
        <p:spPr>
          <a:xfrm>
            <a:off x="1705717" y="2370469"/>
            <a:ext cx="1961511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Sky Color</a:t>
            </a:r>
          </a:p>
        </p:txBody>
      </p:sp>
      <p:sp>
        <p:nvSpPr>
          <p:cNvPr id="298" name="Shape 298"/>
          <p:cNvSpPr/>
          <p:nvPr/>
        </p:nvSpPr>
        <p:spPr>
          <a:xfrm>
            <a:off x="1426041" y="2856861"/>
            <a:ext cx="222717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Bench Bottom</a:t>
            </a:r>
          </a:p>
        </p:txBody>
      </p:sp>
      <p:sp>
        <p:nvSpPr>
          <p:cNvPr id="299" name="Shape 299"/>
          <p:cNvSpPr/>
          <p:nvPr/>
        </p:nvSpPr>
        <p:spPr>
          <a:xfrm>
            <a:off x="2374506" y="3391892"/>
            <a:ext cx="127092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Grid</a:t>
            </a:r>
          </a:p>
        </p:txBody>
      </p:sp>
      <p:sp>
        <p:nvSpPr>
          <p:cNvPr id="300" name="Shape 300"/>
          <p:cNvSpPr/>
          <p:nvPr/>
        </p:nvSpPr>
        <p:spPr>
          <a:xfrm>
            <a:off x="1802995" y="3866123"/>
            <a:ext cx="186447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Hole Control</a:t>
            </a:r>
          </a:p>
        </p:txBody>
      </p:sp>
      <p:sp>
        <p:nvSpPr>
          <p:cNvPr id="301" name="Shape 301"/>
          <p:cNvSpPr/>
          <p:nvPr/>
        </p:nvSpPr>
        <p:spPr>
          <a:xfrm>
            <a:off x="1547638" y="4437634"/>
            <a:ext cx="2097882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Timing Control</a:t>
            </a:r>
          </a:p>
        </p:txBody>
      </p:sp>
      <p:sp>
        <p:nvSpPr>
          <p:cNvPr id="302" name="Shape 302"/>
          <p:cNvSpPr/>
          <p:nvPr/>
        </p:nvSpPr>
        <p:spPr>
          <a:xfrm>
            <a:off x="2009711" y="5142902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617" dirty="0"/>
              <a:t>Centralize View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68" y="906469"/>
            <a:ext cx="547365" cy="5234178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836936" y="5644359"/>
            <a:ext cx="2871095" cy="494242"/>
            <a:chOff x="836936" y="5639810"/>
            <a:chExt cx="2871095" cy="494242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6936" y="5639810"/>
              <a:ext cx="2871095" cy="494242"/>
            </a:xfrm>
            <a:prstGeom prst="rect">
              <a:avLst/>
            </a:prstGeom>
          </p:spPr>
        </p:pic>
        <p:sp>
          <p:nvSpPr>
            <p:cNvPr id="15" name="Shape 302"/>
            <p:cNvSpPr/>
            <p:nvPr/>
          </p:nvSpPr>
          <p:spPr>
            <a:xfrm>
              <a:off x="1973293" y="5721700"/>
              <a:ext cx="1665449" cy="346016"/>
            </a:xfrm>
            <a:prstGeom prst="rect">
              <a:avLst/>
            </a:prstGeom>
            <a:solidFill>
              <a:srgbClr val="F8BD8C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/>
            <a:lstStyle>
              <a:lvl1pPr>
                <a:defRPr sz="2300">
                  <a:latin typeface="Kimberley"/>
                  <a:ea typeface="Kimberley"/>
                  <a:cs typeface="Kimberley"/>
                  <a:sym typeface="Kimberley"/>
                </a:defRPr>
              </a:lvl1pPr>
            </a:lstStyle>
            <a:p>
              <a:pPr algn="ctr"/>
              <a:r>
                <a:rPr lang="pt-PT" sz="1617" dirty="0" err="1"/>
                <a:t>Ruller</a:t>
              </a:r>
              <a:endParaRPr sz="1617" dirty="0"/>
            </a:p>
          </p:txBody>
        </p:sp>
      </p:grpSp>
    </p:spTree>
    <p:extLst>
      <p:ext uri="{BB962C8B-B14F-4D97-AF65-F5344CB8AC3E}">
        <p14:creationId xmlns:p14="http://schemas.microsoft.com/office/powerpoint/2010/main" val="29893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/>
          <p:cNvGrpSpPr/>
          <p:nvPr/>
        </p:nvGrpSpPr>
        <p:grpSpPr>
          <a:xfrm>
            <a:off x="836936" y="5644359"/>
            <a:ext cx="2871095" cy="494242"/>
            <a:chOff x="836936" y="5639810"/>
            <a:chExt cx="2871095" cy="494242"/>
          </a:xfrm>
        </p:grpSpPr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936" y="5639810"/>
              <a:ext cx="2871095" cy="494242"/>
            </a:xfrm>
            <a:prstGeom prst="rect">
              <a:avLst/>
            </a:prstGeom>
          </p:spPr>
        </p:pic>
        <p:sp>
          <p:nvSpPr>
            <p:cNvPr id="29" name="Shape 302"/>
            <p:cNvSpPr/>
            <p:nvPr/>
          </p:nvSpPr>
          <p:spPr>
            <a:xfrm>
              <a:off x="1973293" y="5721700"/>
              <a:ext cx="1665449" cy="346016"/>
            </a:xfrm>
            <a:prstGeom prst="rect">
              <a:avLst/>
            </a:prstGeom>
            <a:solidFill>
              <a:srgbClr val="F8BD8C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/>
            <a:lstStyle>
              <a:lvl1pPr>
                <a:defRPr sz="2300">
                  <a:latin typeface="Kimberley"/>
                  <a:ea typeface="Kimberley"/>
                  <a:cs typeface="Kimberley"/>
                  <a:sym typeface="Kimberley"/>
                </a:defRPr>
              </a:lvl1pPr>
            </a:lstStyle>
            <a:p>
              <a:pPr algn="ctr"/>
              <a:r>
                <a:rPr lang="pt-PT" sz="1617" dirty="0" err="1"/>
                <a:t>Ruller</a:t>
              </a:r>
              <a:endParaRPr sz="1617" dirty="0"/>
            </a:p>
          </p:txBody>
        </p:sp>
      </p:grpSp>
      <p:pic>
        <p:nvPicPr>
          <p:cNvPr id="30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156" y="893769"/>
            <a:ext cx="3402522" cy="472674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295"/>
          <p:cNvSpPr/>
          <p:nvPr/>
        </p:nvSpPr>
        <p:spPr>
          <a:xfrm>
            <a:off x="1122046" y="1275007"/>
            <a:ext cx="255520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Lightning Control</a:t>
            </a:r>
          </a:p>
        </p:txBody>
      </p:sp>
      <p:sp>
        <p:nvSpPr>
          <p:cNvPr id="18" name="Shape 296"/>
          <p:cNvSpPr/>
          <p:nvPr/>
        </p:nvSpPr>
        <p:spPr>
          <a:xfrm>
            <a:off x="1985391" y="1822198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Terrain Color</a:t>
            </a:r>
          </a:p>
        </p:txBody>
      </p:sp>
      <p:sp>
        <p:nvSpPr>
          <p:cNvPr id="19" name="Shape 297"/>
          <p:cNvSpPr/>
          <p:nvPr/>
        </p:nvSpPr>
        <p:spPr>
          <a:xfrm>
            <a:off x="1705717" y="2345069"/>
            <a:ext cx="1961511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Sky Color</a:t>
            </a:r>
          </a:p>
        </p:txBody>
      </p:sp>
      <p:sp>
        <p:nvSpPr>
          <p:cNvPr id="20" name="Shape 298"/>
          <p:cNvSpPr/>
          <p:nvPr/>
        </p:nvSpPr>
        <p:spPr>
          <a:xfrm>
            <a:off x="1426041" y="2831461"/>
            <a:ext cx="222717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Bench Bottom</a:t>
            </a:r>
          </a:p>
        </p:txBody>
      </p:sp>
      <p:sp>
        <p:nvSpPr>
          <p:cNvPr id="21" name="Shape 299"/>
          <p:cNvSpPr/>
          <p:nvPr/>
        </p:nvSpPr>
        <p:spPr>
          <a:xfrm>
            <a:off x="2374506" y="3366492"/>
            <a:ext cx="127092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Grid</a:t>
            </a:r>
          </a:p>
        </p:txBody>
      </p:sp>
      <p:sp>
        <p:nvSpPr>
          <p:cNvPr id="22" name="Shape 300"/>
          <p:cNvSpPr/>
          <p:nvPr/>
        </p:nvSpPr>
        <p:spPr>
          <a:xfrm>
            <a:off x="1802995" y="3840723"/>
            <a:ext cx="186447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Hole Control</a:t>
            </a:r>
          </a:p>
        </p:txBody>
      </p:sp>
      <p:sp>
        <p:nvSpPr>
          <p:cNvPr id="23" name="Shape 301"/>
          <p:cNvSpPr/>
          <p:nvPr/>
        </p:nvSpPr>
        <p:spPr>
          <a:xfrm>
            <a:off x="1547638" y="4412234"/>
            <a:ext cx="2097882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Timing Control</a:t>
            </a:r>
          </a:p>
        </p:txBody>
      </p:sp>
      <p:sp>
        <p:nvSpPr>
          <p:cNvPr id="24" name="Shape 302"/>
          <p:cNvSpPr/>
          <p:nvPr/>
        </p:nvSpPr>
        <p:spPr>
          <a:xfrm>
            <a:off x="2009711" y="5117502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617" dirty="0"/>
              <a:t>Centralize View</a:t>
            </a:r>
          </a:p>
        </p:txBody>
      </p:sp>
      <p:pic>
        <p:nvPicPr>
          <p:cNvPr id="313" name="logo_vertical_fullcolo - copia.png"/>
          <p:cNvPicPr>
            <a:picLocks noChangeAspect="1"/>
          </p:cNvPicPr>
          <p:nvPr/>
        </p:nvPicPr>
        <p:blipFill>
          <a:blip r:embed="rId4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11041" y="249568"/>
            <a:ext cx="2131863" cy="1762019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2548596" y="6373679"/>
            <a:ext cx="631199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266"/>
              <a:t>Toolbox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68" y="906469"/>
            <a:ext cx="547365" cy="5234178"/>
          </a:xfrm>
          <a:prstGeom prst="rect">
            <a:avLst/>
          </a:prstGeom>
        </p:spPr>
      </p:pic>
      <p:sp>
        <p:nvSpPr>
          <p:cNvPr id="30" name="Shape 302"/>
          <p:cNvSpPr/>
          <p:nvPr/>
        </p:nvSpPr>
        <p:spPr>
          <a:xfrm>
            <a:off x="1972402" y="5708802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pPr algn="ctr"/>
            <a:r>
              <a:rPr lang="pt-PT" sz="1617" dirty="0" err="1"/>
              <a:t>Ruller</a:t>
            </a:r>
            <a:endParaRPr sz="1617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/>
          <a:srcRect b="4778"/>
          <a:stretch/>
        </p:blipFill>
        <p:spPr>
          <a:xfrm>
            <a:off x="4954713" y="2147640"/>
            <a:ext cx="3244517" cy="205967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8"/>
          <a:srcRect b="4337"/>
          <a:stretch/>
        </p:blipFill>
        <p:spPr>
          <a:xfrm>
            <a:off x="4909173" y="4330667"/>
            <a:ext cx="3335595" cy="2127283"/>
          </a:xfrm>
          <a:prstGeom prst="rect">
            <a:avLst/>
          </a:prstGeom>
        </p:spPr>
      </p:pic>
      <p:sp>
        <p:nvSpPr>
          <p:cNvPr id="31" name="Shape 362">
            <a:extLst>
              <a:ext uri="{FF2B5EF4-FFF2-40B4-BE49-F238E27FC236}">
                <a16:creationId xmlns:a16="http://schemas.microsoft.com/office/drawing/2014/main" id="{22D4E3F2-01E9-46A4-B482-5BDB8D3E78AF}"/>
              </a:ext>
            </a:extLst>
          </p:cNvPr>
          <p:cNvSpPr/>
          <p:nvPr/>
        </p:nvSpPr>
        <p:spPr>
          <a:xfrm>
            <a:off x="876394" y="1676985"/>
            <a:ext cx="2983788" cy="4504740"/>
          </a:xfrm>
          <a:prstGeom prst="rect">
            <a:avLst/>
          </a:prstGeom>
          <a:solidFill>
            <a:srgbClr val="FFFFFF">
              <a:alpha val="41675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</p:spTree>
    <p:extLst>
      <p:ext uri="{BB962C8B-B14F-4D97-AF65-F5344CB8AC3E}">
        <p14:creationId xmlns:p14="http://schemas.microsoft.com/office/powerpoint/2010/main" val="184491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/>
          <p:cNvGrpSpPr/>
          <p:nvPr/>
        </p:nvGrpSpPr>
        <p:grpSpPr>
          <a:xfrm>
            <a:off x="836936" y="5639810"/>
            <a:ext cx="2871095" cy="494242"/>
            <a:chOff x="836936" y="5639810"/>
            <a:chExt cx="2871095" cy="494242"/>
          </a:xfrm>
        </p:grpSpPr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936" y="5639810"/>
              <a:ext cx="2871095" cy="494242"/>
            </a:xfrm>
            <a:prstGeom prst="rect">
              <a:avLst/>
            </a:prstGeom>
          </p:spPr>
        </p:pic>
        <p:sp>
          <p:nvSpPr>
            <p:cNvPr id="29" name="Shape 302"/>
            <p:cNvSpPr/>
            <p:nvPr/>
          </p:nvSpPr>
          <p:spPr>
            <a:xfrm>
              <a:off x="1973293" y="5721700"/>
              <a:ext cx="1665449" cy="346016"/>
            </a:xfrm>
            <a:prstGeom prst="rect">
              <a:avLst/>
            </a:prstGeom>
            <a:solidFill>
              <a:srgbClr val="F8BD8C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/>
            <a:lstStyle>
              <a:lvl1pPr>
                <a:defRPr sz="2300">
                  <a:latin typeface="Kimberley"/>
                  <a:ea typeface="Kimberley"/>
                  <a:cs typeface="Kimberley"/>
                  <a:sym typeface="Kimberley"/>
                </a:defRPr>
              </a:lvl1pPr>
            </a:lstStyle>
            <a:p>
              <a:pPr algn="ctr"/>
              <a:r>
                <a:rPr lang="pt-PT" sz="1617" dirty="0" err="1"/>
                <a:t>Ruller</a:t>
              </a:r>
              <a:endParaRPr sz="1617" dirty="0"/>
            </a:p>
          </p:txBody>
        </p:sp>
      </p:grpSp>
      <p:sp>
        <p:nvSpPr>
          <p:cNvPr id="30" name="Shape 302"/>
          <p:cNvSpPr/>
          <p:nvPr/>
        </p:nvSpPr>
        <p:spPr>
          <a:xfrm>
            <a:off x="1972402" y="5708802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pPr algn="ctr"/>
            <a:r>
              <a:rPr lang="pt-PT" sz="1617" dirty="0" err="1"/>
              <a:t>Ruller</a:t>
            </a:r>
            <a:endParaRPr sz="1617" dirty="0"/>
          </a:p>
        </p:txBody>
      </p:sp>
      <p:pic>
        <p:nvPicPr>
          <p:cNvPr id="32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3850" y="909279"/>
            <a:ext cx="3402522" cy="4726747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295"/>
          <p:cNvSpPr/>
          <p:nvPr/>
        </p:nvSpPr>
        <p:spPr>
          <a:xfrm>
            <a:off x="1147446" y="1275007"/>
            <a:ext cx="255520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Lightning Control</a:t>
            </a:r>
          </a:p>
        </p:txBody>
      </p:sp>
      <p:sp>
        <p:nvSpPr>
          <p:cNvPr id="43" name="Shape 296"/>
          <p:cNvSpPr/>
          <p:nvPr/>
        </p:nvSpPr>
        <p:spPr>
          <a:xfrm>
            <a:off x="2010791" y="1822198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Terrain Color</a:t>
            </a:r>
          </a:p>
        </p:txBody>
      </p:sp>
      <p:sp>
        <p:nvSpPr>
          <p:cNvPr id="44" name="Shape 297"/>
          <p:cNvSpPr/>
          <p:nvPr/>
        </p:nvSpPr>
        <p:spPr>
          <a:xfrm>
            <a:off x="1731117" y="2345069"/>
            <a:ext cx="1961511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Sky Color</a:t>
            </a:r>
          </a:p>
        </p:txBody>
      </p:sp>
      <p:sp>
        <p:nvSpPr>
          <p:cNvPr id="45" name="Shape 298"/>
          <p:cNvSpPr/>
          <p:nvPr/>
        </p:nvSpPr>
        <p:spPr>
          <a:xfrm>
            <a:off x="1451441" y="2831461"/>
            <a:ext cx="222717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Bench Bottom</a:t>
            </a:r>
          </a:p>
        </p:txBody>
      </p:sp>
      <p:sp>
        <p:nvSpPr>
          <p:cNvPr id="46" name="Shape 299"/>
          <p:cNvSpPr/>
          <p:nvPr/>
        </p:nvSpPr>
        <p:spPr>
          <a:xfrm>
            <a:off x="2399906" y="3366492"/>
            <a:ext cx="127092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Grid</a:t>
            </a:r>
          </a:p>
        </p:txBody>
      </p:sp>
      <p:sp>
        <p:nvSpPr>
          <p:cNvPr id="47" name="Shape 300"/>
          <p:cNvSpPr/>
          <p:nvPr/>
        </p:nvSpPr>
        <p:spPr>
          <a:xfrm>
            <a:off x="1828395" y="3840723"/>
            <a:ext cx="186447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Hole Control</a:t>
            </a:r>
          </a:p>
        </p:txBody>
      </p:sp>
      <p:sp>
        <p:nvSpPr>
          <p:cNvPr id="48" name="Shape 301"/>
          <p:cNvSpPr/>
          <p:nvPr/>
        </p:nvSpPr>
        <p:spPr>
          <a:xfrm>
            <a:off x="1573038" y="4412234"/>
            <a:ext cx="2097882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Timing Control</a:t>
            </a:r>
          </a:p>
        </p:txBody>
      </p:sp>
      <p:sp>
        <p:nvSpPr>
          <p:cNvPr id="49" name="Shape 302"/>
          <p:cNvSpPr/>
          <p:nvPr/>
        </p:nvSpPr>
        <p:spPr>
          <a:xfrm>
            <a:off x="2035111" y="5117502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617"/>
              <a:t>Centralize View</a:t>
            </a:r>
          </a:p>
        </p:txBody>
      </p:sp>
      <p:sp>
        <p:nvSpPr>
          <p:cNvPr id="34" name="Shape 295"/>
          <p:cNvSpPr/>
          <p:nvPr/>
        </p:nvSpPr>
        <p:spPr>
          <a:xfrm>
            <a:off x="1122046" y="1275007"/>
            <a:ext cx="255520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Lightning Control</a:t>
            </a:r>
          </a:p>
        </p:txBody>
      </p:sp>
      <p:sp>
        <p:nvSpPr>
          <p:cNvPr id="35" name="Shape 296"/>
          <p:cNvSpPr/>
          <p:nvPr/>
        </p:nvSpPr>
        <p:spPr>
          <a:xfrm>
            <a:off x="1985391" y="1822198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Terrain Color</a:t>
            </a:r>
          </a:p>
        </p:txBody>
      </p:sp>
      <p:sp>
        <p:nvSpPr>
          <p:cNvPr id="36" name="Shape 297"/>
          <p:cNvSpPr/>
          <p:nvPr/>
        </p:nvSpPr>
        <p:spPr>
          <a:xfrm>
            <a:off x="1705717" y="2345069"/>
            <a:ext cx="1961511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Sky Color</a:t>
            </a:r>
          </a:p>
        </p:txBody>
      </p:sp>
      <p:sp>
        <p:nvSpPr>
          <p:cNvPr id="37" name="Shape 298"/>
          <p:cNvSpPr/>
          <p:nvPr/>
        </p:nvSpPr>
        <p:spPr>
          <a:xfrm>
            <a:off x="1426041" y="2831461"/>
            <a:ext cx="222717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Bench Bottom</a:t>
            </a:r>
          </a:p>
        </p:txBody>
      </p:sp>
      <p:sp>
        <p:nvSpPr>
          <p:cNvPr id="38" name="Shape 299"/>
          <p:cNvSpPr/>
          <p:nvPr/>
        </p:nvSpPr>
        <p:spPr>
          <a:xfrm>
            <a:off x="2374506" y="3366492"/>
            <a:ext cx="127092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Grid</a:t>
            </a:r>
          </a:p>
        </p:txBody>
      </p:sp>
      <p:sp>
        <p:nvSpPr>
          <p:cNvPr id="39" name="Shape 300"/>
          <p:cNvSpPr/>
          <p:nvPr/>
        </p:nvSpPr>
        <p:spPr>
          <a:xfrm>
            <a:off x="1802995" y="3840723"/>
            <a:ext cx="186447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Hole Control</a:t>
            </a:r>
          </a:p>
        </p:txBody>
      </p:sp>
      <p:sp>
        <p:nvSpPr>
          <p:cNvPr id="40" name="Shape 301"/>
          <p:cNvSpPr/>
          <p:nvPr/>
        </p:nvSpPr>
        <p:spPr>
          <a:xfrm>
            <a:off x="1547638" y="4412234"/>
            <a:ext cx="2097882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Timing Control</a:t>
            </a:r>
          </a:p>
        </p:txBody>
      </p:sp>
      <p:sp>
        <p:nvSpPr>
          <p:cNvPr id="41" name="Shape 302"/>
          <p:cNvSpPr/>
          <p:nvPr/>
        </p:nvSpPr>
        <p:spPr>
          <a:xfrm>
            <a:off x="2009711" y="5117502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617"/>
              <a:t>Centralize View</a:t>
            </a:r>
          </a:p>
        </p:txBody>
      </p:sp>
      <p:pic>
        <p:nvPicPr>
          <p:cNvPr id="329" name="logo_vertical_fullcolo - copia.png"/>
          <p:cNvPicPr>
            <a:picLocks noChangeAspect="1"/>
          </p:cNvPicPr>
          <p:nvPr/>
        </p:nvPicPr>
        <p:blipFill>
          <a:blip r:embed="rId4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05400" y="375641"/>
            <a:ext cx="3570420" cy="1454766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855224" y="2307951"/>
            <a:ext cx="2983788" cy="3832695"/>
          </a:xfrm>
          <a:prstGeom prst="rect">
            <a:avLst/>
          </a:prstGeom>
          <a:solidFill>
            <a:srgbClr val="FFFFFF">
              <a:alpha val="41675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  <p:sp>
        <p:nvSpPr>
          <p:cNvPr id="331" name="Shape 331"/>
          <p:cNvSpPr/>
          <p:nvPr/>
        </p:nvSpPr>
        <p:spPr>
          <a:xfrm>
            <a:off x="855224" y="1179588"/>
            <a:ext cx="2983788" cy="526852"/>
          </a:xfrm>
          <a:prstGeom prst="rect">
            <a:avLst/>
          </a:prstGeom>
          <a:solidFill>
            <a:srgbClr val="FFFFFF">
              <a:alpha val="41675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68" y="906469"/>
            <a:ext cx="547365" cy="523417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/>
          <a:srcRect b="3886"/>
          <a:stretch/>
        </p:blipFill>
        <p:spPr>
          <a:xfrm>
            <a:off x="5269999" y="1995206"/>
            <a:ext cx="3241221" cy="207684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8"/>
          <a:srcRect b="6723"/>
          <a:stretch/>
        </p:blipFill>
        <p:spPr>
          <a:xfrm>
            <a:off x="5269999" y="4330667"/>
            <a:ext cx="3307904" cy="20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836936" y="5639810"/>
            <a:ext cx="2871095" cy="494242"/>
            <a:chOff x="836936" y="5639810"/>
            <a:chExt cx="2871095" cy="494242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936" y="5639810"/>
              <a:ext cx="2871095" cy="494242"/>
            </a:xfrm>
            <a:prstGeom prst="rect">
              <a:avLst/>
            </a:prstGeom>
          </p:spPr>
        </p:pic>
        <p:sp>
          <p:nvSpPr>
            <p:cNvPr id="19" name="Shape 302"/>
            <p:cNvSpPr/>
            <p:nvPr/>
          </p:nvSpPr>
          <p:spPr>
            <a:xfrm>
              <a:off x="1973293" y="5721700"/>
              <a:ext cx="1665449" cy="346016"/>
            </a:xfrm>
            <a:prstGeom prst="rect">
              <a:avLst/>
            </a:prstGeom>
            <a:solidFill>
              <a:srgbClr val="F8BD8C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/>
            <a:lstStyle>
              <a:lvl1pPr>
                <a:defRPr sz="2300">
                  <a:latin typeface="Kimberley"/>
                  <a:ea typeface="Kimberley"/>
                  <a:cs typeface="Kimberley"/>
                  <a:sym typeface="Kimberley"/>
                </a:defRPr>
              </a:lvl1pPr>
            </a:lstStyle>
            <a:p>
              <a:pPr algn="ctr"/>
              <a:r>
                <a:rPr lang="pt-PT" sz="1617" dirty="0" err="1"/>
                <a:t>Ruller</a:t>
              </a:r>
              <a:endParaRPr sz="1617" dirty="0"/>
            </a:p>
          </p:txBody>
        </p:sp>
      </p:grpSp>
      <p:pic>
        <p:nvPicPr>
          <p:cNvPr id="33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156" y="868369"/>
            <a:ext cx="3402522" cy="4726747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295"/>
          <p:cNvSpPr/>
          <p:nvPr/>
        </p:nvSpPr>
        <p:spPr>
          <a:xfrm>
            <a:off x="1122046" y="1249607"/>
            <a:ext cx="255520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Lightning Control</a:t>
            </a:r>
          </a:p>
        </p:txBody>
      </p:sp>
      <p:sp>
        <p:nvSpPr>
          <p:cNvPr id="25" name="Shape 296"/>
          <p:cNvSpPr/>
          <p:nvPr/>
        </p:nvSpPr>
        <p:spPr>
          <a:xfrm>
            <a:off x="1985391" y="1796798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 dirty="0"/>
              <a:t>Terrain Color</a:t>
            </a:r>
          </a:p>
        </p:txBody>
      </p:sp>
      <p:sp>
        <p:nvSpPr>
          <p:cNvPr id="26" name="Shape 297"/>
          <p:cNvSpPr/>
          <p:nvPr/>
        </p:nvSpPr>
        <p:spPr>
          <a:xfrm>
            <a:off x="1705717" y="2319669"/>
            <a:ext cx="1961511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Sky Color</a:t>
            </a:r>
          </a:p>
        </p:txBody>
      </p:sp>
      <p:sp>
        <p:nvSpPr>
          <p:cNvPr id="27" name="Shape 298"/>
          <p:cNvSpPr/>
          <p:nvPr/>
        </p:nvSpPr>
        <p:spPr>
          <a:xfrm>
            <a:off x="1426041" y="2806061"/>
            <a:ext cx="2227174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Bench Bottom</a:t>
            </a:r>
          </a:p>
        </p:txBody>
      </p:sp>
      <p:sp>
        <p:nvSpPr>
          <p:cNvPr id="28" name="Shape 299"/>
          <p:cNvSpPr/>
          <p:nvPr/>
        </p:nvSpPr>
        <p:spPr>
          <a:xfrm>
            <a:off x="2374506" y="3341092"/>
            <a:ext cx="127092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Grid</a:t>
            </a:r>
          </a:p>
        </p:txBody>
      </p:sp>
      <p:sp>
        <p:nvSpPr>
          <p:cNvPr id="29" name="Shape 300"/>
          <p:cNvSpPr/>
          <p:nvPr/>
        </p:nvSpPr>
        <p:spPr>
          <a:xfrm>
            <a:off x="1802995" y="3815323"/>
            <a:ext cx="1864470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Hole Control</a:t>
            </a:r>
          </a:p>
        </p:txBody>
      </p:sp>
      <p:sp>
        <p:nvSpPr>
          <p:cNvPr id="30" name="Shape 301"/>
          <p:cNvSpPr/>
          <p:nvPr/>
        </p:nvSpPr>
        <p:spPr>
          <a:xfrm>
            <a:off x="1547638" y="4386834"/>
            <a:ext cx="2097882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5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758"/>
              <a:t>Timing Control</a:t>
            </a:r>
          </a:p>
        </p:txBody>
      </p:sp>
      <p:sp>
        <p:nvSpPr>
          <p:cNvPr id="31" name="Shape 302"/>
          <p:cNvSpPr/>
          <p:nvPr/>
        </p:nvSpPr>
        <p:spPr>
          <a:xfrm>
            <a:off x="2009711" y="5092102"/>
            <a:ext cx="1665449" cy="346016"/>
          </a:xfrm>
          <a:prstGeom prst="rect">
            <a:avLst/>
          </a:prstGeom>
          <a:solidFill>
            <a:srgbClr val="F8BD8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latin typeface="Kimberley"/>
                <a:ea typeface="Kimberley"/>
                <a:cs typeface="Kimberley"/>
                <a:sym typeface="Kimberley"/>
              </a:defRPr>
            </a:lvl1pPr>
          </a:lstStyle>
          <a:p>
            <a:r>
              <a:rPr sz="1617"/>
              <a:t>Centralize View</a:t>
            </a:r>
          </a:p>
        </p:txBody>
      </p:sp>
      <p:pic>
        <p:nvPicPr>
          <p:cNvPr id="346" name="logo_vertical_fullcolo - copia.png"/>
          <p:cNvPicPr>
            <a:picLocks noChangeAspect="1"/>
          </p:cNvPicPr>
          <p:nvPr/>
        </p:nvPicPr>
        <p:blipFill>
          <a:blip r:embed="rId4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81206" y="906469"/>
            <a:ext cx="2983788" cy="2553919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hape 347"/>
          <p:cNvSpPr/>
          <p:nvPr/>
        </p:nvSpPr>
        <p:spPr>
          <a:xfrm>
            <a:off x="855224" y="2721305"/>
            <a:ext cx="2983788" cy="3457442"/>
          </a:xfrm>
          <a:prstGeom prst="rect">
            <a:avLst/>
          </a:prstGeom>
          <a:solidFill>
            <a:srgbClr val="FFFFFF">
              <a:alpha val="41675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  <p:sp>
        <p:nvSpPr>
          <p:cNvPr id="348" name="Shape 348"/>
          <p:cNvSpPr/>
          <p:nvPr/>
        </p:nvSpPr>
        <p:spPr>
          <a:xfrm>
            <a:off x="855224" y="1154187"/>
            <a:ext cx="2983788" cy="1092603"/>
          </a:xfrm>
          <a:prstGeom prst="rect">
            <a:avLst/>
          </a:prstGeom>
          <a:solidFill>
            <a:srgbClr val="FFFFFF">
              <a:alpha val="41675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600"/>
            </a:pPr>
            <a:endParaRPr sz="2531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116114" y="-14224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- Overview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68" y="906469"/>
            <a:ext cx="547365" cy="523417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/>
          <a:srcRect b="4678"/>
          <a:stretch/>
        </p:blipFill>
        <p:spPr>
          <a:xfrm>
            <a:off x="4414092" y="3623310"/>
            <a:ext cx="4476639" cy="28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9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378</TotalTime>
  <Words>360</Words>
  <Application>Microsoft Office PowerPoint</Application>
  <PresentationFormat>Apresentação no Ecrã (4:3)</PresentationFormat>
  <Paragraphs>174</Paragraphs>
  <Slides>21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Kimberley</vt:lpstr>
      <vt:lpstr>Office Theme</vt:lpstr>
      <vt:lpstr>Apresentação do PowerPoint</vt:lpstr>
      <vt:lpstr>O-Pitblast - Overview</vt:lpstr>
      <vt:lpstr>O-Pitblast - Overview</vt:lpstr>
      <vt:lpstr>O-Pitblast - Overview</vt:lpstr>
      <vt:lpstr>O-Pitblast - Overview</vt:lpstr>
      <vt:lpstr>O-Pitblast - Overview</vt:lpstr>
      <vt:lpstr>O-Pitblast - Overview</vt:lpstr>
      <vt:lpstr>O-Pitblast - Overview</vt:lpstr>
      <vt:lpstr>O-Pitblast - Overview</vt:lpstr>
      <vt:lpstr>O-Pitblast - Overview</vt:lpstr>
      <vt:lpstr>O-Pitblast - Overview</vt:lpstr>
      <vt:lpstr>O-Pitblast - Overview</vt:lpstr>
      <vt:lpstr>O-Pitblast - Overview</vt:lpstr>
      <vt:lpstr>O-Pitblast - Overview</vt:lpstr>
      <vt:lpstr>O-Pitblast - Overview</vt:lpstr>
      <vt:lpstr>O-Pitblast - Overview</vt:lpstr>
      <vt:lpstr>O-Pitblast - Overview</vt:lpstr>
      <vt:lpstr>O-Pitblast - Overview</vt:lpstr>
      <vt:lpstr>O-Pitblast - Overview</vt:lpstr>
      <vt:lpstr>O-Pitblast - Overview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32</cp:revision>
  <dcterms:created xsi:type="dcterms:W3CDTF">2016-12-29T16:55:20Z</dcterms:created>
  <dcterms:modified xsi:type="dcterms:W3CDTF">2018-08-01T10:40:45Z</dcterms:modified>
</cp:coreProperties>
</file>