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quel Sobral" userId="5a367701964fb6c7" providerId="LiveId" clId="{726A0E1C-A8AC-47BB-9EC1-E173C87F6635}"/>
    <pc:docChg chg="custSel modSld modMainMaster">
      <pc:chgData name="Raquel Sobral" userId="5a367701964fb6c7" providerId="LiveId" clId="{726A0E1C-A8AC-47BB-9EC1-E173C87F6635}" dt="2017-12-08T14:23:00.016" v="6"/>
      <pc:docMkLst>
        <pc:docMk/>
      </pc:docMkLst>
      <pc:sldChg chg="modSp setBg">
        <pc:chgData name="Raquel Sobral" userId="5a367701964fb6c7" providerId="LiveId" clId="{726A0E1C-A8AC-47BB-9EC1-E173C87F6635}" dt="2017-12-08T14:23:00.016" v="6"/>
        <pc:sldMkLst>
          <pc:docMk/>
          <pc:sldMk cId="3701927839" sldId="256"/>
        </pc:sldMkLst>
        <pc:spChg chg="mod">
          <ac:chgData name="Raquel Sobral" userId="5a367701964fb6c7" providerId="LiveId" clId="{726A0E1C-A8AC-47BB-9EC1-E173C87F6635}" dt="2017-12-08T14:22:49.607" v="5"/>
          <ac:spMkLst>
            <pc:docMk/>
            <pc:sldMk cId="3701927839" sldId="256"/>
            <ac:spMk id="3" creationId="{00000000-0000-0000-0000-000000000000}"/>
          </ac:spMkLst>
        </pc:spChg>
        <pc:spChg chg="mod">
          <ac:chgData name="Raquel Sobral" userId="5a367701964fb6c7" providerId="LiveId" clId="{726A0E1C-A8AC-47BB-9EC1-E173C87F6635}" dt="2017-12-08T14:23:00.016" v="6"/>
          <ac:spMkLst>
            <pc:docMk/>
            <pc:sldMk cId="3701927839" sldId="256"/>
            <ac:spMk id="7" creationId="{6FC2642E-0DBB-46B2-B828-A659972A9319}"/>
          </ac:spMkLst>
        </pc:spChg>
      </pc:sldChg>
      <pc:sldChg chg="delSp">
        <pc:chgData name="Raquel Sobral" userId="5a367701964fb6c7" providerId="LiveId" clId="{726A0E1C-A8AC-47BB-9EC1-E173C87F6635}" dt="2017-09-28T15:40:18.246" v="0" actId="478"/>
        <pc:sldMkLst>
          <pc:docMk/>
          <pc:sldMk cId="437068628" sldId="260"/>
        </pc:sldMkLst>
        <pc:spChg chg="del">
          <ac:chgData name="Raquel Sobral" userId="5a367701964fb6c7" providerId="LiveId" clId="{726A0E1C-A8AC-47BB-9EC1-E173C87F6635}" dt="2017-09-28T15:40:18.246" v="0" actId="478"/>
          <ac:spMkLst>
            <pc:docMk/>
            <pc:sldMk cId="437068628" sldId="260"/>
            <ac:spMk id="2" creationId="{00000000-0000-0000-0000-000000000000}"/>
          </ac:spMkLst>
        </pc:spChg>
      </pc:sldChg>
      <pc:sldMasterChg chg="setBg modSldLayout">
        <pc:chgData name="Raquel Sobral" userId="5a367701964fb6c7" providerId="LiveId" clId="{726A0E1C-A8AC-47BB-9EC1-E173C87F6635}" dt="2017-12-08T14:22:31.998" v="3"/>
        <pc:sldMasterMkLst>
          <pc:docMk/>
          <pc:sldMasterMk cId="136609567" sldId="2147483660"/>
        </pc:sldMasterMkLst>
        <pc:sldLayoutChg chg="setBg">
          <pc:chgData name="Raquel Sobral" userId="5a367701964fb6c7" providerId="LiveId" clId="{726A0E1C-A8AC-47BB-9EC1-E173C87F6635}" dt="2017-12-08T14:22:31.998" v="3"/>
          <pc:sldLayoutMkLst>
            <pc:docMk/>
            <pc:sldMasterMk cId="136609567" sldId="2147483660"/>
            <pc:sldLayoutMk cId="1106927737" sldId="2147483661"/>
          </pc:sldLayoutMkLst>
        </pc:sldLayoutChg>
        <pc:sldLayoutChg chg="setBg">
          <pc:chgData name="Raquel Sobral" userId="5a367701964fb6c7" providerId="LiveId" clId="{726A0E1C-A8AC-47BB-9EC1-E173C87F6635}" dt="2017-12-08T14:22:31.998" v="3"/>
          <pc:sldLayoutMkLst>
            <pc:docMk/>
            <pc:sldMasterMk cId="136609567" sldId="2147483660"/>
            <pc:sldLayoutMk cId="630129162" sldId="2147483662"/>
          </pc:sldLayoutMkLst>
        </pc:sldLayoutChg>
        <pc:sldLayoutChg chg="setBg">
          <pc:chgData name="Raquel Sobral" userId="5a367701964fb6c7" providerId="LiveId" clId="{726A0E1C-A8AC-47BB-9EC1-E173C87F6635}" dt="2017-12-08T14:22:31.998" v="3"/>
          <pc:sldLayoutMkLst>
            <pc:docMk/>
            <pc:sldMasterMk cId="136609567" sldId="2147483660"/>
            <pc:sldLayoutMk cId="1984002699" sldId="2147483663"/>
          </pc:sldLayoutMkLst>
        </pc:sldLayoutChg>
        <pc:sldLayoutChg chg="setBg">
          <pc:chgData name="Raquel Sobral" userId="5a367701964fb6c7" providerId="LiveId" clId="{726A0E1C-A8AC-47BB-9EC1-E173C87F6635}" dt="2017-12-08T14:22:31.998" v="3"/>
          <pc:sldLayoutMkLst>
            <pc:docMk/>
            <pc:sldMasterMk cId="136609567" sldId="2147483660"/>
            <pc:sldLayoutMk cId="3737296034" sldId="2147483664"/>
          </pc:sldLayoutMkLst>
        </pc:sldLayoutChg>
        <pc:sldLayoutChg chg="setBg">
          <pc:chgData name="Raquel Sobral" userId="5a367701964fb6c7" providerId="LiveId" clId="{726A0E1C-A8AC-47BB-9EC1-E173C87F6635}" dt="2017-12-08T14:22:31.998" v="3"/>
          <pc:sldLayoutMkLst>
            <pc:docMk/>
            <pc:sldMasterMk cId="136609567" sldId="2147483660"/>
            <pc:sldLayoutMk cId="483375228" sldId="2147483665"/>
          </pc:sldLayoutMkLst>
        </pc:sldLayoutChg>
        <pc:sldLayoutChg chg="setBg">
          <pc:chgData name="Raquel Sobral" userId="5a367701964fb6c7" providerId="LiveId" clId="{726A0E1C-A8AC-47BB-9EC1-E173C87F6635}" dt="2017-12-08T14:22:31.998" v="3"/>
          <pc:sldLayoutMkLst>
            <pc:docMk/>
            <pc:sldMasterMk cId="136609567" sldId="2147483660"/>
            <pc:sldLayoutMk cId="2750756867" sldId="2147483666"/>
          </pc:sldLayoutMkLst>
        </pc:sldLayoutChg>
        <pc:sldLayoutChg chg="setBg">
          <pc:chgData name="Raquel Sobral" userId="5a367701964fb6c7" providerId="LiveId" clId="{726A0E1C-A8AC-47BB-9EC1-E173C87F6635}" dt="2017-12-08T14:22:31.998" v="3"/>
          <pc:sldLayoutMkLst>
            <pc:docMk/>
            <pc:sldMasterMk cId="136609567" sldId="2147483660"/>
            <pc:sldLayoutMk cId="950577177" sldId="2147483667"/>
          </pc:sldLayoutMkLst>
        </pc:sldLayoutChg>
        <pc:sldLayoutChg chg="setBg">
          <pc:chgData name="Raquel Sobral" userId="5a367701964fb6c7" providerId="LiveId" clId="{726A0E1C-A8AC-47BB-9EC1-E173C87F6635}" dt="2017-12-08T14:22:31.998" v="3"/>
          <pc:sldLayoutMkLst>
            <pc:docMk/>
            <pc:sldMasterMk cId="136609567" sldId="2147483660"/>
            <pc:sldLayoutMk cId="383905047" sldId="2147483668"/>
          </pc:sldLayoutMkLst>
        </pc:sldLayoutChg>
        <pc:sldLayoutChg chg="setBg">
          <pc:chgData name="Raquel Sobral" userId="5a367701964fb6c7" providerId="LiveId" clId="{726A0E1C-A8AC-47BB-9EC1-E173C87F6635}" dt="2017-12-08T14:22:31.998" v="3"/>
          <pc:sldLayoutMkLst>
            <pc:docMk/>
            <pc:sldMasterMk cId="136609567" sldId="2147483660"/>
            <pc:sldLayoutMk cId="995690672" sldId="2147483669"/>
          </pc:sldLayoutMkLst>
        </pc:sldLayoutChg>
        <pc:sldLayoutChg chg="setBg">
          <pc:chgData name="Raquel Sobral" userId="5a367701964fb6c7" providerId="LiveId" clId="{726A0E1C-A8AC-47BB-9EC1-E173C87F6635}" dt="2017-12-08T14:22:31.998" v="3"/>
          <pc:sldLayoutMkLst>
            <pc:docMk/>
            <pc:sldMasterMk cId="136609567" sldId="2147483660"/>
            <pc:sldLayoutMk cId="4294561812" sldId="2147483670"/>
          </pc:sldLayoutMkLst>
        </pc:sldLayoutChg>
        <pc:sldLayoutChg chg="setBg">
          <pc:chgData name="Raquel Sobral" userId="5a367701964fb6c7" providerId="LiveId" clId="{726A0E1C-A8AC-47BB-9EC1-E173C87F6635}" dt="2017-12-08T14:22:31.998" v="3"/>
          <pc:sldLayoutMkLst>
            <pc:docMk/>
            <pc:sldMasterMk cId="136609567" sldId="2147483660"/>
            <pc:sldLayoutMk cId="569589190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692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456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95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012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40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729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33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075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7265">
            <a:off x="7144500" y="4239771"/>
            <a:ext cx="3525794" cy="43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90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569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B097-133A-4E64-AB87-25AD7E5FAF37}" type="datetimeFigureOut">
              <a:rPr lang="pt-PT" smtClean="0"/>
              <a:t>08/12/2017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886E-F68C-451E-8029-31BEACB2C5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60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54" y="1131004"/>
            <a:ext cx="3364486" cy="3121002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6FC2642E-0DBB-46B2-B828-A659972A9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7" y="4434795"/>
            <a:ext cx="6858000" cy="1655762"/>
          </a:xfrm>
        </p:spPr>
        <p:txBody>
          <a:bodyPr/>
          <a:lstStyle/>
          <a:p>
            <a:r>
              <a:rPr lang="en-US" b="1" dirty="0">
                <a:latin typeface="Kimberley"/>
              </a:rPr>
              <a:t>Installing O-Pitblast – Blast Design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2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" y="-142244"/>
            <a:ext cx="78867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Installing O-Pitblast</a:t>
            </a:r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418" y="1207971"/>
            <a:ext cx="1066801" cy="10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ight Arrow 4"/>
          <p:cNvSpPr/>
          <p:nvPr/>
        </p:nvSpPr>
        <p:spPr>
          <a:xfrm>
            <a:off x="2049976" y="1741371"/>
            <a:ext cx="707572" cy="609600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350"/>
          </a:p>
        </p:txBody>
      </p:sp>
      <p:sp>
        <p:nvSpPr>
          <p:cNvPr id="6" name="Rectangle 5"/>
          <p:cNvSpPr/>
          <p:nvPr/>
        </p:nvSpPr>
        <p:spPr>
          <a:xfrm>
            <a:off x="273446" y="2248637"/>
            <a:ext cx="14205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600">
                <a:latin typeface="Kimberley"/>
                <a:ea typeface="Kimberley"/>
                <a:cs typeface="Kimberley"/>
                <a:sym typeface="Kimberley"/>
              </a:defRPr>
            </a:pPr>
            <a:r>
              <a:rPr lang="pt-PT" sz="1050" dirty="0"/>
              <a:t>O-Pitblast Install.exe</a:t>
            </a:r>
          </a:p>
        </p:txBody>
      </p:sp>
      <p:pic>
        <p:nvPicPr>
          <p:cNvPr id="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4938" y="1071781"/>
            <a:ext cx="2479720" cy="193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36575" y="1070556"/>
            <a:ext cx="2481288" cy="194011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ight Arrow 8"/>
          <p:cNvSpPr/>
          <p:nvPr/>
        </p:nvSpPr>
        <p:spPr>
          <a:xfrm>
            <a:off x="5572049" y="1741371"/>
            <a:ext cx="707572" cy="609600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350"/>
          </a:p>
        </p:txBody>
      </p:sp>
      <p:pic>
        <p:nvPicPr>
          <p:cNvPr id="10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42862" y="3568722"/>
            <a:ext cx="3175001" cy="248252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ight Arrow 10"/>
          <p:cNvSpPr/>
          <p:nvPr/>
        </p:nvSpPr>
        <p:spPr>
          <a:xfrm flipH="1">
            <a:off x="4697086" y="4505186"/>
            <a:ext cx="707572" cy="609600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350"/>
          </a:p>
        </p:txBody>
      </p:sp>
      <p:pic>
        <p:nvPicPr>
          <p:cNvPr id="12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6823" y="3274044"/>
            <a:ext cx="4142059" cy="32386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235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" y="-142244"/>
            <a:ext cx="78867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Installing O-Pitblast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7224176" y="1560171"/>
            <a:ext cx="707572" cy="609600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350"/>
          </a:p>
        </p:txBody>
      </p:sp>
      <p:sp>
        <p:nvSpPr>
          <p:cNvPr id="9" name="Right Arrow 8"/>
          <p:cNvSpPr/>
          <p:nvPr/>
        </p:nvSpPr>
        <p:spPr>
          <a:xfrm>
            <a:off x="2233763" y="1542535"/>
            <a:ext cx="707572" cy="609600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350"/>
          </a:p>
        </p:txBody>
      </p:sp>
      <p:pic>
        <p:nvPicPr>
          <p:cNvPr id="13" name="logi.png"/>
          <p:cNvPicPr>
            <a:picLocks noChangeAspect="1"/>
          </p:cNvPicPr>
          <p:nvPr/>
        </p:nvPicPr>
        <p:blipFill>
          <a:blip r:embed="rId2">
            <a:extLst/>
          </a:blip>
          <a:srcRect l="45704" t="15841" r="41016" b="62571"/>
          <a:stretch>
            <a:fillRect/>
          </a:stretch>
        </p:blipFill>
        <p:spPr>
          <a:xfrm>
            <a:off x="3279119" y="799690"/>
            <a:ext cx="3543505" cy="2095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3" y="1343699"/>
            <a:ext cx="1510908" cy="1007272"/>
          </a:xfrm>
          <a:prstGeom prst="rect">
            <a:avLst/>
          </a:prstGeom>
        </p:spPr>
      </p:pic>
      <p:pic>
        <p:nvPicPr>
          <p:cNvPr id="1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7687" y="3254196"/>
            <a:ext cx="6685075" cy="32200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88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" y="-142244"/>
            <a:ext cx="78867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Installing O-Pitblast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7224176" y="1560171"/>
            <a:ext cx="707572" cy="609600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350"/>
          </a:p>
        </p:txBody>
      </p:sp>
      <p:sp>
        <p:nvSpPr>
          <p:cNvPr id="9" name="Right Arrow 8"/>
          <p:cNvSpPr/>
          <p:nvPr/>
        </p:nvSpPr>
        <p:spPr>
          <a:xfrm>
            <a:off x="2233763" y="1542535"/>
            <a:ext cx="707572" cy="609600"/>
          </a:xfrm>
          <a:prstGeom prst="rightArrow">
            <a:avLst/>
          </a:prstGeom>
          <a:solidFill>
            <a:srgbClr val="FFC000"/>
          </a:solidFill>
          <a:ln w="57150">
            <a:solidFill>
              <a:srgbClr val="930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1350"/>
          </a:p>
        </p:txBody>
      </p:sp>
      <p:pic>
        <p:nvPicPr>
          <p:cNvPr id="13" name="logi.png"/>
          <p:cNvPicPr>
            <a:picLocks noChangeAspect="1"/>
          </p:cNvPicPr>
          <p:nvPr/>
        </p:nvPicPr>
        <p:blipFill>
          <a:blip r:embed="rId2">
            <a:extLst/>
          </a:blip>
          <a:srcRect l="45704" t="15841" r="41016" b="62571"/>
          <a:stretch>
            <a:fillRect/>
          </a:stretch>
        </p:blipFill>
        <p:spPr>
          <a:xfrm>
            <a:off x="3279119" y="799690"/>
            <a:ext cx="3543505" cy="2095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3" y="1343699"/>
            <a:ext cx="1510908" cy="1007272"/>
          </a:xfrm>
          <a:prstGeom prst="rect">
            <a:avLst/>
          </a:prstGeom>
        </p:spPr>
      </p:pic>
      <p:pic>
        <p:nvPicPr>
          <p:cNvPr id="1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7687" y="3254196"/>
            <a:ext cx="6685075" cy="32200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162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1" y="640789"/>
            <a:ext cx="4296230" cy="3985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5928" y="5326742"/>
            <a:ext cx="5210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/>
              <a:t>Technical</a:t>
            </a:r>
            <a:r>
              <a:rPr lang="pt-PT" b="1" dirty="0"/>
              <a:t> Support</a:t>
            </a:r>
          </a:p>
          <a:p>
            <a:pPr algn="r"/>
            <a:r>
              <a:rPr lang="pt-PT" sz="1600" dirty="0" err="1"/>
              <a:t>Phone</a:t>
            </a:r>
            <a:r>
              <a:rPr lang="pt-PT" sz="1600" dirty="0"/>
              <a:t>: +351 918 558 879</a:t>
            </a:r>
          </a:p>
          <a:p>
            <a:pPr algn="r"/>
            <a:r>
              <a:rPr lang="pt-PT" sz="1600" dirty="0"/>
              <a:t>E-mail: support@o-pitblast.com</a:t>
            </a:r>
          </a:p>
        </p:txBody>
      </p:sp>
    </p:spTree>
    <p:extLst>
      <p:ext uri="{BB962C8B-B14F-4D97-AF65-F5344CB8AC3E}">
        <p14:creationId xmlns:p14="http://schemas.microsoft.com/office/powerpoint/2010/main" val="43706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32</Words>
  <Application>Microsoft Office PowerPoint</Application>
  <PresentationFormat>Apresentação no Ecrã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Kimberley</vt:lpstr>
      <vt:lpstr>Office Theme</vt:lpstr>
      <vt:lpstr>Apresentação do PowerPoint</vt:lpstr>
      <vt:lpstr>Installing O-Pitblast</vt:lpstr>
      <vt:lpstr>Installing O-Pitblast</vt:lpstr>
      <vt:lpstr>Installing O-Pitblast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Leite</dc:creator>
  <cp:lastModifiedBy>Raquel Sobral</cp:lastModifiedBy>
  <cp:revision>9</cp:revision>
  <dcterms:created xsi:type="dcterms:W3CDTF">2016-12-29T16:55:20Z</dcterms:created>
  <dcterms:modified xsi:type="dcterms:W3CDTF">2017-12-08T14:23:29Z</dcterms:modified>
</cp:coreProperties>
</file>