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85" r:id="rId5"/>
    <p:sldId id="301" r:id="rId6"/>
    <p:sldId id="302" r:id="rId7"/>
    <p:sldId id="303" r:id="rId8"/>
    <p:sldId id="304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5" r:id="rId18"/>
    <p:sldId id="296" r:id="rId19"/>
    <p:sldId id="297" r:id="rId20"/>
    <p:sldId id="298" r:id="rId21"/>
    <p:sldId id="299" r:id="rId22"/>
    <p:sldId id="300" r:id="rId23"/>
    <p:sldId id="306" r:id="rId24"/>
    <p:sldId id="307" r:id="rId25"/>
    <p:sldId id="308" r:id="rId26"/>
    <p:sldId id="311" r:id="rId27"/>
    <p:sldId id="309" r:id="rId28"/>
    <p:sldId id="310" r:id="rId29"/>
    <p:sldId id="260" r:id="rId3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4657A6-7103-4416-9D4F-57C65BA6081B}" v="580" dt="2018-08-01T12:48:47.6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14" y="-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864657A6-7103-4416-9D4F-57C65BA6081B}"/>
    <pc:docChg chg="undo custSel addSld modSld">
      <pc:chgData name="Raquel Sobral" userId="5a367701964fb6c7" providerId="LiveId" clId="{864657A6-7103-4416-9D4F-57C65BA6081B}" dt="2018-08-01T12:48:47.638" v="572" actId="1076"/>
      <pc:docMkLst>
        <pc:docMk/>
      </pc:docMkLst>
      <pc:sldChg chg="addSp delSp modSp add">
        <pc:chgData name="Raquel Sobral" userId="5a367701964fb6c7" providerId="LiveId" clId="{864657A6-7103-4416-9D4F-57C65BA6081B}" dt="2018-08-01T12:21:27.323" v="193" actId="1076"/>
        <pc:sldMkLst>
          <pc:docMk/>
          <pc:sldMk cId="1893825823" sldId="307"/>
        </pc:sldMkLst>
        <pc:spChg chg="add mod">
          <ac:chgData name="Raquel Sobral" userId="5a367701964fb6c7" providerId="LiveId" clId="{864657A6-7103-4416-9D4F-57C65BA6081B}" dt="2018-08-01T12:21:27.323" v="193" actId="1076"/>
          <ac:spMkLst>
            <pc:docMk/>
            <pc:sldMk cId="1893825823" sldId="307"/>
            <ac:spMk id="5" creationId="{5467C41F-4F81-4415-B0D8-991A0DD717BE}"/>
          </ac:spMkLst>
        </pc:spChg>
        <pc:spChg chg="add mod">
          <ac:chgData name="Raquel Sobral" userId="5a367701964fb6c7" providerId="LiveId" clId="{864657A6-7103-4416-9D4F-57C65BA6081B}" dt="2018-08-01T12:20:05.213" v="103" actId="1076"/>
          <ac:spMkLst>
            <pc:docMk/>
            <pc:sldMk cId="1893825823" sldId="307"/>
            <ac:spMk id="7" creationId="{A2CEB808-A900-4DF9-9ADC-C8EAD6228700}"/>
          </ac:spMkLst>
        </pc:spChg>
        <pc:spChg chg="add mod">
          <ac:chgData name="Raquel Sobral" userId="5a367701964fb6c7" providerId="LiveId" clId="{864657A6-7103-4416-9D4F-57C65BA6081B}" dt="2018-08-01T12:20:05.213" v="103" actId="1076"/>
          <ac:spMkLst>
            <pc:docMk/>
            <pc:sldMk cId="1893825823" sldId="307"/>
            <ac:spMk id="12" creationId="{05638148-134E-458B-8987-F310A4BA7389}"/>
          </ac:spMkLst>
        </pc:spChg>
        <pc:spChg chg="add mod">
          <ac:chgData name="Raquel Sobral" userId="5a367701964fb6c7" providerId="LiveId" clId="{864657A6-7103-4416-9D4F-57C65BA6081B}" dt="2018-08-01T12:21:19.165" v="191" actId="14100"/>
          <ac:spMkLst>
            <pc:docMk/>
            <pc:sldMk cId="1893825823" sldId="307"/>
            <ac:spMk id="13" creationId="{20201788-EA9A-4FCF-9EE8-377F72CC3AB4}"/>
          </ac:spMkLst>
        </pc:spChg>
        <pc:spChg chg="add mod">
          <ac:chgData name="Raquel Sobral" userId="5a367701964fb6c7" providerId="LiveId" clId="{864657A6-7103-4416-9D4F-57C65BA6081B}" dt="2018-08-01T12:20:42.053" v="131" actId="20577"/>
          <ac:spMkLst>
            <pc:docMk/>
            <pc:sldMk cId="1893825823" sldId="307"/>
            <ac:spMk id="18" creationId="{6A663F5C-F9AD-46DE-82B1-7F4955F5CC2E}"/>
          </ac:spMkLst>
        </pc:spChg>
        <pc:spChg chg="del">
          <ac:chgData name="Raquel Sobral" userId="5a367701964fb6c7" providerId="LiveId" clId="{864657A6-7103-4416-9D4F-57C65BA6081B}" dt="2018-08-01T12:11:47.537" v="2" actId="478"/>
          <ac:spMkLst>
            <pc:docMk/>
            <pc:sldMk cId="1893825823" sldId="307"/>
            <ac:spMk id="19" creationId="{9CAE53CB-570A-4B9D-BCE2-E069B1C5A4E9}"/>
          </ac:spMkLst>
        </pc:spChg>
        <pc:spChg chg="add mod">
          <ac:chgData name="Raquel Sobral" userId="5a367701964fb6c7" providerId="LiveId" clId="{864657A6-7103-4416-9D4F-57C65BA6081B}" dt="2018-08-01T12:21:00.322" v="156" actId="1076"/>
          <ac:spMkLst>
            <pc:docMk/>
            <pc:sldMk cId="1893825823" sldId="307"/>
            <ac:spMk id="20" creationId="{412DD0D4-E748-4E6E-9596-2230413B5E83}"/>
          </ac:spMkLst>
        </pc:spChg>
        <pc:spChg chg="del">
          <ac:chgData name="Raquel Sobral" userId="5a367701964fb6c7" providerId="LiveId" clId="{864657A6-7103-4416-9D4F-57C65BA6081B}" dt="2018-08-01T12:11:48.716" v="3" actId="478"/>
          <ac:spMkLst>
            <pc:docMk/>
            <pc:sldMk cId="1893825823" sldId="307"/>
            <ac:spMk id="22" creationId="{85DA443F-8C6F-44F2-A425-6B41C7C07EF8}"/>
          </ac:spMkLst>
        </pc:spChg>
        <pc:picChg chg="del">
          <ac:chgData name="Raquel Sobral" userId="5a367701964fb6c7" providerId="LiveId" clId="{864657A6-7103-4416-9D4F-57C65BA6081B}" dt="2018-08-01T12:11:45.533" v="1" actId="478"/>
          <ac:picMkLst>
            <pc:docMk/>
            <pc:sldMk cId="1893825823" sldId="307"/>
            <ac:picMk id="3" creationId="{6E9C1858-D45A-4E19-A470-D5F36751DA71}"/>
          </ac:picMkLst>
        </pc:picChg>
        <pc:picChg chg="add mod">
          <ac:chgData name="Raquel Sobral" userId="5a367701964fb6c7" providerId="LiveId" clId="{864657A6-7103-4416-9D4F-57C65BA6081B}" dt="2018-08-01T12:20:05.213" v="103" actId="1076"/>
          <ac:picMkLst>
            <pc:docMk/>
            <pc:sldMk cId="1893825823" sldId="307"/>
            <ac:picMk id="4" creationId="{4C7CD51B-F53E-492D-8190-44A669DFBB62}"/>
          </ac:picMkLst>
        </pc:picChg>
        <pc:picChg chg="add mod">
          <ac:chgData name="Raquel Sobral" userId="5a367701964fb6c7" providerId="LiveId" clId="{864657A6-7103-4416-9D4F-57C65BA6081B}" dt="2018-08-01T12:20:08.473" v="105" actId="1076"/>
          <ac:picMkLst>
            <pc:docMk/>
            <pc:sldMk cId="1893825823" sldId="307"/>
            <ac:picMk id="9" creationId="{8457102F-B7A8-45CA-9FB7-A3295F39551C}"/>
          </ac:picMkLst>
        </pc:picChg>
        <pc:cxnChg chg="add mod">
          <ac:chgData name="Raquel Sobral" userId="5a367701964fb6c7" providerId="LiveId" clId="{864657A6-7103-4416-9D4F-57C65BA6081B}" dt="2018-08-01T12:21:27.323" v="193" actId="1076"/>
          <ac:cxnSpMkLst>
            <pc:docMk/>
            <pc:sldMk cId="1893825823" sldId="307"/>
            <ac:cxnSpMk id="8" creationId="{2B5E0DD2-D57A-43BC-975F-084278A08E8C}"/>
          </ac:cxnSpMkLst>
        </pc:cxnChg>
        <pc:cxnChg chg="add mod">
          <ac:chgData name="Raquel Sobral" userId="5a367701964fb6c7" providerId="LiveId" clId="{864657A6-7103-4416-9D4F-57C65BA6081B}" dt="2018-08-01T12:21:14.736" v="188" actId="14100"/>
          <ac:cxnSpMkLst>
            <pc:docMk/>
            <pc:sldMk cId="1893825823" sldId="307"/>
            <ac:cxnSpMk id="11" creationId="{0900CC98-6269-42D8-AD99-D8189986C25E}"/>
          </ac:cxnSpMkLst>
        </pc:cxnChg>
        <pc:cxnChg chg="add mod">
          <ac:chgData name="Raquel Sobral" userId="5a367701964fb6c7" providerId="LiveId" clId="{864657A6-7103-4416-9D4F-57C65BA6081B}" dt="2018-08-01T12:20:24.243" v="109" actId="1076"/>
          <ac:cxnSpMkLst>
            <pc:docMk/>
            <pc:sldMk cId="1893825823" sldId="307"/>
            <ac:cxnSpMk id="15" creationId="{DCF810B5-16E1-40B5-874B-9DF74421DB50}"/>
          </ac:cxnSpMkLst>
        </pc:cxnChg>
        <pc:cxnChg chg="add del mod">
          <ac:chgData name="Raquel Sobral" userId="5a367701964fb6c7" providerId="LiveId" clId="{864657A6-7103-4416-9D4F-57C65BA6081B}" dt="2018-08-01T12:20:29.673" v="112" actId="478"/>
          <ac:cxnSpMkLst>
            <pc:docMk/>
            <pc:sldMk cId="1893825823" sldId="307"/>
            <ac:cxnSpMk id="17" creationId="{F5F5729E-638D-4F35-82CD-01D55CE9ED4C}"/>
          </ac:cxnSpMkLst>
        </pc:cxnChg>
      </pc:sldChg>
      <pc:sldChg chg="addSp delSp modSp add">
        <pc:chgData name="Raquel Sobral" userId="5a367701964fb6c7" providerId="LiveId" clId="{864657A6-7103-4416-9D4F-57C65BA6081B}" dt="2018-08-01T12:25:13.614" v="398" actId="1076"/>
        <pc:sldMkLst>
          <pc:docMk/>
          <pc:sldMk cId="1299500084" sldId="308"/>
        </pc:sldMkLst>
        <pc:spChg chg="del">
          <ac:chgData name="Raquel Sobral" userId="5a367701964fb6c7" providerId="LiveId" clId="{864657A6-7103-4416-9D4F-57C65BA6081B}" dt="2018-08-01T12:23:25.864" v="199" actId="478"/>
          <ac:spMkLst>
            <pc:docMk/>
            <pc:sldMk cId="1299500084" sldId="308"/>
            <ac:spMk id="5" creationId="{5467C41F-4F81-4415-B0D8-991A0DD717BE}"/>
          </ac:spMkLst>
        </pc:spChg>
        <pc:spChg chg="del">
          <ac:chgData name="Raquel Sobral" userId="5a367701964fb6c7" providerId="LiveId" clId="{864657A6-7103-4416-9D4F-57C65BA6081B}" dt="2018-08-01T12:23:27.683" v="201" actId="478"/>
          <ac:spMkLst>
            <pc:docMk/>
            <pc:sldMk cId="1299500084" sldId="308"/>
            <ac:spMk id="7" creationId="{A2CEB808-A900-4DF9-9ADC-C8EAD6228700}"/>
          </ac:spMkLst>
        </pc:spChg>
        <pc:spChg chg="mod">
          <ac:chgData name="Raquel Sobral" userId="5a367701964fb6c7" providerId="LiveId" clId="{864657A6-7103-4416-9D4F-57C65BA6081B}" dt="2018-08-01T12:24:50.834" v="385" actId="1076"/>
          <ac:spMkLst>
            <pc:docMk/>
            <pc:sldMk cId="1299500084" sldId="308"/>
            <ac:spMk id="12" creationId="{05638148-134E-458B-8987-F310A4BA7389}"/>
          </ac:spMkLst>
        </pc:spChg>
        <pc:spChg chg="mod">
          <ac:chgData name="Raquel Sobral" userId="5a367701964fb6c7" providerId="LiveId" clId="{864657A6-7103-4416-9D4F-57C65BA6081B}" dt="2018-08-01T12:24:50.834" v="385" actId="1076"/>
          <ac:spMkLst>
            <pc:docMk/>
            <pc:sldMk cId="1299500084" sldId="308"/>
            <ac:spMk id="13" creationId="{20201788-EA9A-4FCF-9EE8-377F72CC3AB4}"/>
          </ac:spMkLst>
        </pc:spChg>
        <pc:spChg chg="add mod">
          <ac:chgData name="Raquel Sobral" userId="5a367701964fb6c7" providerId="LiveId" clId="{864657A6-7103-4416-9D4F-57C65BA6081B}" dt="2018-08-01T12:25:13.614" v="398" actId="1076"/>
          <ac:spMkLst>
            <pc:docMk/>
            <pc:sldMk cId="1299500084" sldId="308"/>
            <ac:spMk id="16" creationId="{E5D54F2E-4E62-429C-ABBF-F4FEE6553415}"/>
          </ac:spMkLst>
        </pc:spChg>
        <pc:spChg chg="del">
          <ac:chgData name="Raquel Sobral" userId="5a367701964fb6c7" providerId="LiveId" clId="{864657A6-7103-4416-9D4F-57C65BA6081B}" dt="2018-08-01T12:23:22.743" v="197" actId="478"/>
          <ac:spMkLst>
            <pc:docMk/>
            <pc:sldMk cId="1299500084" sldId="308"/>
            <ac:spMk id="18" creationId="{6A663F5C-F9AD-46DE-82B1-7F4955F5CC2E}"/>
          </ac:spMkLst>
        </pc:spChg>
        <pc:spChg chg="del">
          <ac:chgData name="Raquel Sobral" userId="5a367701964fb6c7" providerId="LiveId" clId="{864657A6-7103-4416-9D4F-57C65BA6081B}" dt="2018-08-01T12:23:23.903" v="198" actId="478"/>
          <ac:spMkLst>
            <pc:docMk/>
            <pc:sldMk cId="1299500084" sldId="308"/>
            <ac:spMk id="20" creationId="{412DD0D4-E748-4E6E-9596-2230413B5E83}"/>
          </ac:spMkLst>
        </pc:spChg>
        <pc:picChg chg="add mod">
          <ac:chgData name="Raquel Sobral" userId="5a367701964fb6c7" providerId="LiveId" clId="{864657A6-7103-4416-9D4F-57C65BA6081B}" dt="2018-08-01T12:24:50.834" v="385" actId="1076"/>
          <ac:picMkLst>
            <pc:docMk/>
            <pc:sldMk cId="1299500084" sldId="308"/>
            <ac:picMk id="3" creationId="{BDD92CDB-3014-4444-8E63-93C260109ECD}"/>
          </ac:picMkLst>
        </pc:picChg>
        <pc:picChg chg="mod">
          <ac:chgData name="Raquel Sobral" userId="5a367701964fb6c7" providerId="LiveId" clId="{864657A6-7103-4416-9D4F-57C65BA6081B}" dt="2018-08-01T12:24:50.834" v="385" actId="1076"/>
          <ac:picMkLst>
            <pc:docMk/>
            <pc:sldMk cId="1299500084" sldId="308"/>
            <ac:picMk id="4" creationId="{4C7CD51B-F53E-492D-8190-44A669DFBB62}"/>
          </ac:picMkLst>
        </pc:picChg>
        <pc:picChg chg="del">
          <ac:chgData name="Raquel Sobral" userId="5a367701964fb6c7" providerId="LiveId" clId="{864657A6-7103-4416-9D4F-57C65BA6081B}" dt="2018-08-01T12:23:21.674" v="196" actId="478"/>
          <ac:picMkLst>
            <pc:docMk/>
            <pc:sldMk cId="1299500084" sldId="308"/>
            <ac:picMk id="9" creationId="{8457102F-B7A8-45CA-9FB7-A3295F39551C}"/>
          </ac:picMkLst>
        </pc:picChg>
        <pc:cxnChg chg="del mod">
          <ac:chgData name="Raquel Sobral" userId="5a367701964fb6c7" providerId="LiveId" clId="{864657A6-7103-4416-9D4F-57C65BA6081B}" dt="2018-08-01T12:23:26.897" v="200" actId="478"/>
          <ac:cxnSpMkLst>
            <pc:docMk/>
            <pc:sldMk cId="1299500084" sldId="308"/>
            <ac:cxnSpMk id="8" creationId="{2B5E0DD2-D57A-43BC-975F-084278A08E8C}"/>
          </ac:cxnSpMkLst>
        </pc:cxnChg>
        <pc:cxnChg chg="mod">
          <ac:chgData name="Raquel Sobral" userId="5a367701964fb6c7" providerId="LiveId" clId="{864657A6-7103-4416-9D4F-57C65BA6081B}" dt="2018-08-01T12:24:50.834" v="385" actId="1076"/>
          <ac:cxnSpMkLst>
            <pc:docMk/>
            <pc:sldMk cId="1299500084" sldId="308"/>
            <ac:cxnSpMk id="11" creationId="{0900CC98-6269-42D8-AD99-D8189986C25E}"/>
          </ac:cxnSpMkLst>
        </pc:cxnChg>
        <pc:cxnChg chg="del">
          <ac:chgData name="Raquel Sobral" userId="5a367701964fb6c7" providerId="LiveId" clId="{864657A6-7103-4416-9D4F-57C65BA6081B}" dt="2018-08-01T12:23:21.133" v="195" actId="478"/>
          <ac:cxnSpMkLst>
            <pc:docMk/>
            <pc:sldMk cId="1299500084" sldId="308"/>
            <ac:cxnSpMk id="15" creationId="{DCF810B5-16E1-40B5-874B-9DF74421DB50}"/>
          </ac:cxnSpMkLst>
        </pc:cxnChg>
      </pc:sldChg>
      <pc:sldChg chg="addSp delSp modSp add modAnim">
        <pc:chgData name="Raquel Sobral" userId="5a367701964fb6c7" providerId="LiveId" clId="{864657A6-7103-4416-9D4F-57C65BA6081B}" dt="2018-08-01T12:33:39.988" v="464" actId="1076"/>
        <pc:sldMkLst>
          <pc:docMk/>
          <pc:sldMk cId="3133711234" sldId="309"/>
        </pc:sldMkLst>
        <pc:spChg chg="mod">
          <ac:chgData name="Raquel Sobral" userId="5a367701964fb6c7" providerId="LiveId" clId="{864657A6-7103-4416-9D4F-57C65BA6081B}" dt="2018-08-01T12:29:22.304" v="443" actId="1037"/>
          <ac:spMkLst>
            <pc:docMk/>
            <pc:sldMk cId="3133711234" sldId="309"/>
            <ac:spMk id="12" creationId="{05638148-134E-458B-8987-F310A4BA7389}"/>
          </ac:spMkLst>
        </pc:spChg>
        <pc:spChg chg="mod">
          <ac:chgData name="Raquel Sobral" userId="5a367701964fb6c7" providerId="LiveId" clId="{864657A6-7103-4416-9D4F-57C65BA6081B}" dt="2018-08-01T12:33:18.805" v="456" actId="1076"/>
          <ac:spMkLst>
            <pc:docMk/>
            <pc:sldMk cId="3133711234" sldId="309"/>
            <ac:spMk id="13" creationId="{20201788-EA9A-4FCF-9EE8-377F72CC3AB4}"/>
          </ac:spMkLst>
        </pc:spChg>
        <pc:spChg chg="del">
          <ac:chgData name="Raquel Sobral" userId="5a367701964fb6c7" providerId="LiveId" clId="{864657A6-7103-4416-9D4F-57C65BA6081B}" dt="2018-08-01T12:28:56.878" v="401" actId="478"/>
          <ac:spMkLst>
            <pc:docMk/>
            <pc:sldMk cId="3133711234" sldId="309"/>
            <ac:spMk id="16" creationId="{E5D54F2E-4E62-429C-ABBF-F4FEE6553415}"/>
          </ac:spMkLst>
        </pc:spChg>
        <pc:picChg chg="del">
          <ac:chgData name="Raquel Sobral" userId="5a367701964fb6c7" providerId="LiveId" clId="{864657A6-7103-4416-9D4F-57C65BA6081B}" dt="2018-08-01T12:28:55.083" v="400" actId="478"/>
          <ac:picMkLst>
            <pc:docMk/>
            <pc:sldMk cId="3133711234" sldId="309"/>
            <ac:picMk id="3" creationId="{BDD92CDB-3014-4444-8E63-93C260109ECD}"/>
          </ac:picMkLst>
        </pc:picChg>
        <pc:picChg chg="add mod modCrop">
          <ac:chgData name="Raquel Sobral" userId="5a367701964fb6c7" providerId="LiveId" clId="{864657A6-7103-4416-9D4F-57C65BA6081B}" dt="2018-08-01T12:33:39.988" v="464" actId="1076"/>
          <ac:picMkLst>
            <pc:docMk/>
            <pc:sldMk cId="3133711234" sldId="309"/>
            <ac:picMk id="5" creationId="{BCAB5201-02F8-4900-949E-A6085988C367}"/>
          </ac:picMkLst>
        </pc:picChg>
        <pc:cxnChg chg="mod">
          <ac:chgData name="Raquel Sobral" userId="5a367701964fb6c7" providerId="LiveId" clId="{864657A6-7103-4416-9D4F-57C65BA6081B}" dt="2018-08-01T12:33:10.698" v="451" actId="14100"/>
          <ac:cxnSpMkLst>
            <pc:docMk/>
            <pc:sldMk cId="3133711234" sldId="309"/>
            <ac:cxnSpMk id="11" creationId="{0900CC98-6269-42D8-AD99-D8189986C25E}"/>
          </ac:cxnSpMkLst>
        </pc:cxnChg>
      </pc:sldChg>
      <pc:sldChg chg="addSp delSp modSp add delAnim modAnim">
        <pc:chgData name="Raquel Sobral" userId="5a367701964fb6c7" providerId="LiveId" clId="{864657A6-7103-4416-9D4F-57C65BA6081B}" dt="2018-08-01T12:43:25.020" v="519"/>
        <pc:sldMkLst>
          <pc:docMk/>
          <pc:sldMk cId="2931758403" sldId="310"/>
        </pc:sldMkLst>
        <pc:spChg chg="mod">
          <ac:chgData name="Raquel Sobral" userId="5a367701964fb6c7" providerId="LiveId" clId="{864657A6-7103-4416-9D4F-57C65BA6081B}" dt="2018-08-01T12:37:08.271" v="488" actId="1037"/>
          <ac:spMkLst>
            <pc:docMk/>
            <pc:sldMk cId="2931758403" sldId="310"/>
            <ac:spMk id="12" creationId="{05638148-134E-458B-8987-F310A4BA7389}"/>
          </ac:spMkLst>
        </pc:spChg>
        <pc:spChg chg="mod">
          <ac:chgData name="Raquel Sobral" userId="5a367701964fb6c7" providerId="LiveId" clId="{864657A6-7103-4416-9D4F-57C65BA6081B}" dt="2018-08-01T12:43:17.198" v="515" actId="1076"/>
          <ac:spMkLst>
            <pc:docMk/>
            <pc:sldMk cId="2931758403" sldId="310"/>
            <ac:spMk id="13" creationId="{20201788-EA9A-4FCF-9EE8-377F72CC3AB4}"/>
          </ac:spMkLst>
        </pc:spChg>
        <pc:picChg chg="add mod modCrop">
          <ac:chgData name="Raquel Sobral" userId="5a367701964fb6c7" providerId="LiveId" clId="{864657A6-7103-4416-9D4F-57C65BA6081B}" dt="2018-08-01T12:43:21.072" v="517" actId="1076"/>
          <ac:picMkLst>
            <pc:docMk/>
            <pc:sldMk cId="2931758403" sldId="310"/>
            <ac:picMk id="3" creationId="{5EF73C2D-5F17-4273-9095-0C42338C4932}"/>
          </ac:picMkLst>
        </pc:picChg>
        <pc:picChg chg="del">
          <ac:chgData name="Raquel Sobral" userId="5a367701964fb6c7" providerId="LiveId" clId="{864657A6-7103-4416-9D4F-57C65BA6081B}" dt="2018-08-01T12:36:57.794" v="466" actId="478"/>
          <ac:picMkLst>
            <pc:docMk/>
            <pc:sldMk cId="2931758403" sldId="310"/>
            <ac:picMk id="5" creationId="{BCAB5201-02F8-4900-949E-A6085988C367}"/>
          </ac:picMkLst>
        </pc:picChg>
        <pc:cxnChg chg="mod">
          <ac:chgData name="Raquel Sobral" userId="5a367701964fb6c7" providerId="LiveId" clId="{864657A6-7103-4416-9D4F-57C65BA6081B}" dt="2018-08-01T12:37:08.271" v="488" actId="1037"/>
          <ac:cxnSpMkLst>
            <pc:docMk/>
            <pc:sldMk cId="2931758403" sldId="310"/>
            <ac:cxnSpMk id="11" creationId="{0900CC98-6269-42D8-AD99-D8189986C25E}"/>
          </ac:cxnSpMkLst>
        </pc:cxnChg>
      </pc:sldChg>
      <pc:sldChg chg="addSp delSp modSp add">
        <pc:chgData name="Raquel Sobral" userId="5a367701964fb6c7" providerId="LiveId" clId="{864657A6-7103-4416-9D4F-57C65BA6081B}" dt="2018-08-01T12:48:47.638" v="572" actId="1076"/>
        <pc:sldMkLst>
          <pc:docMk/>
          <pc:sldMk cId="2702829510" sldId="311"/>
        </pc:sldMkLst>
        <pc:spChg chg="mod ord">
          <ac:chgData name="Raquel Sobral" userId="5a367701964fb6c7" providerId="LiveId" clId="{864657A6-7103-4416-9D4F-57C65BA6081B}" dt="2018-08-01T12:48:47.638" v="572" actId="1076"/>
          <ac:spMkLst>
            <pc:docMk/>
            <pc:sldMk cId="2702829510" sldId="311"/>
            <ac:spMk id="16" creationId="{E5D54F2E-4E62-429C-ABBF-F4FEE6553415}"/>
          </ac:spMkLst>
        </pc:spChg>
        <pc:picChg chg="del">
          <ac:chgData name="Raquel Sobral" userId="5a367701964fb6c7" providerId="LiveId" clId="{864657A6-7103-4416-9D4F-57C65BA6081B}" dt="2018-08-01T12:47:27.431" v="521" actId="478"/>
          <ac:picMkLst>
            <pc:docMk/>
            <pc:sldMk cId="2702829510" sldId="311"/>
            <ac:picMk id="3" creationId="{BDD92CDB-3014-4444-8E63-93C260109ECD}"/>
          </ac:picMkLst>
        </pc:picChg>
        <pc:picChg chg="add mod">
          <ac:chgData name="Raquel Sobral" userId="5a367701964fb6c7" providerId="LiveId" clId="{864657A6-7103-4416-9D4F-57C65BA6081B}" dt="2018-08-01T12:48:47.638" v="572" actId="1076"/>
          <ac:picMkLst>
            <pc:docMk/>
            <pc:sldMk cId="2702829510" sldId="311"/>
            <ac:picMk id="5" creationId="{E22EE177-9488-4E1E-885C-A54298E265B7}"/>
          </ac:picMkLst>
        </pc:picChg>
        <pc:cxnChg chg="add mod">
          <ac:chgData name="Raquel Sobral" userId="5a367701964fb6c7" providerId="LiveId" clId="{864657A6-7103-4416-9D4F-57C65BA6081B}" dt="2018-08-01T12:48:47.638" v="572" actId="1076"/>
          <ac:cxnSpMkLst>
            <pc:docMk/>
            <pc:sldMk cId="2702829510" sldId="311"/>
            <ac:cxnSpMk id="10" creationId="{18E48309-6D1E-484E-94B6-C9B36A3566FA}"/>
          </ac:cxnSpMkLst>
        </pc:cxnChg>
      </pc:sldChg>
    </pc:docChg>
  </pc:docChgLst>
  <pc:docChgLst>
    <pc:chgData name="Raquel Sobral" userId="5a367701964fb6c7" providerId="LiveId" clId="{0D3A7BCD-A0B2-425D-A785-0274A9D466B0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394" y="4463654"/>
            <a:ext cx="4267206" cy="398632"/>
          </a:xfrm>
          <a:noFill/>
        </p:spPr>
        <p:txBody>
          <a:bodyPr>
            <a:normAutofit lnSpcReduction="10000"/>
          </a:bodyPr>
          <a:lstStyle/>
          <a:p>
            <a:r>
              <a:rPr lang="en-US" b="1" dirty="0"/>
              <a:t>O-Pitblast – Topography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54" y="1131004"/>
            <a:ext cx="3364486" cy="31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8E083713-C5AE-4377-A58B-5FB59A671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2" y="740491"/>
            <a:ext cx="8843955" cy="1026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292" y="303785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Outliers</a:t>
            </a:r>
            <a:endParaRPr lang="pt-PT" dirty="0"/>
          </a:p>
        </p:txBody>
      </p:sp>
      <p:sp>
        <p:nvSpPr>
          <p:cNvPr id="8" name="Rounded Rectangle 7"/>
          <p:cNvSpPr/>
          <p:nvPr/>
        </p:nvSpPr>
        <p:spPr>
          <a:xfrm>
            <a:off x="3126925" y="1024548"/>
            <a:ext cx="401809" cy="682764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outleir.png"/>
          <p:cNvPicPr>
            <a:picLocks noChangeAspect="1"/>
          </p:cNvPicPr>
          <p:nvPr/>
        </p:nvPicPr>
        <p:blipFill>
          <a:blip r:embed="rId3">
            <a:extLst/>
          </a:blip>
          <a:srcRect b="8"/>
          <a:stretch>
            <a:fillRect/>
          </a:stretch>
        </p:blipFill>
        <p:spPr>
          <a:xfrm>
            <a:off x="440791" y="1905824"/>
            <a:ext cx="1016001" cy="1168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76"/>
                </a:lnTo>
                <a:lnTo>
                  <a:pt x="0" y="2552"/>
                </a:lnTo>
                <a:lnTo>
                  <a:pt x="1519" y="2552"/>
                </a:lnTo>
                <a:lnTo>
                  <a:pt x="3038" y="2552"/>
                </a:lnTo>
                <a:lnTo>
                  <a:pt x="3038" y="1276"/>
                </a:lnTo>
                <a:lnTo>
                  <a:pt x="3038" y="0"/>
                </a:lnTo>
                <a:lnTo>
                  <a:pt x="1519" y="0"/>
                </a:lnTo>
                <a:lnTo>
                  <a:pt x="0" y="0"/>
                </a:lnTo>
                <a:close/>
                <a:moveTo>
                  <a:pt x="4506" y="0"/>
                </a:moveTo>
                <a:lnTo>
                  <a:pt x="4506" y="1276"/>
                </a:lnTo>
                <a:lnTo>
                  <a:pt x="4506" y="2552"/>
                </a:lnTo>
                <a:lnTo>
                  <a:pt x="6067" y="2552"/>
                </a:lnTo>
                <a:cubicBezTo>
                  <a:pt x="7406" y="2552"/>
                  <a:pt x="7639" y="2532"/>
                  <a:pt x="7695" y="2406"/>
                </a:cubicBezTo>
                <a:cubicBezTo>
                  <a:pt x="7748" y="2287"/>
                  <a:pt x="7788" y="2278"/>
                  <a:pt x="7914" y="2369"/>
                </a:cubicBezTo>
                <a:cubicBezTo>
                  <a:pt x="8000" y="2431"/>
                  <a:pt x="8075" y="2557"/>
                  <a:pt x="8075" y="2648"/>
                </a:cubicBezTo>
                <a:cubicBezTo>
                  <a:pt x="8075" y="2739"/>
                  <a:pt x="8116" y="2840"/>
                  <a:pt x="8168" y="2868"/>
                </a:cubicBezTo>
                <a:cubicBezTo>
                  <a:pt x="8219" y="2895"/>
                  <a:pt x="8290" y="3061"/>
                  <a:pt x="8328" y="3234"/>
                </a:cubicBezTo>
                <a:cubicBezTo>
                  <a:pt x="8365" y="3408"/>
                  <a:pt x="8463" y="3659"/>
                  <a:pt x="8547" y="3799"/>
                </a:cubicBezTo>
                <a:cubicBezTo>
                  <a:pt x="8631" y="3939"/>
                  <a:pt x="8699" y="4118"/>
                  <a:pt x="8699" y="4195"/>
                </a:cubicBezTo>
                <a:cubicBezTo>
                  <a:pt x="8699" y="4273"/>
                  <a:pt x="8758" y="4386"/>
                  <a:pt x="8826" y="4445"/>
                </a:cubicBezTo>
                <a:cubicBezTo>
                  <a:pt x="8894" y="4504"/>
                  <a:pt x="8968" y="4908"/>
                  <a:pt x="8994" y="5339"/>
                </a:cubicBezTo>
                <a:cubicBezTo>
                  <a:pt x="9038" y="6060"/>
                  <a:pt x="9061" y="6115"/>
                  <a:pt x="9248" y="6073"/>
                </a:cubicBezTo>
                <a:cubicBezTo>
                  <a:pt x="9377" y="6043"/>
                  <a:pt x="9473" y="6085"/>
                  <a:pt x="9509" y="6183"/>
                </a:cubicBezTo>
                <a:cubicBezTo>
                  <a:pt x="9540" y="6267"/>
                  <a:pt x="9602" y="6420"/>
                  <a:pt x="9652" y="6520"/>
                </a:cubicBezTo>
                <a:cubicBezTo>
                  <a:pt x="9703" y="6621"/>
                  <a:pt x="9755" y="6825"/>
                  <a:pt x="9771" y="6975"/>
                </a:cubicBezTo>
                <a:cubicBezTo>
                  <a:pt x="9798" y="7231"/>
                  <a:pt x="9775" y="7249"/>
                  <a:pt x="9408" y="7276"/>
                </a:cubicBezTo>
                <a:lnTo>
                  <a:pt x="9020" y="7305"/>
                </a:lnTo>
                <a:lnTo>
                  <a:pt x="9020" y="8618"/>
                </a:lnTo>
                <a:lnTo>
                  <a:pt x="9020" y="9938"/>
                </a:lnTo>
                <a:lnTo>
                  <a:pt x="9956" y="9938"/>
                </a:lnTo>
                <a:lnTo>
                  <a:pt x="10901" y="9938"/>
                </a:lnTo>
                <a:lnTo>
                  <a:pt x="11121" y="10349"/>
                </a:lnTo>
                <a:cubicBezTo>
                  <a:pt x="11481" y="11037"/>
                  <a:pt x="11437" y="11067"/>
                  <a:pt x="10142" y="11097"/>
                </a:cubicBezTo>
                <a:lnTo>
                  <a:pt x="9020" y="11126"/>
                </a:lnTo>
                <a:lnTo>
                  <a:pt x="9020" y="12579"/>
                </a:lnTo>
                <a:lnTo>
                  <a:pt x="9020" y="14038"/>
                </a:lnTo>
                <a:lnTo>
                  <a:pt x="15306" y="14038"/>
                </a:lnTo>
                <a:lnTo>
                  <a:pt x="21600" y="14038"/>
                </a:lnTo>
                <a:lnTo>
                  <a:pt x="21600" y="7019"/>
                </a:lnTo>
                <a:lnTo>
                  <a:pt x="21600" y="0"/>
                </a:lnTo>
                <a:lnTo>
                  <a:pt x="13053" y="0"/>
                </a:lnTo>
                <a:lnTo>
                  <a:pt x="4506" y="0"/>
                </a:lnTo>
                <a:close/>
                <a:moveTo>
                  <a:pt x="0" y="3741"/>
                </a:moveTo>
                <a:lnTo>
                  <a:pt x="0" y="4921"/>
                </a:lnTo>
                <a:lnTo>
                  <a:pt x="0" y="6110"/>
                </a:lnTo>
                <a:lnTo>
                  <a:pt x="1519" y="6110"/>
                </a:lnTo>
                <a:lnTo>
                  <a:pt x="3038" y="6110"/>
                </a:lnTo>
                <a:lnTo>
                  <a:pt x="3038" y="4921"/>
                </a:lnTo>
                <a:lnTo>
                  <a:pt x="3038" y="3741"/>
                </a:lnTo>
                <a:lnTo>
                  <a:pt x="1519" y="3741"/>
                </a:lnTo>
                <a:lnTo>
                  <a:pt x="0" y="3741"/>
                </a:lnTo>
                <a:close/>
                <a:moveTo>
                  <a:pt x="4506" y="3741"/>
                </a:moveTo>
                <a:lnTo>
                  <a:pt x="4506" y="4921"/>
                </a:lnTo>
                <a:lnTo>
                  <a:pt x="4506" y="6110"/>
                </a:lnTo>
                <a:lnTo>
                  <a:pt x="6083" y="6110"/>
                </a:lnTo>
                <a:lnTo>
                  <a:pt x="7653" y="6110"/>
                </a:lnTo>
                <a:lnTo>
                  <a:pt x="7653" y="4921"/>
                </a:lnTo>
                <a:lnTo>
                  <a:pt x="7653" y="3741"/>
                </a:lnTo>
                <a:lnTo>
                  <a:pt x="6083" y="3741"/>
                </a:lnTo>
                <a:lnTo>
                  <a:pt x="4506" y="3741"/>
                </a:lnTo>
                <a:close/>
                <a:moveTo>
                  <a:pt x="0" y="7290"/>
                </a:moveTo>
                <a:lnTo>
                  <a:pt x="0" y="8611"/>
                </a:lnTo>
                <a:lnTo>
                  <a:pt x="0" y="9938"/>
                </a:lnTo>
                <a:lnTo>
                  <a:pt x="1519" y="9938"/>
                </a:lnTo>
                <a:lnTo>
                  <a:pt x="3038" y="9938"/>
                </a:lnTo>
                <a:lnTo>
                  <a:pt x="3038" y="8611"/>
                </a:lnTo>
                <a:lnTo>
                  <a:pt x="3038" y="7290"/>
                </a:lnTo>
                <a:lnTo>
                  <a:pt x="1519" y="7290"/>
                </a:lnTo>
                <a:lnTo>
                  <a:pt x="0" y="7290"/>
                </a:lnTo>
                <a:close/>
                <a:moveTo>
                  <a:pt x="4506" y="7290"/>
                </a:moveTo>
                <a:lnTo>
                  <a:pt x="4506" y="8611"/>
                </a:lnTo>
                <a:lnTo>
                  <a:pt x="4506" y="9938"/>
                </a:lnTo>
                <a:lnTo>
                  <a:pt x="6083" y="9938"/>
                </a:lnTo>
                <a:lnTo>
                  <a:pt x="7653" y="9938"/>
                </a:lnTo>
                <a:lnTo>
                  <a:pt x="7653" y="8611"/>
                </a:lnTo>
                <a:lnTo>
                  <a:pt x="7653" y="7290"/>
                </a:lnTo>
                <a:lnTo>
                  <a:pt x="6083" y="7290"/>
                </a:lnTo>
                <a:lnTo>
                  <a:pt x="4506" y="7290"/>
                </a:lnTo>
                <a:close/>
                <a:moveTo>
                  <a:pt x="0" y="11119"/>
                </a:moveTo>
                <a:lnTo>
                  <a:pt x="0" y="12579"/>
                </a:lnTo>
                <a:lnTo>
                  <a:pt x="0" y="14038"/>
                </a:lnTo>
                <a:lnTo>
                  <a:pt x="1519" y="14038"/>
                </a:lnTo>
                <a:lnTo>
                  <a:pt x="3038" y="14038"/>
                </a:lnTo>
                <a:lnTo>
                  <a:pt x="3038" y="12579"/>
                </a:lnTo>
                <a:lnTo>
                  <a:pt x="3038" y="11119"/>
                </a:lnTo>
                <a:lnTo>
                  <a:pt x="1519" y="11119"/>
                </a:lnTo>
                <a:lnTo>
                  <a:pt x="0" y="11119"/>
                </a:lnTo>
                <a:close/>
                <a:moveTo>
                  <a:pt x="4506" y="11119"/>
                </a:moveTo>
                <a:lnTo>
                  <a:pt x="4506" y="12579"/>
                </a:lnTo>
                <a:lnTo>
                  <a:pt x="4506" y="14038"/>
                </a:lnTo>
                <a:lnTo>
                  <a:pt x="6083" y="14038"/>
                </a:lnTo>
                <a:lnTo>
                  <a:pt x="7653" y="14038"/>
                </a:lnTo>
                <a:lnTo>
                  <a:pt x="7653" y="12579"/>
                </a:lnTo>
                <a:lnTo>
                  <a:pt x="7653" y="11119"/>
                </a:lnTo>
                <a:lnTo>
                  <a:pt x="6083" y="11119"/>
                </a:lnTo>
                <a:lnTo>
                  <a:pt x="4506" y="11119"/>
                </a:lnTo>
                <a:close/>
                <a:moveTo>
                  <a:pt x="0" y="15219"/>
                </a:moveTo>
                <a:lnTo>
                  <a:pt x="0" y="16451"/>
                </a:lnTo>
                <a:lnTo>
                  <a:pt x="0" y="17683"/>
                </a:lnTo>
                <a:lnTo>
                  <a:pt x="1519" y="17683"/>
                </a:lnTo>
                <a:lnTo>
                  <a:pt x="3038" y="17683"/>
                </a:lnTo>
                <a:lnTo>
                  <a:pt x="3038" y="16451"/>
                </a:lnTo>
                <a:lnTo>
                  <a:pt x="3038" y="15219"/>
                </a:lnTo>
                <a:lnTo>
                  <a:pt x="1519" y="15219"/>
                </a:lnTo>
                <a:lnTo>
                  <a:pt x="0" y="15219"/>
                </a:lnTo>
                <a:close/>
                <a:moveTo>
                  <a:pt x="4506" y="15219"/>
                </a:moveTo>
                <a:lnTo>
                  <a:pt x="4506" y="16451"/>
                </a:lnTo>
                <a:lnTo>
                  <a:pt x="4506" y="17683"/>
                </a:lnTo>
                <a:lnTo>
                  <a:pt x="6083" y="17683"/>
                </a:lnTo>
                <a:lnTo>
                  <a:pt x="7653" y="17683"/>
                </a:lnTo>
                <a:lnTo>
                  <a:pt x="7653" y="16451"/>
                </a:lnTo>
                <a:lnTo>
                  <a:pt x="7653" y="15219"/>
                </a:lnTo>
                <a:lnTo>
                  <a:pt x="6083" y="15219"/>
                </a:lnTo>
                <a:lnTo>
                  <a:pt x="4506" y="15219"/>
                </a:lnTo>
                <a:close/>
                <a:moveTo>
                  <a:pt x="9020" y="15219"/>
                </a:moveTo>
                <a:lnTo>
                  <a:pt x="9020" y="16451"/>
                </a:lnTo>
                <a:lnTo>
                  <a:pt x="9020" y="17683"/>
                </a:lnTo>
                <a:lnTo>
                  <a:pt x="10640" y="17683"/>
                </a:lnTo>
                <a:lnTo>
                  <a:pt x="12268" y="17683"/>
                </a:lnTo>
                <a:lnTo>
                  <a:pt x="12268" y="16451"/>
                </a:lnTo>
                <a:lnTo>
                  <a:pt x="12268" y="15219"/>
                </a:lnTo>
                <a:lnTo>
                  <a:pt x="10640" y="15219"/>
                </a:lnTo>
                <a:lnTo>
                  <a:pt x="9020" y="15219"/>
                </a:lnTo>
                <a:close/>
                <a:moveTo>
                  <a:pt x="13635" y="15219"/>
                </a:moveTo>
                <a:lnTo>
                  <a:pt x="13635" y="16451"/>
                </a:lnTo>
                <a:lnTo>
                  <a:pt x="13635" y="17683"/>
                </a:lnTo>
                <a:lnTo>
                  <a:pt x="15263" y="17683"/>
                </a:lnTo>
                <a:lnTo>
                  <a:pt x="16883" y="17683"/>
                </a:lnTo>
                <a:lnTo>
                  <a:pt x="16858" y="16473"/>
                </a:lnTo>
                <a:lnTo>
                  <a:pt x="16833" y="15270"/>
                </a:lnTo>
                <a:lnTo>
                  <a:pt x="15230" y="15241"/>
                </a:lnTo>
                <a:lnTo>
                  <a:pt x="13635" y="15219"/>
                </a:lnTo>
                <a:close/>
                <a:moveTo>
                  <a:pt x="18242" y="15219"/>
                </a:moveTo>
                <a:lnTo>
                  <a:pt x="18242" y="16451"/>
                </a:lnTo>
                <a:lnTo>
                  <a:pt x="18242" y="17683"/>
                </a:lnTo>
                <a:lnTo>
                  <a:pt x="19921" y="17683"/>
                </a:lnTo>
                <a:lnTo>
                  <a:pt x="21600" y="17683"/>
                </a:lnTo>
                <a:lnTo>
                  <a:pt x="21600" y="16451"/>
                </a:lnTo>
                <a:lnTo>
                  <a:pt x="21600" y="15219"/>
                </a:lnTo>
                <a:lnTo>
                  <a:pt x="19921" y="15219"/>
                </a:lnTo>
                <a:lnTo>
                  <a:pt x="18242" y="15219"/>
                </a:lnTo>
                <a:close/>
                <a:moveTo>
                  <a:pt x="0" y="18960"/>
                </a:moveTo>
                <a:lnTo>
                  <a:pt x="0" y="20280"/>
                </a:lnTo>
                <a:lnTo>
                  <a:pt x="0" y="21600"/>
                </a:lnTo>
                <a:lnTo>
                  <a:pt x="3831" y="21600"/>
                </a:lnTo>
                <a:lnTo>
                  <a:pt x="7653" y="21600"/>
                </a:lnTo>
                <a:lnTo>
                  <a:pt x="7653" y="20280"/>
                </a:lnTo>
                <a:lnTo>
                  <a:pt x="7653" y="18960"/>
                </a:lnTo>
                <a:lnTo>
                  <a:pt x="6083" y="18960"/>
                </a:lnTo>
                <a:lnTo>
                  <a:pt x="4514" y="18960"/>
                </a:lnTo>
                <a:lnTo>
                  <a:pt x="4489" y="20214"/>
                </a:lnTo>
                <a:lnTo>
                  <a:pt x="4455" y="21468"/>
                </a:lnTo>
                <a:lnTo>
                  <a:pt x="3772" y="21468"/>
                </a:lnTo>
                <a:lnTo>
                  <a:pt x="3097" y="21468"/>
                </a:lnTo>
                <a:lnTo>
                  <a:pt x="3063" y="20214"/>
                </a:lnTo>
                <a:lnTo>
                  <a:pt x="3038" y="18960"/>
                </a:lnTo>
                <a:lnTo>
                  <a:pt x="1519" y="18960"/>
                </a:lnTo>
                <a:lnTo>
                  <a:pt x="0" y="18960"/>
                </a:lnTo>
                <a:close/>
                <a:moveTo>
                  <a:pt x="9020" y="18960"/>
                </a:moveTo>
                <a:lnTo>
                  <a:pt x="9020" y="20280"/>
                </a:lnTo>
                <a:lnTo>
                  <a:pt x="9020" y="21600"/>
                </a:lnTo>
                <a:lnTo>
                  <a:pt x="21600" y="21600"/>
                </a:lnTo>
                <a:lnTo>
                  <a:pt x="21600" y="20280"/>
                </a:lnTo>
                <a:lnTo>
                  <a:pt x="21600" y="18960"/>
                </a:lnTo>
                <a:lnTo>
                  <a:pt x="19929" y="18960"/>
                </a:lnTo>
                <a:lnTo>
                  <a:pt x="18250" y="18960"/>
                </a:lnTo>
                <a:lnTo>
                  <a:pt x="18225" y="20214"/>
                </a:lnTo>
                <a:lnTo>
                  <a:pt x="18191" y="21468"/>
                </a:lnTo>
                <a:lnTo>
                  <a:pt x="17516" y="21468"/>
                </a:lnTo>
                <a:lnTo>
                  <a:pt x="16850" y="21468"/>
                </a:lnTo>
                <a:lnTo>
                  <a:pt x="16875" y="20214"/>
                </a:lnTo>
                <a:lnTo>
                  <a:pt x="16892" y="18960"/>
                </a:lnTo>
                <a:lnTo>
                  <a:pt x="15263" y="18960"/>
                </a:lnTo>
                <a:lnTo>
                  <a:pt x="13635" y="18960"/>
                </a:lnTo>
                <a:lnTo>
                  <a:pt x="13610" y="20214"/>
                </a:lnTo>
                <a:lnTo>
                  <a:pt x="13576" y="21468"/>
                </a:lnTo>
                <a:lnTo>
                  <a:pt x="12952" y="21468"/>
                </a:lnTo>
                <a:lnTo>
                  <a:pt x="12319" y="21468"/>
                </a:lnTo>
                <a:lnTo>
                  <a:pt x="12293" y="20214"/>
                </a:lnTo>
                <a:lnTo>
                  <a:pt x="12260" y="18960"/>
                </a:lnTo>
                <a:lnTo>
                  <a:pt x="10640" y="18960"/>
                </a:lnTo>
                <a:lnTo>
                  <a:pt x="9020" y="1896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" name="outlie1.png"/>
          <p:cNvPicPr>
            <a:picLocks noChangeAspect="1"/>
          </p:cNvPicPr>
          <p:nvPr/>
        </p:nvPicPr>
        <p:blipFill>
          <a:blip r:embed="rId4">
            <a:extLst/>
          </a:blip>
          <a:srcRect l="5341" t="28501" r="23115" b="9464"/>
          <a:stretch>
            <a:fillRect/>
          </a:stretch>
        </p:blipFill>
        <p:spPr>
          <a:xfrm>
            <a:off x="2590800" y="1886772"/>
            <a:ext cx="4610100" cy="2408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165" y="0"/>
                </a:moveTo>
                <a:lnTo>
                  <a:pt x="117" y="157"/>
                </a:lnTo>
                <a:lnTo>
                  <a:pt x="92" y="259"/>
                </a:lnTo>
                <a:cubicBezTo>
                  <a:pt x="37" y="479"/>
                  <a:pt x="34" y="582"/>
                  <a:pt x="72" y="942"/>
                </a:cubicBezTo>
                <a:cubicBezTo>
                  <a:pt x="84" y="1059"/>
                  <a:pt x="100" y="1186"/>
                  <a:pt x="117" y="1295"/>
                </a:cubicBezTo>
                <a:cubicBezTo>
                  <a:pt x="117" y="1298"/>
                  <a:pt x="118" y="1298"/>
                  <a:pt x="118" y="1300"/>
                </a:cubicBezTo>
                <a:cubicBezTo>
                  <a:pt x="126" y="1349"/>
                  <a:pt x="132" y="1373"/>
                  <a:pt x="139" y="1412"/>
                </a:cubicBezTo>
                <a:cubicBezTo>
                  <a:pt x="157" y="1492"/>
                  <a:pt x="182" y="1579"/>
                  <a:pt x="210" y="1671"/>
                </a:cubicBezTo>
                <a:cubicBezTo>
                  <a:pt x="284" y="1892"/>
                  <a:pt x="575" y="2679"/>
                  <a:pt x="938" y="3632"/>
                </a:cubicBezTo>
                <a:cubicBezTo>
                  <a:pt x="1023" y="3856"/>
                  <a:pt x="1039" y="3895"/>
                  <a:pt x="1120" y="4107"/>
                </a:cubicBezTo>
                <a:cubicBezTo>
                  <a:pt x="1416" y="4884"/>
                  <a:pt x="1732" y="5711"/>
                  <a:pt x="1785" y="5850"/>
                </a:cubicBezTo>
                <a:cubicBezTo>
                  <a:pt x="1852" y="6026"/>
                  <a:pt x="1977" y="6356"/>
                  <a:pt x="2063" y="6581"/>
                </a:cubicBezTo>
                <a:cubicBezTo>
                  <a:pt x="2364" y="7363"/>
                  <a:pt x="4175" y="12144"/>
                  <a:pt x="4395" y="12735"/>
                </a:cubicBezTo>
                <a:cubicBezTo>
                  <a:pt x="4453" y="12893"/>
                  <a:pt x="4571" y="13205"/>
                  <a:pt x="4657" y="13429"/>
                </a:cubicBezTo>
                <a:cubicBezTo>
                  <a:pt x="4744" y="13653"/>
                  <a:pt x="4850" y="13932"/>
                  <a:pt x="4893" y="14046"/>
                </a:cubicBezTo>
                <a:cubicBezTo>
                  <a:pt x="4937" y="14161"/>
                  <a:pt x="5094" y="14575"/>
                  <a:pt x="5244" y="14968"/>
                </a:cubicBezTo>
                <a:cubicBezTo>
                  <a:pt x="5267" y="15029"/>
                  <a:pt x="5286" y="15089"/>
                  <a:pt x="5307" y="15148"/>
                </a:cubicBezTo>
                <a:lnTo>
                  <a:pt x="5538" y="15758"/>
                </a:lnTo>
                <a:lnTo>
                  <a:pt x="5700" y="16464"/>
                </a:lnTo>
                <a:cubicBezTo>
                  <a:pt x="5802" y="16868"/>
                  <a:pt x="5915" y="17345"/>
                  <a:pt x="6070" y="18034"/>
                </a:cubicBezTo>
                <a:cubicBezTo>
                  <a:pt x="6359" y="19318"/>
                  <a:pt x="6575" y="20112"/>
                  <a:pt x="6857" y="20935"/>
                </a:cubicBezTo>
                <a:lnTo>
                  <a:pt x="7084" y="21600"/>
                </a:lnTo>
                <a:lnTo>
                  <a:pt x="7389" y="21577"/>
                </a:lnTo>
                <a:lnTo>
                  <a:pt x="7673" y="21557"/>
                </a:lnTo>
                <a:cubicBezTo>
                  <a:pt x="7996" y="21532"/>
                  <a:pt x="8378" y="21461"/>
                  <a:pt x="8522" y="21397"/>
                </a:cubicBezTo>
                <a:cubicBezTo>
                  <a:pt x="8625" y="21351"/>
                  <a:pt x="8734" y="21310"/>
                  <a:pt x="8869" y="21267"/>
                </a:cubicBezTo>
                <a:cubicBezTo>
                  <a:pt x="8865" y="21247"/>
                  <a:pt x="8861" y="21230"/>
                  <a:pt x="8861" y="21204"/>
                </a:cubicBezTo>
                <a:cubicBezTo>
                  <a:pt x="8861" y="21138"/>
                  <a:pt x="9441" y="20507"/>
                  <a:pt x="9555" y="20449"/>
                </a:cubicBezTo>
                <a:cubicBezTo>
                  <a:pt x="9569" y="20442"/>
                  <a:pt x="9650" y="20383"/>
                  <a:pt x="9732" y="20317"/>
                </a:cubicBezTo>
                <a:cubicBezTo>
                  <a:pt x="9815" y="20252"/>
                  <a:pt x="9894" y="20198"/>
                  <a:pt x="9909" y="20198"/>
                </a:cubicBezTo>
                <a:cubicBezTo>
                  <a:pt x="9970" y="20198"/>
                  <a:pt x="10606" y="19558"/>
                  <a:pt x="10693" y="19408"/>
                </a:cubicBezTo>
                <a:cubicBezTo>
                  <a:pt x="10745" y="19318"/>
                  <a:pt x="10889" y="19224"/>
                  <a:pt x="11013" y="19202"/>
                </a:cubicBezTo>
                <a:cubicBezTo>
                  <a:pt x="11137" y="19180"/>
                  <a:pt x="11388" y="19026"/>
                  <a:pt x="11571" y="18859"/>
                </a:cubicBezTo>
                <a:cubicBezTo>
                  <a:pt x="11755" y="18692"/>
                  <a:pt x="12092" y="18464"/>
                  <a:pt x="12320" y="18351"/>
                </a:cubicBezTo>
                <a:cubicBezTo>
                  <a:pt x="13186" y="17925"/>
                  <a:pt x="13445" y="17738"/>
                  <a:pt x="13479" y="17508"/>
                </a:cubicBezTo>
                <a:cubicBezTo>
                  <a:pt x="13509" y="17304"/>
                  <a:pt x="13516" y="17300"/>
                  <a:pt x="13583" y="17467"/>
                </a:cubicBezTo>
                <a:cubicBezTo>
                  <a:pt x="13631" y="17588"/>
                  <a:pt x="13705" y="17632"/>
                  <a:pt x="13810" y="17602"/>
                </a:cubicBezTo>
                <a:cubicBezTo>
                  <a:pt x="14048" y="17533"/>
                  <a:pt x="14434" y="17335"/>
                  <a:pt x="14535" y="17231"/>
                </a:cubicBezTo>
                <a:cubicBezTo>
                  <a:pt x="14590" y="17175"/>
                  <a:pt x="14638" y="17177"/>
                  <a:pt x="14656" y="17234"/>
                </a:cubicBezTo>
                <a:cubicBezTo>
                  <a:pt x="14674" y="17288"/>
                  <a:pt x="14759" y="17273"/>
                  <a:pt x="14859" y="17196"/>
                </a:cubicBezTo>
                <a:cubicBezTo>
                  <a:pt x="14954" y="17123"/>
                  <a:pt x="15188" y="17072"/>
                  <a:pt x="15379" y="17084"/>
                </a:cubicBezTo>
                <a:cubicBezTo>
                  <a:pt x="15570" y="17096"/>
                  <a:pt x="15767" y="17066"/>
                  <a:pt x="15817" y="17018"/>
                </a:cubicBezTo>
                <a:cubicBezTo>
                  <a:pt x="15871" y="16966"/>
                  <a:pt x="15921" y="16972"/>
                  <a:pt x="15940" y="17033"/>
                </a:cubicBezTo>
                <a:cubicBezTo>
                  <a:pt x="15963" y="17102"/>
                  <a:pt x="16007" y="17102"/>
                  <a:pt x="16074" y="17033"/>
                </a:cubicBezTo>
                <a:cubicBezTo>
                  <a:pt x="16154" y="16951"/>
                  <a:pt x="16192" y="16977"/>
                  <a:pt x="16260" y="17160"/>
                </a:cubicBezTo>
                <a:lnTo>
                  <a:pt x="16345" y="17391"/>
                </a:lnTo>
                <a:lnTo>
                  <a:pt x="16442" y="17145"/>
                </a:lnTo>
                <a:cubicBezTo>
                  <a:pt x="16496" y="17010"/>
                  <a:pt x="16566" y="16933"/>
                  <a:pt x="16597" y="16970"/>
                </a:cubicBezTo>
                <a:cubicBezTo>
                  <a:pt x="16629" y="17007"/>
                  <a:pt x="16669" y="16989"/>
                  <a:pt x="16687" y="16932"/>
                </a:cubicBezTo>
                <a:cubicBezTo>
                  <a:pt x="16741" y="16766"/>
                  <a:pt x="17025" y="16812"/>
                  <a:pt x="17079" y="16995"/>
                </a:cubicBezTo>
                <a:cubicBezTo>
                  <a:pt x="17106" y="17086"/>
                  <a:pt x="17185" y="17175"/>
                  <a:pt x="17255" y="17193"/>
                </a:cubicBezTo>
                <a:cubicBezTo>
                  <a:pt x="17726" y="17316"/>
                  <a:pt x="18401" y="17556"/>
                  <a:pt x="18719" y="17714"/>
                </a:cubicBezTo>
                <a:cubicBezTo>
                  <a:pt x="19008" y="17857"/>
                  <a:pt x="19106" y="17955"/>
                  <a:pt x="19147" y="18138"/>
                </a:cubicBezTo>
                <a:cubicBezTo>
                  <a:pt x="19198" y="18362"/>
                  <a:pt x="19220" y="18370"/>
                  <a:pt x="19548" y="18308"/>
                </a:cubicBezTo>
                <a:cubicBezTo>
                  <a:pt x="19917" y="18238"/>
                  <a:pt x="20169" y="18343"/>
                  <a:pt x="20154" y="18537"/>
                </a:cubicBezTo>
                <a:cubicBezTo>
                  <a:pt x="20184" y="18532"/>
                  <a:pt x="20211" y="18527"/>
                  <a:pt x="20241" y="18522"/>
                </a:cubicBezTo>
                <a:cubicBezTo>
                  <a:pt x="20256" y="18518"/>
                  <a:pt x="20290" y="18510"/>
                  <a:pt x="20303" y="18506"/>
                </a:cubicBezTo>
                <a:cubicBezTo>
                  <a:pt x="20346" y="18495"/>
                  <a:pt x="20429" y="18486"/>
                  <a:pt x="20498" y="18476"/>
                </a:cubicBezTo>
                <a:cubicBezTo>
                  <a:pt x="20512" y="18474"/>
                  <a:pt x="20525" y="18470"/>
                  <a:pt x="20539" y="18468"/>
                </a:cubicBezTo>
                <a:cubicBezTo>
                  <a:pt x="20589" y="18461"/>
                  <a:pt x="20617" y="18457"/>
                  <a:pt x="20667" y="18450"/>
                </a:cubicBezTo>
                <a:cubicBezTo>
                  <a:pt x="20975" y="18407"/>
                  <a:pt x="21275" y="18371"/>
                  <a:pt x="21510" y="18359"/>
                </a:cubicBezTo>
                <a:cubicBezTo>
                  <a:pt x="21534" y="18358"/>
                  <a:pt x="21553" y="18354"/>
                  <a:pt x="21566" y="18349"/>
                </a:cubicBezTo>
                <a:cubicBezTo>
                  <a:pt x="21580" y="18344"/>
                  <a:pt x="21589" y="18338"/>
                  <a:pt x="21594" y="18326"/>
                </a:cubicBezTo>
                <a:cubicBezTo>
                  <a:pt x="21599" y="18314"/>
                  <a:pt x="21600" y="18297"/>
                  <a:pt x="21598" y="18275"/>
                </a:cubicBezTo>
                <a:cubicBezTo>
                  <a:pt x="21598" y="18275"/>
                  <a:pt x="21598" y="18273"/>
                  <a:pt x="21598" y="18273"/>
                </a:cubicBezTo>
                <a:cubicBezTo>
                  <a:pt x="21596" y="18250"/>
                  <a:pt x="21590" y="18220"/>
                  <a:pt x="21582" y="18184"/>
                </a:cubicBezTo>
                <a:cubicBezTo>
                  <a:pt x="21573" y="18139"/>
                  <a:pt x="21559" y="18006"/>
                  <a:pt x="21545" y="17836"/>
                </a:cubicBezTo>
                <a:cubicBezTo>
                  <a:pt x="21545" y="17835"/>
                  <a:pt x="21545" y="17834"/>
                  <a:pt x="21545" y="17833"/>
                </a:cubicBezTo>
                <a:cubicBezTo>
                  <a:pt x="21539" y="17765"/>
                  <a:pt x="21535" y="17681"/>
                  <a:pt x="21529" y="17602"/>
                </a:cubicBezTo>
                <a:cubicBezTo>
                  <a:pt x="21520" y="17481"/>
                  <a:pt x="21511" y="17365"/>
                  <a:pt x="21504" y="17234"/>
                </a:cubicBezTo>
                <a:cubicBezTo>
                  <a:pt x="21479" y="16771"/>
                  <a:pt x="21428" y="16312"/>
                  <a:pt x="21380" y="16106"/>
                </a:cubicBezTo>
                <a:cubicBezTo>
                  <a:pt x="21336" y="15915"/>
                  <a:pt x="21286" y="15624"/>
                  <a:pt x="21268" y="15458"/>
                </a:cubicBezTo>
                <a:cubicBezTo>
                  <a:pt x="21249" y="15286"/>
                  <a:pt x="21163" y="14868"/>
                  <a:pt x="21065" y="14432"/>
                </a:cubicBezTo>
                <a:cubicBezTo>
                  <a:pt x="21041" y="14326"/>
                  <a:pt x="21017" y="14225"/>
                  <a:pt x="20992" y="14120"/>
                </a:cubicBezTo>
                <a:cubicBezTo>
                  <a:pt x="20964" y="14002"/>
                  <a:pt x="20935" y="13882"/>
                  <a:pt x="20908" y="13774"/>
                </a:cubicBezTo>
                <a:cubicBezTo>
                  <a:pt x="20858" y="13578"/>
                  <a:pt x="20811" y="13406"/>
                  <a:pt x="20775" y="13289"/>
                </a:cubicBezTo>
                <a:lnTo>
                  <a:pt x="20672" y="12949"/>
                </a:lnTo>
                <a:lnTo>
                  <a:pt x="20773" y="12570"/>
                </a:lnTo>
                <a:cubicBezTo>
                  <a:pt x="20829" y="12359"/>
                  <a:pt x="20858" y="12207"/>
                  <a:pt x="20866" y="12057"/>
                </a:cubicBezTo>
                <a:cubicBezTo>
                  <a:pt x="20868" y="11915"/>
                  <a:pt x="20847" y="11758"/>
                  <a:pt x="20803" y="11473"/>
                </a:cubicBezTo>
                <a:cubicBezTo>
                  <a:pt x="20750" y="11125"/>
                  <a:pt x="20741" y="10941"/>
                  <a:pt x="20769" y="10676"/>
                </a:cubicBezTo>
                <a:cubicBezTo>
                  <a:pt x="20776" y="10605"/>
                  <a:pt x="20779" y="10495"/>
                  <a:pt x="20782" y="10389"/>
                </a:cubicBezTo>
                <a:cubicBezTo>
                  <a:pt x="20783" y="10337"/>
                  <a:pt x="20785" y="10294"/>
                  <a:pt x="20785" y="10241"/>
                </a:cubicBezTo>
                <a:cubicBezTo>
                  <a:pt x="20785" y="10197"/>
                  <a:pt x="20783" y="10156"/>
                  <a:pt x="20782" y="10112"/>
                </a:cubicBezTo>
                <a:cubicBezTo>
                  <a:pt x="20781" y="10004"/>
                  <a:pt x="20780" y="9896"/>
                  <a:pt x="20775" y="9812"/>
                </a:cubicBezTo>
                <a:lnTo>
                  <a:pt x="20770" y="9713"/>
                </a:lnTo>
                <a:cubicBezTo>
                  <a:pt x="20756" y="9498"/>
                  <a:pt x="20739" y="9392"/>
                  <a:pt x="20709" y="9337"/>
                </a:cubicBezTo>
                <a:lnTo>
                  <a:pt x="20507" y="9192"/>
                </a:lnTo>
                <a:cubicBezTo>
                  <a:pt x="20208" y="8979"/>
                  <a:pt x="19974" y="8804"/>
                  <a:pt x="19870" y="8717"/>
                </a:cubicBezTo>
                <a:cubicBezTo>
                  <a:pt x="19846" y="8697"/>
                  <a:pt x="19692" y="8585"/>
                  <a:pt x="19579" y="8501"/>
                </a:cubicBezTo>
                <a:cubicBezTo>
                  <a:pt x="19507" y="8449"/>
                  <a:pt x="19409" y="8377"/>
                  <a:pt x="19360" y="8341"/>
                </a:cubicBezTo>
                <a:cubicBezTo>
                  <a:pt x="19339" y="8326"/>
                  <a:pt x="19332" y="8323"/>
                  <a:pt x="19312" y="8308"/>
                </a:cubicBezTo>
                <a:cubicBezTo>
                  <a:pt x="19088" y="8147"/>
                  <a:pt x="18839" y="7964"/>
                  <a:pt x="18749" y="7897"/>
                </a:cubicBezTo>
                <a:cubicBezTo>
                  <a:pt x="18652" y="7824"/>
                  <a:pt x="18379" y="7628"/>
                  <a:pt x="18142" y="7457"/>
                </a:cubicBezTo>
                <a:cubicBezTo>
                  <a:pt x="17904" y="7287"/>
                  <a:pt x="17673" y="7115"/>
                  <a:pt x="17630" y="7076"/>
                </a:cubicBezTo>
                <a:cubicBezTo>
                  <a:pt x="17533" y="6991"/>
                  <a:pt x="17178" y="6732"/>
                  <a:pt x="16608" y="6327"/>
                </a:cubicBezTo>
                <a:cubicBezTo>
                  <a:pt x="16541" y="6280"/>
                  <a:pt x="16526" y="6265"/>
                  <a:pt x="16465" y="6220"/>
                </a:cubicBezTo>
                <a:cubicBezTo>
                  <a:pt x="16461" y="6217"/>
                  <a:pt x="16460" y="6216"/>
                  <a:pt x="16457" y="6213"/>
                </a:cubicBezTo>
                <a:cubicBezTo>
                  <a:pt x="16450" y="6207"/>
                  <a:pt x="16429" y="6194"/>
                  <a:pt x="16421" y="6187"/>
                </a:cubicBezTo>
                <a:cubicBezTo>
                  <a:pt x="16289" y="6090"/>
                  <a:pt x="16124" y="5969"/>
                  <a:pt x="16097" y="5944"/>
                </a:cubicBezTo>
                <a:cubicBezTo>
                  <a:pt x="16054" y="5903"/>
                  <a:pt x="15823" y="5732"/>
                  <a:pt x="15585" y="5565"/>
                </a:cubicBezTo>
                <a:cubicBezTo>
                  <a:pt x="15347" y="5398"/>
                  <a:pt x="15119" y="5232"/>
                  <a:pt x="15075" y="5194"/>
                </a:cubicBezTo>
                <a:cubicBezTo>
                  <a:pt x="14985" y="5116"/>
                  <a:pt x="14381" y="4674"/>
                  <a:pt x="14092" y="4475"/>
                </a:cubicBezTo>
                <a:cubicBezTo>
                  <a:pt x="14029" y="4432"/>
                  <a:pt x="13973" y="4388"/>
                  <a:pt x="13928" y="4348"/>
                </a:cubicBezTo>
                <a:cubicBezTo>
                  <a:pt x="13875" y="4308"/>
                  <a:pt x="13799" y="4252"/>
                  <a:pt x="13731" y="4201"/>
                </a:cubicBezTo>
                <a:cubicBezTo>
                  <a:pt x="13693" y="4186"/>
                  <a:pt x="13639" y="4152"/>
                  <a:pt x="13587" y="4107"/>
                </a:cubicBezTo>
                <a:cubicBezTo>
                  <a:pt x="13446" y="3987"/>
                  <a:pt x="13081" y="3715"/>
                  <a:pt x="12677" y="3429"/>
                </a:cubicBezTo>
                <a:cubicBezTo>
                  <a:pt x="12525" y="3322"/>
                  <a:pt x="12367" y="3203"/>
                  <a:pt x="12324" y="3165"/>
                </a:cubicBezTo>
                <a:cubicBezTo>
                  <a:pt x="12280" y="3127"/>
                  <a:pt x="11678" y="2684"/>
                  <a:pt x="10986" y="2179"/>
                </a:cubicBezTo>
                <a:cubicBezTo>
                  <a:pt x="10597" y="1896"/>
                  <a:pt x="10343" y="1706"/>
                  <a:pt x="10003" y="1455"/>
                </a:cubicBezTo>
                <a:cubicBezTo>
                  <a:pt x="9311" y="956"/>
                  <a:pt x="8757" y="578"/>
                  <a:pt x="8663" y="554"/>
                </a:cubicBezTo>
                <a:cubicBezTo>
                  <a:pt x="8617" y="564"/>
                  <a:pt x="8513" y="551"/>
                  <a:pt x="8407" y="518"/>
                </a:cubicBezTo>
                <a:cubicBezTo>
                  <a:pt x="8290" y="482"/>
                  <a:pt x="7983" y="438"/>
                  <a:pt x="7724" y="417"/>
                </a:cubicBezTo>
                <a:cubicBezTo>
                  <a:pt x="7578" y="405"/>
                  <a:pt x="7400" y="388"/>
                  <a:pt x="7218" y="373"/>
                </a:cubicBezTo>
                <a:cubicBezTo>
                  <a:pt x="7010" y="362"/>
                  <a:pt x="6777" y="344"/>
                  <a:pt x="6460" y="315"/>
                </a:cubicBezTo>
                <a:cubicBezTo>
                  <a:pt x="5432" y="236"/>
                  <a:pt x="3876" y="143"/>
                  <a:pt x="3027" y="114"/>
                </a:cubicBezTo>
                <a:cubicBezTo>
                  <a:pt x="2475" y="96"/>
                  <a:pt x="1603" y="63"/>
                  <a:pt x="1089" y="41"/>
                </a:cubicBezTo>
                <a:lnTo>
                  <a:pt x="165" y="0"/>
                </a:lnTo>
                <a:close/>
                <a:moveTo>
                  <a:pt x="18772" y="18110"/>
                </a:moveTo>
                <a:cubicBezTo>
                  <a:pt x="18765" y="18123"/>
                  <a:pt x="18777" y="18155"/>
                  <a:pt x="18802" y="18214"/>
                </a:cubicBezTo>
                <a:cubicBezTo>
                  <a:pt x="18876" y="18384"/>
                  <a:pt x="18891" y="18391"/>
                  <a:pt x="18930" y="18270"/>
                </a:cubicBezTo>
                <a:cubicBezTo>
                  <a:pt x="18946" y="18220"/>
                  <a:pt x="18909" y="18155"/>
                  <a:pt x="18849" y="18125"/>
                </a:cubicBezTo>
                <a:cubicBezTo>
                  <a:pt x="18804" y="18103"/>
                  <a:pt x="18779" y="18097"/>
                  <a:pt x="18772" y="18110"/>
                </a:cubicBezTo>
                <a:close/>
                <a:moveTo>
                  <a:pt x="35" y="19030"/>
                </a:moveTo>
                <a:cubicBezTo>
                  <a:pt x="17" y="19030"/>
                  <a:pt x="2" y="19069"/>
                  <a:pt x="0" y="19118"/>
                </a:cubicBezTo>
                <a:cubicBezTo>
                  <a:pt x="0" y="19123"/>
                  <a:pt x="0" y="19131"/>
                  <a:pt x="0" y="19136"/>
                </a:cubicBezTo>
                <a:cubicBezTo>
                  <a:pt x="2" y="19188"/>
                  <a:pt x="25" y="19230"/>
                  <a:pt x="55" y="19230"/>
                </a:cubicBezTo>
                <a:cubicBezTo>
                  <a:pt x="85" y="19230"/>
                  <a:pt x="101" y="19184"/>
                  <a:pt x="90" y="19129"/>
                </a:cubicBezTo>
                <a:cubicBezTo>
                  <a:pt x="79" y="19073"/>
                  <a:pt x="54" y="19030"/>
                  <a:pt x="35" y="19030"/>
                </a:cubicBezTo>
                <a:close/>
                <a:moveTo>
                  <a:pt x="913" y="20701"/>
                </a:moveTo>
                <a:cubicBezTo>
                  <a:pt x="905" y="20705"/>
                  <a:pt x="902" y="20708"/>
                  <a:pt x="894" y="20711"/>
                </a:cubicBezTo>
                <a:cubicBezTo>
                  <a:pt x="847" y="20733"/>
                  <a:pt x="818" y="20732"/>
                  <a:pt x="794" y="20708"/>
                </a:cubicBezTo>
                <a:cubicBezTo>
                  <a:pt x="799" y="20729"/>
                  <a:pt x="805" y="20751"/>
                  <a:pt x="809" y="20764"/>
                </a:cubicBezTo>
                <a:cubicBezTo>
                  <a:pt x="810" y="20767"/>
                  <a:pt x="813" y="20770"/>
                  <a:pt x="813" y="20772"/>
                </a:cubicBezTo>
                <a:cubicBezTo>
                  <a:pt x="821" y="20792"/>
                  <a:pt x="828" y="20806"/>
                  <a:pt x="836" y="20808"/>
                </a:cubicBezTo>
                <a:cubicBezTo>
                  <a:pt x="849" y="20810"/>
                  <a:pt x="867" y="20783"/>
                  <a:pt x="893" y="20739"/>
                </a:cubicBezTo>
                <a:cubicBezTo>
                  <a:pt x="898" y="20730"/>
                  <a:pt x="902" y="20724"/>
                  <a:pt x="908" y="20714"/>
                </a:cubicBezTo>
                <a:cubicBezTo>
                  <a:pt x="911" y="20708"/>
                  <a:pt x="910" y="20706"/>
                  <a:pt x="913" y="207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" name="outlie2.png"/>
          <p:cNvPicPr>
            <a:picLocks noChangeAspect="1"/>
          </p:cNvPicPr>
          <p:nvPr/>
        </p:nvPicPr>
        <p:blipFill>
          <a:blip r:embed="rId5">
            <a:extLst/>
          </a:blip>
          <a:srcRect l="5248" t="27735" r="9056" b="6709"/>
          <a:stretch>
            <a:fillRect/>
          </a:stretch>
        </p:blipFill>
        <p:spPr>
          <a:xfrm>
            <a:off x="4185847" y="4474545"/>
            <a:ext cx="4785606" cy="2205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8" extrusionOk="0">
                <a:moveTo>
                  <a:pt x="13961" y="2"/>
                </a:moveTo>
                <a:cubicBezTo>
                  <a:pt x="13895" y="-2"/>
                  <a:pt x="13835" y="2"/>
                  <a:pt x="13769" y="8"/>
                </a:cubicBezTo>
                <a:cubicBezTo>
                  <a:pt x="13623" y="21"/>
                  <a:pt x="13487" y="44"/>
                  <a:pt x="13441" y="61"/>
                </a:cubicBezTo>
                <a:cubicBezTo>
                  <a:pt x="13428" y="65"/>
                  <a:pt x="13403" y="71"/>
                  <a:pt x="13388" y="76"/>
                </a:cubicBezTo>
                <a:cubicBezTo>
                  <a:pt x="13256" y="137"/>
                  <a:pt x="13085" y="206"/>
                  <a:pt x="13013" y="223"/>
                </a:cubicBezTo>
                <a:cubicBezTo>
                  <a:pt x="12697" y="300"/>
                  <a:pt x="12592" y="332"/>
                  <a:pt x="12505" y="373"/>
                </a:cubicBezTo>
                <a:cubicBezTo>
                  <a:pt x="12451" y="399"/>
                  <a:pt x="12369" y="429"/>
                  <a:pt x="12324" y="439"/>
                </a:cubicBezTo>
                <a:cubicBezTo>
                  <a:pt x="12086" y="493"/>
                  <a:pt x="11904" y="542"/>
                  <a:pt x="11824" y="579"/>
                </a:cubicBezTo>
                <a:cubicBezTo>
                  <a:pt x="11775" y="601"/>
                  <a:pt x="11680" y="637"/>
                  <a:pt x="11612" y="655"/>
                </a:cubicBezTo>
                <a:cubicBezTo>
                  <a:pt x="11327" y="729"/>
                  <a:pt x="11268" y="745"/>
                  <a:pt x="11184" y="784"/>
                </a:cubicBezTo>
                <a:cubicBezTo>
                  <a:pt x="11067" y="838"/>
                  <a:pt x="10924" y="870"/>
                  <a:pt x="10765" y="891"/>
                </a:cubicBezTo>
                <a:cubicBezTo>
                  <a:pt x="10761" y="892"/>
                  <a:pt x="10760" y="892"/>
                  <a:pt x="10755" y="894"/>
                </a:cubicBezTo>
                <a:cubicBezTo>
                  <a:pt x="10606" y="939"/>
                  <a:pt x="10459" y="958"/>
                  <a:pt x="10428" y="937"/>
                </a:cubicBezTo>
                <a:cubicBezTo>
                  <a:pt x="10418" y="929"/>
                  <a:pt x="10368" y="920"/>
                  <a:pt x="10325" y="911"/>
                </a:cubicBezTo>
                <a:cubicBezTo>
                  <a:pt x="9975" y="903"/>
                  <a:pt x="9454" y="853"/>
                  <a:pt x="9454" y="822"/>
                </a:cubicBezTo>
                <a:cubicBezTo>
                  <a:pt x="9454" y="814"/>
                  <a:pt x="9371" y="800"/>
                  <a:pt x="9278" y="789"/>
                </a:cubicBezTo>
                <a:cubicBezTo>
                  <a:pt x="9169" y="777"/>
                  <a:pt x="9069" y="763"/>
                  <a:pt x="9009" y="754"/>
                </a:cubicBezTo>
                <a:cubicBezTo>
                  <a:pt x="8732" y="723"/>
                  <a:pt x="8398" y="686"/>
                  <a:pt x="8076" y="642"/>
                </a:cubicBezTo>
                <a:cubicBezTo>
                  <a:pt x="7896" y="618"/>
                  <a:pt x="7725" y="599"/>
                  <a:pt x="7698" y="599"/>
                </a:cubicBezTo>
                <a:cubicBezTo>
                  <a:pt x="7671" y="599"/>
                  <a:pt x="7512" y="566"/>
                  <a:pt x="7343" y="528"/>
                </a:cubicBezTo>
                <a:cubicBezTo>
                  <a:pt x="7291" y="516"/>
                  <a:pt x="7249" y="511"/>
                  <a:pt x="7206" y="505"/>
                </a:cubicBezTo>
                <a:cubicBezTo>
                  <a:pt x="7185" y="502"/>
                  <a:pt x="7164" y="498"/>
                  <a:pt x="7142" y="497"/>
                </a:cubicBezTo>
                <a:cubicBezTo>
                  <a:pt x="7116" y="496"/>
                  <a:pt x="7089" y="499"/>
                  <a:pt x="7063" y="500"/>
                </a:cubicBezTo>
                <a:cubicBezTo>
                  <a:pt x="7030" y="502"/>
                  <a:pt x="6996" y="503"/>
                  <a:pt x="6957" y="510"/>
                </a:cubicBezTo>
                <a:cubicBezTo>
                  <a:pt x="6950" y="511"/>
                  <a:pt x="6942" y="514"/>
                  <a:pt x="6935" y="515"/>
                </a:cubicBezTo>
                <a:cubicBezTo>
                  <a:pt x="6869" y="528"/>
                  <a:pt x="6765" y="563"/>
                  <a:pt x="6677" y="589"/>
                </a:cubicBezTo>
                <a:cubicBezTo>
                  <a:pt x="6627" y="606"/>
                  <a:pt x="6585" y="620"/>
                  <a:pt x="6523" y="642"/>
                </a:cubicBezTo>
                <a:cubicBezTo>
                  <a:pt x="6241" y="742"/>
                  <a:pt x="5907" y="858"/>
                  <a:pt x="5780" y="899"/>
                </a:cubicBezTo>
                <a:cubicBezTo>
                  <a:pt x="5654" y="939"/>
                  <a:pt x="5409" y="1018"/>
                  <a:pt x="5238" y="1074"/>
                </a:cubicBezTo>
                <a:cubicBezTo>
                  <a:pt x="5066" y="1129"/>
                  <a:pt x="4868" y="1193"/>
                  <a:pt x="4795" y="1216"/>
                </a:cubicBezTo>
                <a:cubicBezTo>
                  <a:pt x="4723" y="1238"/>
                  <a:pt x="4628" y="1273"/>
                  <a:pt x="4584" y="1295"/>
                </a:cubicBezTo>
                <a:cubicBezTo>
                  <a:pt x="4539" y="1316"/>
                  <a:pt x="4450" y="1346"/>
                  <a:pt x="4386" y="1363"/>
                </a:cubicBezTo>
                <a:cubicBezTo>
                  <a:pt x="4322" y="1380"/>
                  <a:pt x="4219" y="1413"/>
                  <a:pt x="4156" y="1434"/>
                </a:cubicBezTo>
                <a:cubicBezTo>
                  <a:pt x="4093" y="1455"/>
                  <a:pt x="3938" y="1502"/>
                  <a:pt x="3812" y="1543"/>
                </a:cubicBezTo>
                <a:cubicBezTo>
                  <a:pt x="3686" y="1584"/>
                  <a:pt x="3449" y="1666"/>
                  <a:pt x="3287" y="1724"/>
                </a:cubicBezTo>
                <a:cubicBezTo>
                  <a:pt x="3220" y="1747"/>
                  <a:pt x="3105" y="1770"/>
                  <a:pt x="2987" y="1792"/>
                </a:cubicBezTo>
                <a:cubicBezTo>
                  <a:pt x="2957" y="1802"/>
                  <a:pt x="2938" y="1808"/>
                  <a:pt x="2909" y="1818"/>
                </a:cubicBezTo>
                <a:cubicBezTo>
                  <a:pt x="2792" y="1855"/>
                  <a:pt x="2467" y="1892"/>
                  <a:pt x="2187" y="1899"/>
                </a:cubicBezTo>
                <a:cubicBezTo>
                  <a:pt x="2119" y="1901"/>
                  <a:pt x="2066" y="1905"/>
                  <a:pt x="2008" y="1909"/>
                </a:cubicBezTo>
                <a:cubicBezTo>
                  <a:pt x="1638" y="1959"/>
                  <a:pt x="1360" y="2036"/>
                  <a:pt x="1208" y="2135"/>
                </a:cubicBezTo>
                <a:cubicBezTo>
                  <a:pt x="1178" y="2155"/>
                  <a:pt x="1118" y="2187"/>
                  <a:pt x="1073" y="2206"/>
                </a:cubicBezTo>
                <a:cubicBezTo>
                  <a:pt x="1028" y="2225"/>
                  <a:pt x="902" y="2277"/>
                  <a:pt x="793" y="2323"/>
                </a:cubicBezTo>
                <a:cubicBezTo>
                  <a:pt x="685" y="2368"/>
                  <a:pt x="567" y="2417"/>
                  <a:pt x="531" y="2429"/>
                </a:cubicBezTo>
                <a:cubicBezTo>
                  <a:pt x="321" y="2504"/>
                  <a:pt x="26" y="2621"/>
                  <a:pt x="7" y="2638"/>
                </a:cubicBezTo>
                <a:cubicBezTo>
                  <a:pt x="3" y="2644"/>
                  <a:pt x="3" y="2654"/>
                  <a:pt x="0" y="2663"/>
                </a:cubicBezTo>
                <a:cubicBezTo>
                  <a:pt x="-11" y="2751"/>
                  <a:pt x="226" y="4233"/>
                  <a:pt x="522" y="5912"/>
                </a:cubicBezTo>
                <a:cubicBezTo>
                  <a:pt x="701" y="6930"/>
                  <a:pt x="860" y="7843"/>
                  <a:pt x="874" y="7941"/>
                </a:cubicBezTo>
                <a:cubicBezTo>
                  <a:pt x="888" y="8038"/>
                  <a:pt x="982" y="8568"/>
                  <a:pt x="1082" y="9116"/>
                </a:cubicBezTo>
                <a:cubicBezTo>
                  <a:pt x="1269" y="10139"/>
                  <a:pt x="1630" y="11563"/>
                  <a:pt x="2378" y="14236"/>
                </a:cubicBezTo>
                <a:cubicBezTo>
                  <a:pt x="2586" y="14980"/>
                  <a:pt x="2879" y="16055"/>
                  <a:pt x="3031" y="16622"/>
                </a:cubicBezTo>
                <a:cubicBezTo>
                  <a:pt x="3309" y="17665"/>
                  <a:pt x="3335" y="17754"/>
                  <a:pt x="3612" y="18651"/>
                </a:cubicBezTo>
                <a:cubicBezTo>
                  <a:pt x="3789" y="19224"/>
                  <a:pt x="3870" y="19452"/>
                  <a:pt x="4343" y="20697"/>
                </a:cubicBezTo>
                <a:cubicBezTo>
                  <a:pt x="4500" y="21110"/>
                  <a:pt x="4639" y="21445"/>
                  <a:pt x="4696" y="21552"/>
                </a:cubicBezTo>
                <a:cubicBezTo>
                  <a:pt x="4712" y="21574"/>
                  <a:pt x="4729" y="21596"/>
                  <a:pt x="4739" y="21598"/>
                </a:cubicBezTo>
                <a:cubicBezTo>
                  <a:pt x="4770" y="21594"/>
                  <a:pt x="4933" y="21550"/>
                  <a:pt x="5124" y="21494"/>
                </a:cubicBezTo>
                <a:cubicBezTo>
                  <a:pt x="5323" y="21436"/>
                  <a:pt x="5669" y="21341"/>
                  <a:pt x="5895" y="21281"/>
                </a:cubicBezTo>
                <a:cubicBezTo>
                  <a:pt x="6163" y="21209"/>
                  <a:pt x="6521" y="21038"/>
                  <a:pt x="6731" y="20895"/>
                </a:cubicBezTo>
                <a:cubicBezTo>
                  <a:pt x="6858" y="20790"/>
                  <a:pt x="6991" y="20656"/>
                  <a:pt x="7136" y="20486"/>
                </a:cubicBezTo>
                <a:cubicBezTo>
                  <a:pt x="7187" y="20423"/>
                  <a:pt x="7212" y="20394"/>
                  <a:pt x="7303" y="20273"/>
                </a:cubicBezTo>
                <a:cubicBezTo>
                  <a:pt x="7304" y="20271"/>
                  <a:pt x="7307" y="20270"/>
                  <a:pt x="7309" y="20268"/>
                </a:cubicBezTo>
                <a:cubicBezTo>
                  <a:pt x="7311" y="20264"/>
                  <a:pt x="7316" y="20259"/>
                  <a:pt x="7318" y="20255"/>
                </a:cubicBezTo>
                <a:cubicBezTo>
                  <a:pt x="7481" y="20040"/>
                  <a:pt x="7689" y="19754"/>
                  <a:pt x="7911" y="19445"/>
                </a:cubicBezTo>
                <a:cubicBezTo>
                  <a:pt x="8362" y="18818"/>
                  <a:pt x="8806" y="18211"/>
                  <a:pt x="8896" y="18095"/>
                </a:cubicBezTo>
                <a:cubicBezTo>
                  <a:pt x="9050" y="17897"/>
                  <a:pt x="9110" y="17820"/>
                  <a:pt x="9380" y="17486"/>
                </a:cubicBezTo>
                <a:cubicBezTo>
                  <a:pt x="9439" y="17413"/>
                  <a:pt x="9617" y="17187"/>
                  <a:pt x="9777" y="16983"/>
                </a:cubicBezTo>
                <a:cubicBezTo>
                  <a:pt x="9936" y="16778"/>
                  <a:pt x="10334" y="16306"/>
                  <a:pt x="10662" y="15934"/>
                </a:cubicBezTo>
                <a:cubicBezTo>
                  <a:pt x="10853" y="15718"/>
                  <a:pt x="10986" y="15570"/>
                  <a:pt x="11103" y="15457"/>
                </a:cubicBezTo>
                <a:cubicBezTo>
                  <a:pt x="11119" y="15439"/>
                  <a:pt x="11144" y="15411"/>
                  <a:pt x="11159" y="15394"/>
                </a:cubicBezTo>
                <a:cubicBezTo>
                  <a:pt x="11209" y="15339"/>
                  <a:pt x="11259" y="15299"/>
                  <a:pt x="11317" y="15267"/>
                </a:cubicBezTo>
                <a:cubicBezTo>
                  <a:pt x="11317" y="15231"/>
                  <a:pt x="11329" y="15187"/>
                  <a:pt x="11358" y="15140"/>
                </a:cubicBezTo>
                <a:cubicBezTo>
                  <a:pt x="11390" y="15087"/>
                  <a:pt x="11521" y="14961"/>
                  <a:pt x="11650" y="14858"/>
                </a:cubicBezTo>
                <a:cubicBezTo>
                  <a:pt x="11780" y="14756"/>
                  <a:pt x="12019" y="14537"/>
                  <a:pt x="12180" y="14373"/>
                </a:cubicBezTo>
                <a:cubicBezTo>
                  <a:pt x="12341" y="14209"/>
                  <a:pt x="12528" y="14054"/>
                  <a:pt x="12595" y="14028"/>
                </a:cubicBezTo>
                <a:cubicBezTo>
                  <a:pt x="12662" y="14002"/>
                  <a:pt x="12873" y="13867"/>
                  <a:pt x="13065" y="13731"/>
                </a:cubicBezTo>
                <a:cubicBezTo>
                  <a:pt x="13257" y="13595"/>
                  <a:pt x="13489" y="13456"/>
                  <a:pt x="13581" y="13419"/>
                </a:cubicBezTo>
                <a:cubicBezTo>
                  <a:pt x="13673" y="13381"/>
                  <a:pt x="13824" y="13265"/>
                  <a:pt x="13919" y="13160"/>
                </a:cubicBezTo>
                <a:cubicBezTo>
                  <a:pt x="14037" y="13030"/>
                  <a:pt x="14110" y="12999"/>
                  <a:pt x="14148" y="13068"/>
                </a:cubicBezTo>
                <a:cubicBezTo>
                  <a:pt x="14187" y="13138"/>
                  <a:pt x="14223" y="13122"/>
                  <a:pt x="14264" y="13015"/>
                </a:cubicBezTo>
                <a:cubicBezTo>
                  <a:pt x="14301" y="12919"/>
                  <a:pt x="14344" y="12893"/>
                  <a:pt x="14376" y="12949"/>
                </a:cubicBezTo>
                <a:cubicBezTo>
                  <a:pt x="14405" y="12999"/>
                  <a:pt x="14472" y="13021"/>
                  <a:pt x="14524" y="13000"/>
                </a:cubicBezTo>
                <a:cubicBezTo>
                  <a:pt x="14771" y="12900"/>
                  <a:pt x="15095" y="12896"/>
                  <a:pt x="15151" y="12992"/>
                </a:cubicBezTo>
                <a:cubicBezTo>
                  <a:pt x="15196" y="13071"/>
                  <a:pt x="15208" y="13061"/>
                  <a:pt x="15197" y="12954"/>
                </a:cubicBezTo>
                <a:cubicBezTo>
                  <a:pt x="15188" y="12856"/>
                  <a:pt x="15228" y="12806"/>
                  <a:pt x="15324" y="12797"/>
                </a:cubicBezTo>
                <a:cubicBezTo>
                  <a:pt x="15401" y="12790"/>
                  <a:pt x="15534" y="12750"/>
                  <a:pt x="15617" y="12708"/>
                </a:cubicBezTo>
                <a:cubicBezTo>
                  <a:pt x="15753" y="12640"/>
                  <a:pt x="15774" y="12660"/>
                  <a:pt x="15817" y="12906"/>
                </a:cubicBezTo>
                <a:cubicBezTo>
                  <a:pt x="15844" y="13057"/>
                  <a:pt x="15887" y="13151"/>
                  <a:pt x="15914" y="13114"/>
                </a:cubicBezTo>
                <a:cubicBezTo>
                  <a:pt x="15942" y="13077"/>
                  <a:pt x="15956" y="12994"/>
                  <a:pt x="15945" y="12929"/>
                </a:cubicBezTo>
                <a:cubicBezTo>
                  <a:pt x="15934" y="12864"/>
                  <a:pt x="15945" y="12726"/>
                  <a:pt x="15969" y="12624"/>
                </a:cubicBezTo>
                <a:cubicBezTo>
                  <a:pt x="16006" y="12471"/>
                  <a:pt x="16062" y="12444"/>
                  <a:pt x="16297" y="12469"/>
                </a:cubicBezTo>
                <a:cubicBezTo>
                  <a:pt x="16453" y="12486"/>
                  <a:pt x="16591" y="12537"/>
                  <a:pt x="16603" y="12581"/>
                </a:cubicBezTo>
                <a:cubicBezTo>
                  <a:pt x="16616" y="12625"/>
                  <a:pt x="16646" y="12633"/>
                  <a:pt x="16671" y="12599"/>
                </a:cubicBezTo>
                <a:cubicBezTo>
                  <a:pt x="16696" y="12565"/>
                  <a:pt x="16767" y="12607"/>
                  <a:pt x="16829" y="12695"/>
                </a:cubicBezTo>
                <a:cubicBezTo>
                  <a:pt x="16897" y="12792"/>
                  <a:pt x="17144" y="12898"/>
                  <a:pt x="17451" y="12962"/>
                </a:cubicBezTo>
                <a:cubicBezTo>
                  <a:pt x="17984" y="13072"/>
                  <a:pt x="18097" y="13108"/>
                  <a:pt x="18471" y="13274"/>
                </a:cubicBezTo>
                <a:cubicBezTo>
                  <a:pt x="18596" y="13330"/>
                  <a:pt x="18717" y="13349"/>
                  <a:pt x="18739" y="13320"/>
                </a:cubicBezTo>
                <a:cubicBezTo>
                  <a:pt x="18818" y="13214"/>
                  <a:pt x="18844" y="13509"/>
                  <a:pt x="18767" y="13632"/>
                </a:cubicBezTo>
                <a:cubicBezTo>
                  <a:pt x="18700" y="13738"/>
                  <a:pt x="18726" y="13759"/>
                  <a:pt x="18928" y="13759"/>
                </a:cubicBezTo>
                <a:cubicBezTo>
                  <a:pt x="19043" y="13759"/>
                  <a:pt x="19142" y="13798"/>
                  <a:pt x="19200" y="13850"/>
                </a:cubicBezTo>
                <a:cubicBezTo>
                  <a:pt x="19381" y="13827"/>
                  <a:pt x="19642" y="13800"/>
                  <a:pt x="19986" y="13774"/>
                </a:cubicBezTo>
                <a:cubicBezTo>
                  <a:pt x="20680" y="13722"/>
                  <a:pt x="21425" y="13595"/>
                  <a:pt x="21564" y="13508"/>
                </a:cubicBezTo>
                <a:cubicBezTo>
                  <a:pt x="21576" y="13495"/>
                  <a:pt x="21584" y="13478"/>
                  <a:pt x="21589" y="13457"/>
                </a:cubicBezTo>
                <a:cubicBezTo>
                  <a:pt x="21587" y="13427"/>
                  <a:pt x="21577" y="13349"/>
                  <a:pt x="21557" y="13223"/>
                </a:cubicBezTo>
                <a:cubicBezTo>
                  <a:pt x="21534" y="13077"/>
                  <a:pt x="21498" y="12509"/>
                  <a:pt x="21477" y="11962"/>
                </a:cubicBezTo>
                <a:cubicBezTo>
                  <a:pt x="21437" y="10949"/>
                  <a:pt x="21405" y="10720"/>
                  <a:pt x="21258" y="10337"/>
                </a:cubicBezTo>
                <a:cubicBezTo>
                  <a:pt x="21215" y="10226"/>
                  <a:pt x="21181" y="10052"/>
                  <a:pt x="21181" y="9951"/>
                </a:cubicBezTo>
                <a:cubicBezTo>
                  <a:pt x="21181" y="9757"/>
                  <a:pt x="21077" y="9260"/>
                  <a:pt x="20921" y="8715"/>
                </a:cubicBezTo>
                <a:cubicBezTo>
                  <a:pt x="20870" y="8534"/>
                  <a:pt x="20817" y="8311"/>
                  <a:pt x="20803" y="8217"/>
                </a:cubicBezTo>
                <a:cubicBezTo>
                  <a:pt x="20790" y="8124"/>
                  <a:pt x="20683" y="7781"/>
                  <a:pt x="20567" y="7456"/>
                </a:cubicBezTo>
                <a:lnTo>
                  <a:pt x="20354" y="6867"/>
                </a:lnTo>
                <a:lnTo>
                  <a:pt x="20513" y="6356"/>
                </a:lnTo>
                <a:cubicBezTo>
                  <a:pt x="20733" y="5648"/>
                  <a:pt x="20738" y="5588"/>
                  <a:pt x="20622" y="4932"/>
                </a:cubicBezTo>
                <a:lnTo>
                  <a:pt x="20545" y="4498"/>
                </a:lnTo>
                <a:lnTo>
                  <a:pt x="20525" y="4397"/>
                </a:lnTo>
                <a:lnTo>
                  <a:pt x="20526" y="4392"/>
                </a:lnTo>
                <a:lnTo>
                  <a:pt x="20522" y="4376"/>
                </a:lnTo>
                <a:lnTo>
                  <a:pt x="20602" y="3749"/>
                </a:lnTo>
                <a:cubicBezTo>
                  <a:pt x="20668" y="3228"/>
                  <a:pt x="20677" y="3060"/>
                  <a:pt x="20651" y="2772"/>
                </a:cubicBezTo>
                <a:cubicBezTo>
                  <a:pt x="20642" y="2665"/>
                  <a:pt x="20637" y="2550"/>
                  <a:pt x="20635" y="2445"/>
                </a:cubicBezTo>
                <a:cubicBezTo>
                  <a:pt x="20633" y="2388"/>
                  <a:pt x="20635" y="2358"/>
                  <a:pt x="20636" y="2315"/>
                </a:cubicBezTo>
                <a:cubicBezTo>
                  <a:pt x="20636" y="2292"/>
                  <a:pt x="20636" y="2256"/>
                  <a:pt x="20637" y="2239"/>
                </a:cubicBezTo>
                <a:cubicBezTo>
                  <a:pt x="20637" y="2234"/>
                  <a:pt x="20637" y="2233"/>
                  <a:pt x="20637" y="2229"/>
                </a:cubicBezTo>
                <a:cubicBezTo>
                  <a:pt x="20637" y="2224"/>
                  <a:pt x="20636" y="2210"/>
                  <a:pt x="20637" y="2206"/>
                </a:cubicBezTo>
                <a:cubicBezTo>
                  <a:pt x="20638" y="2199"/>
                  <a:pt x="20637" y="2202"/>
                  <a:pt x="20638" y="2196"/>
                </a:cubicBezTo>
                <a:cubicBezTo>
                  <a:pt x="20647" y="2047"/>
                  <a:pt x="20615" y="2025"/>
                  <a:pt x="20279" y="1924"/>
                </a:cubicBezTo>
                <a:cubicBezTo>
                  <a:pt x="19322" y="1638"/>
                  <a:pt x="18984" y="1534"/>
                  <a:pt x="18442" y="1358"/>
                </a:cubicBezTo>
                <a:cubicBezTo>
                  <a:pt x="18243" y="1294"/>
                  <a:pt x="18036" y="1228"/>
                  <a:pt x="17982" y="1213"/>
                </a:cubicBezTo>
                <a:cubicBezTo>
                  <a:pt x="17795" y="1163"/>
                  <a:pt x="17555" y="1099"/>
                  <a:pt x="17457" y="1074"/>
                </a:cubicBezTo>
                <a:cubicBezTo>
                  <a:pt x="17403" y="1060"/>
                  <a:pt x="17359" y="1041"/>
                  <a:pt x="17359" y="1033"/>
                </a:cubicBezTo>
                <a:cubicBezTo>
                  <a:pt x="17359" y="1026"/>
                  <a:pt x="17329" y="1013"/>
                  <a:pt x="17293" y="1003"/>
                </a:cubicBezTo>
                <a:cubicBezTo>
                  <a:pt x="17221" y="983"/>
                  <a:pt x="16719" y="827"/>
                  <a:pt x="16588" y="784"/>
                </a:cubicBezTo>
                <a:cubicBezTo>
                  <a:pt x="16543" y="770"/>
                  <a:pt x="16440" y="739"/>
                  <a:pt x="16359" y="718"/>
                </a:cubicBezTo>
                <a:cubicBezTo>
                  <a:pt x="16278" y="697"/>
                  <a:pt x="16189" y="666"/>
                  <a:pt x="16161" y="647"/>
                </a:cubicBezTo>
                <a:cubicBezTo>
                  <a:pt x="16134" y="628"/>
                  <a:pt x="15943" y="562"/>
                  <a:pt x="15735" y="500"/>
                </a:cubicBezTo>
                <a:cubicBezTo>
                  <a:pt x="15528" y="438"/>
                  <a:pt x="15214" y="343"/>
                  <a:pt x="15038" y="287"/>
                </a:cubicBezTo>
                <a:cubicBezTo>
                  <a:pt x="14416" y="89"/>
                  <a:pt x="14161" y="16"/>
                  <a:pt x="13961" y="2"/>
                </a:cubicBezTo>
                <a:close/>
                <a:moveTo>
                  <a:pt x="52" y="18328"/>
                </a:moveTo>
                <a:cubicBezTo>
                  <a:pt x="39" y="18328"/>
                  <a:pt x="33" y="18355"/>
                  <a:pt x="28" y="18387"/>
                </a:cubicBezTo>
                <a:cubicBezTo>
                  <a:pt x="30" y="18421"/>
                  <a:pt x="30" y="18451"/>
                  <a:pt x="37" y="18511"/>
                </a:cubicBezTo>
                <a:cubicBezTo>
                  <a:pt x="39" y="18533"/>
                  <a:pt x="41" y="18545"/>
                  <a:pt x="44" y="18562"/>
                </a:cubicBezTo>
                <a:cubicBezTo>
                  <a:pt x="44" y="18563"/>
                  <a:pt x="43" y="18564"/>
                  <a:pt x="44" y="18564"/>
                </a:cubicBezTo>
                <a:cubicBezTo>
                  <a:pt x="55" y="18589"/>
                  <a:pt x="77" y="18594"/>
                  <a:pt x="92" y="18575"/>
                </a:cubicBezTo>
                <a:cubicBezTo>
                  <a:pt x="125" y="18530"/>
                  <a:pt x="92" y="18328"/>
                  <a:pt x="52" y="183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" name="otli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9302" y="4204428"/>
            <a:ext cx="3458108" cy="16423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0377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6AE2675F-578B-4622-8F88-E11E2008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2" y="740491"/>
            <a:ext cx="8843955" cy="1026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67081" y="1308238"/>
            <a:ext cx="795016" cy="331376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TextBox 17"/>
          <p:cNvSpPr txBox="1"/>
          <p:nvPr/>
        </p:nvSpPr>
        <p:spPr>
          <a:xfrm>
            <a:off x="123292" y="293308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Cut </a:t>
            </a:r>
            <a:r>
              <a:rPr lang="pt-PT" dirty="0" err="1"/>
              <a:t>Terrain</a:t>
            </a:r>
            <a:endParaRPr lang="pt-PT" dirty="0"/>
          </a:p>
        </p:txBody>
      </p:sp>
      <p:pic>
        <p:nvPicPr>
          <p:cNvPr id="19" name="recortar_terren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0791" y="1904227"/>
            <a:ext cx="1016001" cy="1028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979566D-D3D6-440D-8CDE-F28B27AEC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02" b="4397"/>
          <a:stretch/>
        </p:blipFill>
        <p:spPr>
          <a:xfrm>
            <a:off x="3224152" y="1833024"/>
            <a:ext cx="5433237" cy="29387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67846AB-3979-4DFD-B5F2-50BFF5FEC7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11" t="25182" r="22908" b="10808"/>
          <a:stretch/>
        </p:blipFill>
        <p:spPr>
          <a:xfrm>
            <a:off x="1456792" y="4000454"/>
            <a:ext cx="2806996" cy="19971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0043442">
            <a:off x="3438287" y="3931865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Press</a:t>
            </a:r>
            <a:r>
              <a:rPr lang="pt-PT" dirty="0"/>
              <a:t> “</a:t>
            </a:r>
            <a:r>
              <a:rPr lang="pt-PT" dirty="0" err="1"/>
              <a:t>Enter</a:t>
            </a:r>
            <a:r>
              <a:rPr lang="pt-PT" dirty="0"/>
              <a:t>”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1BE57436-9198-427B-B528-814795A9913A}"/>
              </a:ext>
            </a:extLst>
          </p:cNvPr>
          <p:cNvCxnSpPr/>
          <p:nvPr/>
        </p:nvCxnSpPr>
        <p:spPr>
          <a:xfrm flipH="1">
            <a:off x="3530009" y="3855242"/>
            <a:ext cx="1679944" cy="788479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26640" y="2609923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Select</a:t>
            </a:r>
            <a:r>
              <a:rPr lang="pt-PT" dirty="0"/>
              <a:t> </a:t>
            </a:r>
            <a:r>
              <a:rPr lang="pt-PT" dirty="0" err="1"/>
              <a:t>Polygon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45427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292" y="293308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Cut </a:t>
            </a:r>
            <a:r>
              <a:rPr lang="pt-PT" dirty="0" err="1"/>
              <a:t>Terrain</a:t>
            </a:r>
            <a:endParaRPr lang="pt-PT" dirty="0"/>
          </a:p>
        </p:txBody>
      </p:sp>
      <p:pic>
        <p:nvPicPr>
          <p:cNvPr id="13" name="recortar_terren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791" y="1894665"/>
            <a:ext cx="1016001" cy="1028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91" y="2461558"/>
            <a:ext cx="7135223" cy="3672542"/>
          </a:xfrm>
          <a:prstGeom prst="rect">
            <a:avLst/>
          </a:prstGeom>
        </p:spPr>
      </p:pic>
      <p:pic>
        <p:nvPicPr>
          <p:cNvPr id="14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440791" y="53339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triped Right Arrow 14"/>
          <p:cNvSpPr/>
          <p:nvPr/>
        </p:nvSpPr>
        <p:spPr>
          <a:xfrm rot="5400000">
            <a:off x="461384" y="5363897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TextBox 17"/>
          <p:cNvSpPr txBox="1"/>
          <p:nvPr/>
        </p:nvSpPr>
        <p:spPr>
          <a:xfrm>
            <a:off x="1252942" y="6187741"/>
            <a:ext cx="126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+ </a:t>
            </a:r>
            <a:r>
              <a:rPr lang="pt-PT" dirty="0" err="1"/>
              <a:t>Enter</a:t>
            </a:r>
            <a:endParaRPr lang="pt-PT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93E2591-9779-4A3B-A0E4-F5211D269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92" y="740491"/>
            <a:ext cx="8843955" cy="1026026"/>
          </a:xfrm>
          <a:prstGeom prst="rect">
            <a:avLst/>
          </a:prstGeom>
        </p:spPr>
      </p:pic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07C3F7EB-D39A-4845-BA53-BFAE6362902B}"/>
              </a:ext>
            </a:extLst>
          </p:cNvPr>
          <p:cNvSpPr/>
          <p:nvPr/>
        </p:nvSpPr>
        <p:spPr>
          <a:xfrm>
            <a:off x="3367081" y="1308238"/>
            <a:ext cx="795016" cy="331376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66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412C31EA-7392-42A2-B845-D6B213EB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" y="739047"/>
            <a:ext cx="8843955" cy="1026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83" y="298241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Expand</a:t>
            </a:r>
            <a:r>
              <a:rPr lang="pt-PT" dirty="0"/>
              <a:t> </a:t>
            </a:r>
            <a:r>
              <a:rPr lang="pt-PT" dirty="0" err="1"/>
              <a:t>Terrain</a:t>
            </a:r>
            <a:endParaRPr lang="pt-PT" dirty="0"/>
          </a:p>
        </p:txBody>
      </p:sp>
      <p:sp>
        <p:nvSpPr>
          <p:cNvPr id="8" name="Rounded Rectangle 7"/>
          <p:cNvSpPr/>
          <p:nvPr/>
        </p:nvSpPr>
        <p:spPr>
          <a:xfrm>
            <a:off x="3940789" y="1031646"/>
            <a:ext cx="1004327" cy="389674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expansion_terren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8382" y="1835389"/>
            <a:ext cx="1016001" cy="11466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A6859169-7856-4BE9-BFF1-CF313F15885C}"/>
              </a:ext>
            </a:extLst>
          </p:cNvPr>
          <p:cNvGrpSpPr/>
          <p:nvPr/>
        </p:nvGrpSpPr>
        <p:grpSpPr>
          <a:xfrm>
            <a:off x="3373902" y="1769100"/>
            <a:ext cx="5515524" cy="2926159"/>
            <a:chOff x="3171884" y="1836612"/>
            <a:chExt cx="5515524" cy="292615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916515E-1A92-4CB8-B95E-CE2AF31D5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637"/>
            <a:stretch/>
          </p:blipFill>
          <p:spPr>
            <a:xfrm>
              <a:off x="3171884" y="1836612"/>
              <a:ext cx="5515524" cy="292615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332883" y="2208003"/>
              <a:ext cx="14436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err="1"/>
                <a:t>Select</a:t>
              </a:r>
              <a:r>
                <a:rPr lang="pt-PT" dirty="0"/>
                <a:t> </a:t>
              </a:r>
              <a:r>
                <a:rPr lang="pt-PT" dirty="0" err="1"/>
                <a:t>Expansion</a:t>
              </a:r>
              <a:r>
                <a:rPr lang="pt-PT" dirty="0"/>
                <a:t> %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0994C06A-7D75-494E-8839-1E369E6E23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99" t="20262" r="14303" b="9981"/>
          <a:stretch/>
        </p:blipFill>
        <p:spPr>
          <a:xfrm>
            <a:off x="1521355" y="4265124"/>
            <a:ext cx="3063523" cy="18513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9324427">
            <a:off x="3488282" y="39723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Press</a:t>
            </a:r>
            <a:r>
              <a:rPr lang="pt-PT" dirty="0"/>
              <a:t> “</a:t>
            </a:r>
            <a:r>
              <a:rPr lang="pt-PT" dirty="0" err="1"/>
              <a:t>Apply</a:t>
            </a:r>
            <a:r>
              <a:rPr lang="pt-PT" dirty="0"/>
              <a:t>”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3D0CA30-C248-4EEE-91F3-E73C4037CD9E}"/>
              </a:ext>
            </a:extLst>
          </p:cNvPr>
          <p:cNvCxnSpPr>
            <a:cxnSpLocks/>
          </p:cNvCxnSpPr>
          <p:nvPr/>
        </p:nvCxnSpPr>
        <p:spPr>
          <a:xfrm flipH="1">
            <a:off x="3674916" y="3741940"/>
            <a:ext cx="1456660" cy="1046367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C4F8C305-590A-4C74-9C7E-F0DEC08098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655" t="10316" r="42471" b="84871"/>
          <a:stretch/>
        </p:blipFill>
        <p:spPr>
          <a:xfrm>
            <a:off x="5357742" y="5259174"/>
            <a:ext cx="2535325" cy="631874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421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292" y="293308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Expand</a:t>
            </a:r>
            <a:r>
              <a:rPr lang="pt-PT" dirty="0"/>
              <a:t> </a:t>
            </a:r>
            <a:r>
              <a:rPr lang="pt-PT" dirty="0" err="1"/>
              <a:t>Terrain</a:t>
            </a:r>
            <a:endParaRPr lang="pt-PT" dirty="0"/>
          </a:p>
        </p:txBody>
      </p:sp>
      <p:pic>
        <p:nvPicPr>
          <p:cNvPr id="11" name="expansion_terren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922" y="1786459"/>
            <a:ext cx="1016001" cy="114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98" y="2380343"/>
            <a:ext cx="6715253" cy="38433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6B4EB92-A71C-45C1-88BB-5CADB2BB9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4" y="739047"/>
            <a:ext cx="8843955" cy="1026026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5BB0D95F-5FED-4912-A032-151D2607F85E}"/>
              </a:ext>
            </a:extLst>
          </p:cNvPr>
          <p:cNvSpPr/>
          <p:nvPr/>
        </p:nvSpPr>
        <p:spPr>
          <a:xfrm>
            <a:off x="3940789" y="1031646"/>
            <a:ext cx="1004327" cy="389674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6807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6575" y="3005231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Adjust</a:t>
            </a:r>
            <a:r>
              <a:rPr lang="pt-PT" dirty="0"/>
              <a:t> </a:t>
            </a:r>
            <a:r>
              <a:rPr lang="pt-PT" dirty="0" err="1"/>
              <a:t>Bench</a:t>
            </a:r>
            <a:r>
              <a:rPr lang="pt-PT" dirty="0"/>
              <a:t> </a:t>
            </a:r>
            <a:r>
              <a:rPr lang="pt-PT" dirty="0" err="1"/>
              <a:t>Bottom</a:t>
            </a:r>
            <a:endParaRPr lang="pt-PT" dirty="0"/>
          </a:p>
        </p:txBody>
      </p:sp>
      <p:pic>
        <p:nvPicPr>
          <p:cNvPr id="9" name="bench_botto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075" y="1833493"/>
            <a:ext cx="1016001" cy="1171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b2.png"/>
          <p:cNvPicPr>
            <a:picLocks noChangeAspect="1"/>
          </p:cNvPicPr>
          <p:nvPr/>
        </p:nvPicPr>
        <p:blipFill>
          <a:blip r:embed="rId3">
            <a:extLst/>
          </a:blip>
          <a:srcRect l="17380" t="41645" r="13228" b="22370"/>
          <a:stretch>
            <a:fillRect/>
          </a:stretch>
        </p:blipFill>
        <p:spPr>
          <a:xfrm>
            <a:off x="440791" y="5183481"/>
            <a:ext cx="4953389" cy="1444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8" h="21545" extrusionOk="0">
                <a:moveTo>
                  <a:pt x="4783" y="0"/>
                </a:moveTo>
                <a:lnTo>
                  <a:pt x="4187" y="816"/>
                </a:lnTo>
                <a:cubicBezTo>
                  <a:pt x="3514" y="1736"/>
                  <a:pt x="2681" y="2313"/>
                  <a:pt x="1783" y="2480"/>
                </a:cubicBezTo>
                <a:cubicBezTo>
                  <a:pt x="1459" y="2540"/>
                  <a:pt x="1049" y="2752"/>
                  <a:pt x="789" y="2997"/>
                </a:cubicBezTo>
                <a:lnTo>
                  <a:pt x="346" y="3413"/>
                </a:lnTo>
                <a:lnTo>
                  <a:pt x="1837" y="3549"/>
                </a:lnTo>
                <a:cubicBezTo>
                  <a:pt x="3011" y="3654"/>
                  <a:pt x="3346" y="3735"/>
                  <a:pt x="3411" y="3936"/>
                </a:cubicBezTo>
                <a:cubicBezTo>
                  <a:pt x="3457" y="4076"/>
                  <a:pt x="3593" y="4193"/>
                  <a:pt x="3714" y="4193"/>
                </a:cubicBezTo>
                <a:cubicBezTo>
                  <a:pt x="3894" y="4193"/>
                  <a:pt x="3973" y="4316"/>
                  <a:pt x="4154" y="4875"/>
                </a:cubicBezTo>
                <a:cubicBezTo>
                  <a:pt x="4276" y="5249"/>
                  <a:pt x="4508" y="5777"/>
                  <a:pt x="4670" y="6052"/>
                </a:cubicBezTo>
                <a:cubicBezTo>
                  <a:pt x="4832" y="6326"/>
                  <a:pt x="5019" y="6749"/>
                  <a:pt x="5085" y="6991"/>
                </a:cubicBezTo>
                <a:cubicBezTo>
                  <a:pt x="5151" y="7232"/>
                  <a:pt x="5258" y="7430"/>
                  <a:pt x="5324" y="7430"/>
                </a:cubicBezTo>
                <a:cubicBezTo>
                  <a:pt x="5389" y="7430"/>
                  <a:pt x="5463" y="7553"/>
                  <a:pt x="5488" y="7703"/>
                </a:cubicBezTo>
                <a:cubicBezTo>
                  <a:pt x="5519" y="7896"/>
                  <a:pt x="5660" y="8007"/>
                  <a:pt x="5974" y="8089"/>
                </a:cubicBezTo>
                <a:cubicBezTo>
                  <a:pt x="6398" y="8199"/>
                  <a:pt x="6425" y="8234"/>
                  <a:pt x="6616" y="8889"/>
                </a:cubicBezTo>
                <a:cubicBezTo>
                  <a:pt x="6726" y="9265"/>
                  <a:pt x="6859" y="9618"/>
                  <a:pt x="6912" y="9675"/>
                </a:cubicBezTo>
                <a:cubicBezTo>
                  <a:pt x="6965" y="9733"/>
                  <a:pt x="7036" y="9892"/>
                  <a:pt x="7069" y="10030"/>
                </a:cubicBezTo>
                <a:cubicBezTo>
                  <a:pt x="7158" y="10396"/>
                  <a:pt x="7030" y="10575"/>
                  <a:pt x="6421" y="10930"/>
                </a:cubicBezTo>
                <a:cubicBezTo>
                  <a:pt x="5908" y="11229"/>
                  <a:pt x="5860" y="11302"/>
                  <a:pt x="2862" y="16439"/>
                </a:cubicBezTo>
                <a:cubicBezTo>
                  <a:pt x="1190" y="19302"/>
                  <a:pt x="-95" y="21600"/>
                  <a:pt x="6" y="21544"/>
                </a:cubicBezTo>
                <a:cubicBezTo>
                  <a:pt x="106" y="21489"/>
                  <a:pt x="530" y="21239"/>
                  <a:pt x="947" y="20989"/>
                </a:cubicBezTo>
                <a:cubicBezTo>
                  <a:pt x="1365" y="20738"/>
                  <a:pt x="2036" y="20342"/>
                  <a:pt x="2439" y="20108"/>
                </a:cubicBezTo>
                <a:cubicBezTo>
                  <a:pt x="2842" y="19873"/>
                  <a:pt x="3454" y="19505"/>
                  <a:pt x="3800" y="19292"/>
                </a:cubicBezTo>
                <a:cubicBezTo>
                  <a:pt x="4145" y="19079"/>
                  <a:pt x="4575" y="18833"/>
                  <a:pt x="4755" y="18743"/>
                </a:cubicBezTo>
                <a:cubicBezTo>
                  <a:pt x="4935" y="18653"/>
                  <a:pt x="5182" y="18503"/>
                  <a:pt x="5304" y="18411"/>
                </a:cubicBezTo>
                <a:cubicBezTo>
                  <a:pt x="5426" y="18320"/>
                  <a:pt x="5609" y="18202"/>
                  <a:pt x="5710" y="18148"/>
                </a:cubicBezTo>
                <a:cubicBezTo>
                  <a:pt x="5897" y="18048"/>
                  <a:pt x="6507" y="17691"/>
                  <a:pt x="7868" y="16881"/>
                </a:cubicBezTo>
                <a:cubicBezTo>
                  <a:pt x="8293" y="16628"/>
                  <a:pt x="8988" y="16215"/>
                  <a:pt x="9412" y="15964"/>
                </a:cubicBezTo>
                <a:cubicBezTo>
                  <a:pt x="9837" y="15713"/>
                  <a:pt x="10455" y="15341"/>
                  <a:pt x="10786" y="15142"/>
                </a:cubicBezTo>
                <a:cubicBezTo>
                  <a:pt x="11117" y="14942"/>
                  <a:pt x="11789" y="14544"/>
                  <a:pt x="12278" y="14258"/>
                </a:cubicBezTo>
                <a:cubicBezTo>
                  <a:pt x="12767" y="13971"/>
                  <a:pt x="13450" y="13569"/>
                  <a:pt x="13795" y="13361"/>
                </a:cubicBezTo>
                <a:cubicBezTo>
                  <a:pt x="14141" y="13153"/>
                  <a:pt x="14753" y="12790"/>
                  <a:pt x="15156" y="12555"/>
                </a:cubicBezTo>
                <a:cubicBezTo>
                  <a:pt x="15559" y="12320"/>
                  <a:pt x="16171" y="11956"/>
                  <a:pt x="16516" y="11746"/>
                </a:cubicBezTo>
                <a:cubicBezTo>
                  <a:pt x="16862" y="11535"/>
                  <a:pt x="17557" y="11123"/>
                  <a:pt x="18060" y="10826"/>
                </a:cubicBezTo>
                <a:cubicBezTo>
                  <a:pt x="18564" y="10529"/>
                  <a:pt x="19236" y="10128"/>
                  <a:pt x="19552" y="9939"/>
                </a:cubicBezTo>
                <a:cubicBezTo>
                  <a:pt x="19869" y="9749"/>
                  <a:pt x="20439" y="9414"/>
                  <a:pt x="20819" y="9194"/>
                </a:cubicBezTo>
                <a:cubicBezTo>
                  <a:pt x="21200" y="8975"/>
                  <a:pt x="21505" y="8776"/>
                  <a:pt x="21498" y="8752"/>
                </a:cubicBezTo>
                <a:cubicBezTo>
                  <a:pt x="21491" y="8728"/>
                  <a:pt x="21180" y="8581"/>
                  <a:pt x="20807" y="8424"/>
                </a:cubicBezTo>
                <a:cubicBezTo>
                  <a:pt x="20433" y="8267"/>
                  <a:pt x="19857" y="8020"/>
                  <a:pt x="19526" y="7878"/>
                </a:cubicBezTo>
                <a:cubicBezTo>
                  <a:pt x="19195" y="7736"/>
                  <a:pt x="18794" y="7575"/>
                  <a:pt x="18636" y="7521"/>
                </a:cubicBezTo>
                <a:cubicBezTo>
                  <a:pt x="18478" y="7466"/>
                  <a:pt x="18171" y="7344"/>
                  <a:pt x="17955" y="7248"/>
                </a:cubicBezTo>
                <a:cubicBezTo>
                  <a:pt x="17739" y="7151"/>
                  <a:pt x="17351" y="6993"/>
                  <a:pt x="17092" y="6900"/>
                </a:cubicBezTo>
                <a:cubicBezTo>
                  <a:pt x="16833" y="6806"/>
                  <a:pt x="16209" y="6561"/>
                  <a:pt x="15705" y="6354"/>
                </a:cubicBezTo>
                <a:cubicBezTo>
                  <a:pt x="15201" y="6147"/>
                  <a:pt x="14697" y="5999"/>
                  <a:pt x="14584" y="6026"/>
                </a:cubicBezTo>
                <a:cubicBezTo>
                  <a:pt x="14460" y="6054"/>
                  <a:pt x="14371" y="5987"/>
                  <a:pt x="14358" y="5857"/>
                </a:cubicBezTo>
                <a:cubicBezTo>
                  <a:pt x="14329" y="5563"/>
                  <a:pt x="14803" y="4553"/>
                  <a:pt x="14970" y="4553"/>
                </a:cubicBezTo>
                <a:cubicBezTo>
                  <a:pt x="15165" y="4553"/>
                  <a:pt x="15805" y="4070"/>
                  <a:pt x="15878" y="3868"/>
                </a:cubicBezTo>
                <a:cubicBezTo>
                  <a:pt x="15913" y="3772"/>
                  <a:pt x="16047" y="3651"/>
                  <a:pt x="16177" y="3601"/>
                </a:cubicBezTo>
                <a:cubicBezTo>
                  <a:pt x="16649" y="3419"/>
                  <a:pt x="16654" y="3414"/>
                  <a:pt x="17138" y="2444"/>
                </a:cubicBezTo>
                <a:cubicBezTo>
                  <a:pt x="17199" y="2322"/>
                  <a:pt x="17295" y="2218"/>
                  <a:pt x="17350" y="2217"/>
                </a:cubicBezTo>
                <a:cubicBezTo>
                  <a:pt x="17406" y="2215"/>
                  <a:pt x="17507" y="2039"/>
                  <a:pt x="17573" y="1823"/>
                </a:cubicBezTo>
                <a:cubicBezTo>
                  <a:pt x="17712" y="1377"/>
                  <a:pt x="18012" y="1285"/>
                  <a:pt x="20180" y="1024"/>
                </a:cubicBezTo>
                <a:cubicBezTo>
                  <a:pt x="21208" y="900"/>
                  <a:pt x="21318" y="860"/>
                  <a:pt x="20938" y="757"/>
                </a:cubicBezTo>
                <a:cubicBezTo>
                  <a:pt x="20694" y="691"/>
                  <a:pt x="20384" y="513"/>
                  <a:pt x="20250" y="361"/>
                </a:cubicBezTo>
                <a:cubicBezTo>
                  <a:pt x="20000" y="77"/>
                  <a:pt x="19749" y="17"/>
                  <a:pt x="18920" y="42"/>
                </a:cubicBezTo>
                <a:cubicBezTo>
                  <a:pt x="18489" y="56"/>
                  <a:pt x="18423" y="105"/>
                  <a:pt x="18213" y="572"/>
                </a:cubicBezTo>
                <a:cubicBezTo>
                  <a:pt x="18084" y="860"/>
                  <a:pt x="17843" y="1174"/>
                  <a:pt x="17668" y="1284"/>
                </a:cubicBezTo>
                <a:cubicBezTo>
                  <a:pt x="17206" y="1572"/>
                  <a:pt x="15935" y="1898"/>
                  <a:pt x="15714" y="1784"/>
                </a:cubicBezTo>
                <a:cubicBezTo>
                  <a:pt x="15608" y="1730"/>
                  <a:pt x="15322" y="1640"/>
                  <a:pt x="15077" y="1583"/>
                </a:cubicBezTo>
                <a:cubicBezTo>
                  <a:pt x="14833" y="1526"/>
                  <a:pt x="14339" y="1370"/>
                  <a:pt x="13979" y="1238"/>
                </a:cubicBezTo>
                <a:cubicBezTo>
                  <a:pt x="13619" y="1107"/>
                  <a:pt x="12712" y="990"/>
                  <a:pt x="11964" y="978"/>
                </a:cubicBezTo>
                <a:cubicBezTo>
                  <a:pt x="10833" y="961"/>
                  <a:pt x="10512" y="895"/>
                  <a:pt x="10063" y="595"/>
                </a:cubicBezTo>
                <a:cubicBezTo>
                  <a:pt x="9591" y="279"/>
                  <a:pt x="9220" y="220"/>
                  <a:pt x="7152" y="117"/>
                </a:cubicBezTo>
                <a:lnTo>
                  <a:pt x="4783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5270500" y="5444178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/>
              <a:t>Select</a:t>
            </a:r>
            <a:r>
              <a:rPr lang="pt-PT" dirty="0"/>
              <a:t> </a:t>
            </a:r>
            <a:r>
              <a:rPr lang="pt-PT" dirty="0" err="1"/>
              <a:t>Bech-High</a:t>
            </a:r>
            <a:r>
              <a:rPr lang="pt-PT" dirty="0"/>
              <a:t> </a:t>
            </a:r>
            <a:r>
              <a:rPr lang="pt-PT" dirty="0" err="1"/>
              <a:t>Level</a:t>
            </a:r>
            <a:r>
              <a:rPr lang="pt-PT" dirty="0"/>
              <a:t>, </a:t>
            </a:r>
            <a:r>
              <a:rPr lang="pt-PT" dirty="0" err="1"/>
              <a:t>Inclination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Azimuth</a:t>
            </a:r>
            <a:endParaRPr lang="pt-PT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024C79-0D5C-4859-8548-D6A223424D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11"/>
          <a:stretch/>
        </p:blipFill>
        <p:spPr>
          <a:xfrm>
            <a:off x="2823552" y="1840385"/>
            <a:ext cx="5873880" cy="314359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DBD6C26-AC06-49E5-A038-C3F57BDD7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4" y="739047"/>
            <a:ext cx="8843955" cy="1026026"/>
          </a:xfrm>
          <a:prstGeom prst="rect">
            <a:avLst/>
          </a:prstGeom>
        </p:spPr>
      </p:pic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4C40256E-A953-4997-80B5-D98E0960CB20}"/>
              </a:ext>
            </a:extLst>
          </p:cNvPr>
          <p:cNvSpPr/>
          <p:nvPr/>
        </p:nvSpPr>
        <p:spPr>
          <a:xfrm>
            <a:off x="3946044" y="1245907"/>
            <a:ext cx="1004327" cy="389674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36BAA9E8-3755-4A9B-80FF-F38E35382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4" y="741503"/>
            <a:ext cx="8843955" cy="1026026"/>
          </a:xfrm>
          <a:prstGeom prst="rect">
            <a:avLst/>
          </a:prstGeom>
        </p:spPr>
      </p:pic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2764C40E-3B32-420B-BC39-6497CA8C6A00}"/>
              </a:ext>
            </a:extLst>
          </p:cNvPr>
          <p:cNvSpPr/>
          <p:nvPr/>
        </p:nvSpPr>
        <p:spPr>
          <a:xfrm>
            <a:off x="3946044" y="1248363"/>
            <a:ext cx="1004327" cy="389674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1976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292" y="2933089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Adjust</a:t>
            </a:r>
            <a:r>
              <a:rPr lang="pt-PT" dirty="0"/>
              <a:t> </a:t>
            </a:r>
            <a:r>
              <a:rPr lang="pt-PT" dirty="0" err="1"/>
              <a:t>Bench</a:t>
            </a:r>
            <a:r>
              <a:rPr lang="pt-PT" dirty="0"/>
              <a:t> </a:t>
            </a:r>
            <a:r>
              <a:rPr lang="pt-PT" dirty="0" err="1"/>
              <a:t>Bottom</a:t>
            </a:r>
            <a:endParaRPr lang="pt-PT" dirty="0"/>
          </a:p>
        </p:txBody>
      </p:sp>
      <p:pic>
        <p:nvPicPr>
          <p:cNvPr id="9" name="bench_botto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791" y="1761351"/>
            <a:ext cx="1016001" cy="1171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45" y="2153126"/>
            <a:ext cx="7255076" cy="415227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809DC0C-C21F-4D11-8092-4BCE623A7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4" y="741503"/>
            <a:ext cx="8843955" cy="1026026"/>
          </a:xfrm>
          <a:prstGeom prst="rect">
            <a:avLst/>
          </a:prstGeom>
        </p:spPr>
      </p:pic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0991DD53-AB13-4F4A-999C-43C5FC546185}"/>
              </a:ext>
            </a:extLst>
          </p:cNvPr>
          <p:cNvSpPr/>
          <p:nvPr/>
        </p:nvSpPr>
        <p:spPr>
          <a:xfrm>
            <a:off x="3946044" y="1248363"/>
            <a:ext cx="1004327" cy="389674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1347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0D7D8C15-4ACB-4968-8336-232F04B9D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" y="741503"/>
            <a:ext cx="8843955" cy="1026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7406" y="19526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General </a:t>
            </a:r>
            <a:r>
              <a:rPr lang="pt-PT" dirty="0" err="1"/>
              <a:t>View</a:t>
            </a:r>
            <a:endParaRPr lang="pt-PT" dirty="0"/>
          </a:p>
        </p:txBody>
      </p:sp>
      <p:sp>
        <p:nvSpPr>
          <p:cNvPr id="8" name="Rounded Rectangle 7"/>
          <p:cNvSpPr/>
          <p:nvPr/>
        </p:nvSpPr>
        <p:spPr>
          <a:xfrm>
            <a:off x="4897100" y="1031681"/>
            <a:ext cx="347562" cy="735848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port_lase.png"/>
          <p:cNvPicPr>
            <a:picLocks noChangeAspect="1"/>
          </p:cNvPicPr>
          <p:nvPr/>
        </p:nvPicPr>
        <p:blipFill>
          <a:blip r:embed="rId3">
            <a:extLst/>
          </a:blip>
          <a:srcRect b="24"/>
          <a:stretch>
            <a:fillRect/>
          </a:stretch>
        </p:blipFill>
        <p:spPr>
          <a:xfrm>
            <a:off x="368274" y="2591725"/>
            <a:ext cx="444501" cy="508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8449"/>
                </a:lnTo>
                <a:cubicBezTo>
                  <a:pt x="21600" y="15963"/>
                  <a:pt x="21375" y="15359"/>
                  <a:pt x="20559" y="15636"/>
                </a:cubicBezTo>
                <a:cubicBezTo>
                  <a:pt x="19971" y="15835"/>
                  <a:pt x="19123" y="15426"/>
                  <a:pt x="18591" y="14675"/>
                </a:cubicBezTo>
                <a:cubicBezTo>
                  <a:pt x="18399" y="14403"/>
                  <a:pt x="18210" y="14186"/>
                  <a:pt x="18013" y="14001"/>
                </a:cubicBezTo>
                <a:cubicBezTo>
                  <a:pt x="17971" y="14173"/>
                  <a:pt x="17925" y="14348"/>
                  <a:pt x="17878" y="14490"/>
                </a:cubicBezTo>
                <a:cubicBezTo>
                  <a:pt x="17829" y="14638"/>
                  <a:pt x="17759" y="14745"/>
                  <a:pt x="17704" y="14861"/>
                </a:cubicBezTo>
                <a:cubicBezTo>
                  <a:pt x="17680" y="14912"/>
                  <a:pt x="17671" y="14984"/>
                  <a:pt x="17646" y="15029"/>
                </a:cubicBezTo>
                <a:cubicBezTo>
                  <a:pt x="17645" y="15035"/>
                  <a:pt x="17647" y="15044"/>
                  <a:pt x="17646" y="15046"/>
                </a:cubicBezTo>
                <a:cubicBezTo>
                  <a:pt x="17570" y="15182"/>
                  <a:pt x="17482" y="15291"/>
                  <a:pt x="17396" y="15366"/>
                </a:cubicBezTo>
                <a:cubicBezTo>
                  <a:pt x="17386" y="15374"/>
                  <a:pt x="17367" y="15375"/>
                  <a:pt x="17357" y="15383"/>
                </a:cubicBezTo>
                <a:cubicBezTo>
                  <a:pt x="17275" y="15447"/>
                  <a:pt x="17198" y="15491"/>
                  <a:pt x="17106" y="15501"/>
                </a:cubicBezTo>
                <a:cubicBezTo>
                  <a:pt x="17082" y="15504"/>
                  <a:pt x="17054" y="15485"/>
                  <a:pt x="17029" y="15484"/>
                </a:cubicBezTo>
                <a:cubicBezTo>
                  <a:pt x="16949" y="15480"/>
                  <a:pt x="16866" y="15478"/>
                  <a:pt x="16779" y="15433"/>
                </a:cubicBezTo>
                <a:cubicBezTo>
                  <a:pt x="16749" y="15419"/>
                  <a:pt x="16713" y="15385"/>
                  <a:pt x="16682" y="15366"/>
                </a:cubicBezTo>
                <a:cubicBezTo>
                  <a:pt x="16653" y="15347"/>
                  <a:pt x="16634" y="15319"/>
                  <a:pt x="16605" y="15299"/>
                </a:cubicBezTo>
                <a:cubicBezTo>
                  <a:pt x="16543" y="15255"/>
                  <a:pt x="16479" y="15215"/>
                  <a:pt x="16412" y="15147"/>
                </a:cubicBezTo>
                <a:cubicBezTo>
                  <a:pt x="16392" y="15126"/>
                  <a:pt x="16375" y="15085"/>
                  <a:pt x="16354" y="15063"/>
                </a:cubicBezTo>
                <a:cubicBezTo>
                  <a:pt x="16304" y="15007"/>
                  <a:pt x="16233" y="14939"/>
                  <a:pt x="16181" y="14877"/>
                </a:cubicBezTo>
                <a:cubicBezTo>
                  <a:pt x="16144" y="14833"/>
                  <a:pt x="16122" y="14792"/>
                  <a:pt x="16084" y="14743"/>
                </a:cubicBezTo>
                <a:cubicBezTo>
                  <a:pt x="16062" y="14713"/>
                  <a:pt x="16030" y="14691"/>
                  <a:pt x="16007" y="14658"/>
                </a:cubicBezTo>
                <a:cubicBezTo>
                  <a:pt x="15874" y="14469"/>
                  <a:pt x="15747" y="14254"/>
                  <a:pt x="15602" y="14001"/>
                </a:cubicBezTo>
                <a:cubicBezTo>
                  <a:pt x="15437" y="14174"/>
                  <a:pt x="15272" y="14357"/>
                  <a:pt x="15120" y="14608"/>
                </a:cubicBezTo>
                <a:cubicBezTo>
                  <a:pt x="14382" y="15825"/>
                  <a:pt x="12262" y="16315"/>
                  <a:pt x="11321" y="15484"/>
                </a:cubicBezTo>
                <a:cubicBezTo>
                  <a:pt x="11074" y="15267"/>
                  <a:pt x="11828" y="14242"/>
                  <a:pt x="12999" y="13209"/>
                </a:cubicBezTo>
                <a:cubicBezTo>
                  <a:pt x="15547" y="10960"/>
                  <a:pt x="15655" y="10036"/>
                  <a:pt x="13500" y="9199"/>
                </a:cubicBezTo>
                <a:cubicBezTo>
                  <a:pt x="11501" y="8423"/>
                  <a:pt x="11155" y="7043"/>
                  <a:pt x="12536" y="5392"/>
                </a:cubicBezTo>
                <a:cubicBezTo>
                  <a:pt x="13379" y="4383"/>
                  <a:pt x="13771" y="4283"/>
                  <a:pt x="14503" y="4920"/>
                </a:cubicBezTo>
                <a:cubicBezTo>
                  <a:pt x="14754" y="5138"/>
                  <a:pt x="15153" y="5349"/>
                  <a:pt x="15602" y="5493"/>
                </a:cubicBezTo>
                <a:cubicBezTo>
                  <a:pt x="15827" y="5565"/>
                  <a:pt x="16063" y="5621"/>
                  <a:pt x="16296" y="5661"/>
                </a:cubicBezTo>
                <a:cubicBezTo>
                  <a:pt x="16301" y="5662"/>
                  <a:pt x="16311" y="5660"/>
                  <a:pt x="16316" y="5661"/>
                </a:cubicBezTo>
                <a:cubicBezTo>
                  <a:pt x="16454" y="5685"/>
                  <a:pt x="16587" y="5685"/>
                  <a:pt x="16721" y="5695"/>
                </a:cubicBezTo>
                <a:cubicBezTo>
                  <a:pt x="16824" y="5702"/>
                  <a:pt x="16930" y="5712"/>
                  <a:pt x="17029" y="5712"/>
                </a:cubicBezTo>
                <a:cubicBezTo>
                  <a:pt x="17261" y="5712"/>
                  <a:pt x="17465" y="5735"/>
                  <a:pt x="17666" y="5762"/>
                </a:cubicBezTo>
                <a:cubicBezTo>
                  <a:pt x="17669" y="5763"/>
                  <a:pt x="17682" y="5762"/>
                  <a:pt x="17685" y="5762"/>
                </a:cubicBezTo>
                <a:cubicBezTo>
                  <a:pt x="17800" y="5778"/>
                  <a:pt x="17890" y="5805"/>
                  <a:pt x="17994" y="5830"/>
                </a:cubicBezTo>
                <a:cubicBezTo>
                  <a:pt x="18075" y="5849"/>
                  <a:pt x="18170" y="5856"/>
                  <a:pt x="18244" y="5880"/>
                </a:cubicBezTo>
                <a:cubicBezTo>
                  <a:pt x="18326" y="5907"/>
                  <a:pt x="18384" y="5949"/>
                  <a:pt x="18456" y="5981"/>
                </a:cubicBezTo>
                <a:cubicBezTo>
                  <a:pt x="18537" y="6016"/>
                  <a:pt x="18619" y="6041"/>
                  <a:pt x="18688" y="6082"/>
                </a:cubicBezTo>
                <a:cubicBezTo>
                  <a:pt x="18735" y="6111"/>
                  <a:pt x="18782" y="6152"/>
                  <a:pt x="18823" y="6183"/>
                </a:cubicBezTo>
                <a:cubicBezTo>
                  <a:pt x="18863" y="6213"/>
                  <a:pt x="18884" y="6253"/>
                  <a:pt x="18919" y="6285"/>
                </a:cubicBezTo>
                <a:cubicBezTo>
                  <a:pt x="19768" y="6801"/>
                  <a:pt x="20185" y="7533"/>
                  <a:pt x="19479" y="7919"/>
                </a:cubicBezTo>
                <a:cubicBezTo>
                  <a:pt x="18467" y="8471"/>
                  <a:pt x="18543" y="10042"/>
                  <a:pt x="19594" y="11929"/>
                </a:cubicBezTo>
                <a:cubicBezTo>
                  <a:pt x="19754" y="12071"/>
                  <a:pt x="19897" y="12290"/>
                  <a:pt x="20076" y="12586"/>
                </a:cubicBezTo>
                <a:cubicBezTo>
                  <a:pt x="20187" y="12768"/>
                  <a:pt x="20279" y="12946"/>
                  <a:pt x="20346" y="13125"/>
                </a:cubicBezTo>
                <a:lnTo>
                  <a:pt x="21600" y="14928"/>
                </a:lnTo>
                <a:lnTo>
                  <a:pt x="21600" y="7464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view_crest_to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274" y="3314091"/>
            <a:ext cx="444501" cy="582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soline_view_terren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8274" y="5000004"/>
            <a:ext cx="444501" cy="48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5"/>
                </a:lnTo>
                <a:lnTo>
                  <a:pt x="0" y="2149"/>
                </a:lnTo>
                <a:lnTo>
                  <a:pt x="3684" y="2149"/>
                </a:lnTo>
                <a:lnTo>
                  <a:pt x="7367" y="2149"/>
                </a:lnTo>
                <a:lnTo>
                  <a:pt x="7271" y="1815"/>
                </a:lnTo>
                <a:cubicBezTo>
                  <a:pt x="7209" y="1638"/>
                  <a:pt x="7031" y="1186"/>
                  <a:pt x="6885" y="793"/>
                </a:cubicBezTo>
                <a:lnTo>
                  <a:pt x="6615" y="70"/>
                </a:lnTo>
                <a:lnTo>
                  <a:pt x="3317" y="35"/>
                </a:lnTo>
                <a:lnTo>
                  <a:pt x="424" y="0"/>
                </a:lnTo>
                <a:lnTo>
                  <a:pt x="0" y="0"/>
                </a:lnTo>
                <a:close/>
                <a:moveTo>
                  <a:pt x="14484" y="0"/>
                </a:moveTo>
                <a:cubicBezTo>
                  <a:pt x="7590" y="0"/>
                  <a:pt x="7348" y="1"/>
                  <a:pt x="7348" y="264"/>
                </a:cubicBezTo>
                <a:cubicBezTo>
                  <a:pt x="7348" y="459"/>
                  <a:pt x="11305" y="11331"/>
                  <a:pt x="12131" y="13408"/>
                </a:cubicBezTo>
                <a:cubicBezTo>
                  <a:pt x="12185" y="13545"/>
                  <a:pt x="13276" y="13584"/>
                  <a:pt x="16894" y="13584"/>
                </a:cubicBezTo>
                <a:lnTo>
                  <a:pt x="21600" y="13584"/>
                </a:lnTo>
                <a:lnTo>
                  <a:pt x="21600" y="8792"/>
                </a:lnTo>
                <a:lnTo>
                  <a:pt x="21600" y="6801"/>
                </a:lnTo>
                <a:lnTo>
                  <a:pt x="21600" y="0"/>
                </a:lnTo>
                <a:lnTo>
                  <a:pt x="14484" y="0"/>
                </a:lnTo>
                <a:close/>
                <a:moveTo>
                  <a:pt x="0" y="3577"/>
                </a:moveTo>
                <a:lnTo>
                  <a:pt x="0" y="4722"/>
                </a:lnTo>
                <a:lnTo>
                  <a:pt x="0" y="5867"/>
                </a:lnTo>
                <a:lnTo>
                  <a:pt x="4301" y="5867"/>
                </a:lnTo>
                <a:cubicBezTo>
                  <a:pt x="6668" y="5867"/>
                  <a:pt x="8601" y="5820"/>
                  <a:pt x="8601" y="5761"/>
                </a:cubicBezTo>
                <a:cubicBezTo>
                  <a:pt x="8602" y="5702"/>
                  <a:pt x="8459" y="5186"/>
                  <a:pt x="8274" y="4616"/>
                </a:cubicBezTo>
                <a:lnTo>
                  <a:pt x="7946" y="3577"/>
                </a:lnTo>
                <a:lnTo>
                  <a:pt x="3973" y="3577"/>
                </a:lnTo>
                <a:lnTo>
                  <a:pt x="0" y="3577"/>
                </a:lnTo>
                <a:close/>
                <a:moveTo>
                  <a:pt x="0" y="7294"/>
                </a:moveTo>
                <a:lnTo>
                  <a:pt x="0" y="8510"/>
                </a:lnTo>
                <a:lnTo>
                  <a:pt x="0" y="8792"/>
                </a:lnTo>
                <a:lnTo>
                  <a:pt x="0" y="9725"/>
                </a:lnTo>
                <a:lnTo>
                  <a:pt x="5014" y="9725"/>
                </a:lnTo>
                <a:cubicBezTo>
                  <a:pt x="7769" y="9725"/>
                  <a:pt x="10009" y="9678"/>
                  <a:pt x="10009" y="9620"/>
                </a:cubicBezTo>
                <a:cubicBezTo>
                  <a:pt x="10009" y="9561"/>
                  <a:pt x="9827" y="9014"/>
                  <a:pt x="9604" y="8404"/>
                </a:cubicBezTo>
                <a:lnTo>
                  <a:pt x="9219" y="7294"/>
                </a:lnTo>
                <a:lnTo>
                  <a:pt x="4609" y="7294"/>
                </a:lnTo>
                <a:lnTo>
                  <a:pt x="0" y="7294"/>
                </a:lnTo>
                <a:close/>
                <a:moveTo>
                  <a:pt x="0" y="11152"/>
                </a:moveTo>
                <a:lnTo>
                  <a:pt x="0" y="12438"/>
                </a:lnTo>
                <a:lnTo>
                  <a:pt x="0" y="13725"/>
                </a:lnTo>
                <a:lnTo>
                  <a:pt x="5709" y="13725"/>
                </a:lnTo>
                <a:cubicBezTo>
                  <a:pt x="9206" y="13725"/>
                  <a:pt x="11417" y="13684"/>
                  <a:pt x="11417" y="13601"/>
                </a:cubicBezTo>
                <a:cubicBezTo>
                  <a:pt x="11417" y="13527"/>
                  <a:pt x="11250" y="12931"/>
                  <a:pt x="11031" y="12298"/>
                </a:cubicBezTo>
                <a:lnTo>
                  <a:pt x="10626" y="11152"/>
                </a:lnTo>
                <a:lnTo>
                  <a:pt x="5323" y="11152"/>
                </a:lnTo>
                <a:lnTo>
                  <a:pt x="0" y="11152"/>
                </a:lnTo>
                <a:close/>
                <a:moveTo>
                  <a:pt x="0" y="15152"/>
                </a:moveTo>
                <a:lnTo>
                  <a:pt x="0" y="17583"/>
                </a:lnTo>
                <a:lnTo>
                  <a:pt x="10800" y="17583"/>
                </a:lnTo>
                <a:lnTo>
                  <a:pt x="21600" y="17583"/>
                </a:lnTo>
                <a:lnTo>
                  <a:pt x="21600" y="15152"/>
                </a:lnTo>
                <a:lnTo>
                  <a:pt x="10800" y="15152"/>
                </a:lnTo>
                <a:lnTo>
                  <a:pt x="0" y="15152"/>
                </a:lnTo>
                <a:close/>
                <a:moveTo>
                  <a:pt x="0" y="19010"/>
                </a:moveTo>
                <a:lnTo>
                  <a:pt x="0" y="20296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20296"/>
                </a:lnTo>
                <a:lnTo>
                  <a:pt x="21600" y="19010"/>
                </a:lnTo>
                <a:lnTo>
                  <a:pt x="10800" y="19010"/>
                </a:lnTo>
                <a:lnTo>
                  <a:pt x="0" y="1901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" name="recortar_terreno.png"/>
          <p:cNvPicPr>
            <a:picLocks noChangeAspect="1"/>
          </p:cNvPicPr>
          <p:nvPr/>
        </p:nvPicPr>
        <p:blipFill>
          <a:blip r:embed="rId6">
            <a:extLst/>
          </a:blip>
          <a:srcRect b="15"/>
          <a:stretch>
            <a:fillRect/>
          </a:stretch>
        </p:blipFill>
        <p:spPr>
          <a:xfrm>
            <a:off x="368274" y="1928097"/>
            <a:ext cx="444501" cy="450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4705"/>
                </a:lnTo>
                <a:lnTo>
                  <a:pt x="21600" y="7829"/>
                </a:lnTo>
                <a:lnTo>
                  <a:pt x="20694" y="8686"/>
                </a:lnTo>
                <a:cubicBezTo>
                  <a:pt x="19618" y="9701"/>
                  <a:pt x="18445" y="9768"/>
                  <a:pt x="17319" y="8895"/>
                </a:cubicBezTo>
                <a:cubicBezTo>
                  <a:pt x="16868" y="8546"/>
                  <a:pt x="16421" y="8267"/>
                  <a:pt x="16316" y="8267"/>
                </a:cubicBezTo>
                <a:cubicBezTo>
                  <a:pt x="16211" y="8267"/>
                  <a:pt x="16123" y="8951"/>
                  <a:pt x="16123" y="9790"/>
                </a:cubicBezTo>
                <a:cubicBezTo>
                  <a:pt x="16123" y="11101"/>
                  <a:pt x="15961" y="11466"/>
                  <a:pt x="15043" y="12343"/>
                </a:cubicBezTo>
                <a:cubicBezTo>
                  <a:pt x="14455" y="12904"/>
                  <a:pt x="13891" y="13262"/>
                  <a:pt x="13770" y="13143"/>
                </a:cubicBezTo>
                <a:cubicBezTo>
                  <a:pt x="13649" y="13023"/>
                  <a:pt x="13539" y="11872"/>
                  <a:pt x="13539" y="10590"/>
                </a:cubicBezTo>
                <a:lnTo>
                  <a:pt x="13539" y="8267"/>
                </a:lnTo>
                <a:lnTo>
                  <a:pt x="10974" y="8267"/>
                </a:lnTo>
                <a:cubicBezTo>
                  <a:pt x="7841" y="8267"/>
                  <a:pt x="7484" y="7902"/>
                  <a:pt x="9180" y="6457"/>
                </a:cubicBezTo>
                <a:cubicBezTo>
                  <a:pt x="10213" y="5577"/>
                  <a:pt x="10675" y="5410"/>
                  <a:pt x="11976" y="5410"/>
                </a:cubicBezTo>
                <a:cubicBezTo>
                  <a:pt x="12833" y="5410"/>
                  <a:pt x="13539" y="5260"/>
                  <a:pt x="13539" y="5086"/>
                </a:cubicBezTo>
                <a:cubicBezTo>
                  <a:pt x="13539" y="4911"/>
                  <a:pt x="13403" y="4762"/>
                  <a:pt x="13230" y="4762"/>
                </a:cubicBezTo>
                <a:cubicBezTo>
                  <a:pt x="12858" y="4762"/>
                  <a:pt x="11938" y="3090"/>
                  <a:pt x="11938" y="2419"/>
                </a:cubicBezTo>
                <a:cubicBezTo>
                  <a:pt x="11938" y="2162"/>
                  <a:pt x="12308" y="1509"/>
                  <a:pt x="12767" y="971"/>
                </a:cubicBezTo>
                <a:lnTo>
                  <a:pt x="13596" y="0"/>
                </a:lnTo>
                <a:lnTo>
                  <a:pt x="6808" y="0"/>
                </a:lnTo>
                <a:lnTo>
                  <a:pt x="0" y="0"/>
                </a:lnTo>
                <a:close/>
                <a:moveTo>
                  <a:pt x="16007" y="0"/>
                </a:moveTo>
                <a:lnTo>
                  <a:pt x="16701" y="743"/>
                </a:lnTo>
                <a:cubicBezTo>
                  <a:pt x="17615" y="1701"/>
                  <a:pt x="17645" y="3496"/>
                  <a:pt x="16759" y="4286"/>
                </a:cubicBezTo>
                <a:cubicBezTo>
                  <a:pt x="16405" y="4602"/>
                  <a:pt x="16123" y="4976"/>
                  <a:pt x="16123" y="5124"/>
                </a:cubicBezTo>
                <a:cubicBezTo>
                  <a:pt x="16123" y="5587"/>
                  <a:pt x="16635" y="5423"/>
                  <a:pt x="17241" y="4762"/>
                </a:cubicBezTo>
                <a:cubicBezTo>
                  <a:pt x="18043" y="3889"/>
                  <a:pt x="19876" y="3919"/>
                  <a:pt x="20848" y="4819"/>
                </a:cubicBezTo>
                <a:lnTo>
                  <a:pt x="21600" y="5505"/>
                </a:lnTo>
                <a:lnTo>
                  <a:pt x="21600" y="2762"/>
                </a:lnTo>
                <a:lnTo>
                  <a:pt x="21600" y="0"/>
                </a:lnTo>
                <a:lnTo>
                  <a:pt x="18804" y="0"/>
                </a:lnTo>
                <a:lnTo>
                  <a:pt x="16007" y="0"/>
                </a:lnTo>
                <a:close/>
                <a:moveTo>
                  <a:pt x="14561" y="1333"/>
                </a:moveTo>
                <a:cubicBezTo>
                  <a:pt x="13776" y="1528"/>
                  <a:pt x="13224" y="2590"/>
                  <a:pt x="13866" y="3352"/>
                </a:cubicBezTo>
                <a:cubicBezTo>
                  <a:pt x="14364" y="3944"/>
                  <a:pt x="15278" y="3944"/>
                  <a:pt x="15776" y="3352"/>
                </a:cubicBezTo>
                <a:cubicBezTo>
                  <a:pt x="16277" y="2757"/>
                  <a:pt x="16106" y="1911"/>
                  <a:pt x="15390" y="1467"/>
                </a:cubicBezTo>
                <a:cubicBezTo>
                  <a:pt x="15111" y="1293"/>
                  <a:pt x="14822" y="1268"/>
                  <a:pt x="14561" y="1333"/>
                </a:cubicBezTo>
                <a:close/>
                <a:moveTo>
                  <a:pt x="18726" y="5581"/>
                </a:moveTo>
                <a:cubicBezTo>
                  <a:pt x="17867" y="5765"/>
                  <a:pt x="17339" y="6802"/>
                  <a:pt x="18109" y="7562"/>
                </a:cubicBezTo>
                <a:cubicBezTo>
                  <a:pt x="18322" y="7772"/>
                  <a:pt x="18732" y="7943"/>
                  <a:pt x="19016" y="7943"/>
                </a:cubicBezTo>
                <a:cubicBezTo>
                  <a:pt x="20282" y="7943"/>
                  <a:pt x="20770" y="6293"/>
                  <a:pt x="19671" y="5714"/>
                </a:cubicBezTo>
                <a:cubicBezTo>
                  <a:pt x="19346" y="5543"/>
                  <a:pt x="19013" y="5519"/>
                  <a:pt x="18726" y="55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" name="outleir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8274" y="4274861"/>
            <a:ext cx="444501" cy="511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74"/>
                </a:lnTo>
                <a:lnTo>
                  <a:pt x="0" y="2547"/>
                </a:lnTo>
                <a:lnTo>
                  <a:pt x="1524" y="2547"/>
                </a:lnTo>
                <a:lnTo>
                  <a:pt x="3047" y="2547"/>
                </a:lnTo>
                <a:lnTo>
                  <a:pt x="3047" y="1274"/>
                </a:lnTo>
                <a:lnTo>
                  <a:pt x="3047" y="0"/>
                </a:lnTo>
                <a:lnTo>
                  <a:pt x="1524" y="0"/>
                </a:lnTo>
                <a:lnTo>
                  <a:pt x="0" y="0"/>
                </a:lnTo>
                <a:close/>
                <a:moveTo>
                  <a:pt x="4513" y="0"/>
                </a:moveTo>
                <a:lnTo>
                  <a:pt x="4513" y="1274"/>
                </a:lnTo>
                <a:lnTo>
                  <a:pt x="4513" y="2547"/>
                </a:lnTo>
                <a:lnTo>
                  <a:pt x="6075" y="2547"/>
                </a:lnTo>
                <a:cubicBezTo>
                  <a:pt x="7415" y="2547"/>
                  <a:pt x="7639" y="2522"/>
                  <a:pt x="7695" y="2396"/>
                </a:cubicBezTo>
                <a:cubicBezTo>
                  <a:pt x="7748" y="2277"/>
                  <a:pt x="7781" y="2272"/>
                  <a:pt x="7907" y="2363"/>
                </a:cubicBezTo>
                <a:cubicBezTo>
                  <a:pt x="7993" y="2425"/>
                  <a:pt x="8081" y="2557"/>
                  <a:pt x="8081" y="2648"/>
                </a:cubicBezTo>
                <a:cubicBezTo>
                  <a:pt x="8081" y="2739"/>
                  <a:pt x="8107" y="2838"/>
                  <a:pt x="8158" y="2865"/>
                </a:cubicBezTo>
                <a:cubicBezTo>
                  <a:pt x="8209" y="2893"/>
                  <a:pt x="8294" y="3060"/>
                  <a:pt x="8331" y="3234"/>
                </a:cubicBezTo>
                <a:cubicBezTo>
                  <a:pt x="8369" y="3408"/>
                  <a:pt x="8460" y="3664"/>
                  <a:pt x="8544" y="3804"/>
                </a:cubicBezTo>
                <a:cubicBezTo>
                  <a:pt x="8628" y="3944"/>
                  <a:pt x="8698" y="4112"/>
                  <a:pt x="8698" y="4189"/>
                </a:cubicBezTo>
                <a:cubicBezTo>
                  <a:pt x="8698" y="4267"/>
                  <a:pt x="8765" y="4382"/>
                  <a:pt x="8833" y="4441"/>
                </a:cubicBezTo>
                <a:cubicBezTo>
                  <a:pt x="8901" y="4500"/>
                  <a:pt x="8980" y="4898"/>
                  <a:pt x="9006" y="5329"/>
                </a:cubicBezTo>
                <a:cubicBezTo>
                  <a:pt x="9050" y="6049"/>
                  <a:pt x="9052" y="6108"/>
                  <a:pt x="9238" y="6066"/>
                </a:cubicBezTo>
                <a:cubicBezTo>
                  <a:pt x="9368" y="6037"/>
                  <a:pt x="9472" y="6086"/>
                  <a:pt x="9508" y="6183"/>
                </a:cubicBezTo>
                <a:cubicBezTo>
                  <a:pt x="9538" y="6267"/>
                  <a:pt x="9611" y="6418"/>
                  <a:pt x="9662" y="6519"/>
                </a:cubicBezTo>
                <a:cubicBezTo>
                  <a:pt x="9713" y="6619"/>
                  <a:pt x="9762" y="6821"/>
                  <a:pt x="9778" y="6971"/>
                </a:cubicBezTo>
                <a:cubicBezTo>
                  <a:pt x="9805" y="7226"/>
                  <a:pt x="9779" y="7246"/>
                  <a:pt x="9411" y="7273"/>
                </a:cubicBezTo>
                <a:lnTo>
                  <a:pt x="9026" y="7306"/>
                </a:lnTo>
                <a:lnTo>
                  <a:pt x="9026" y="8613"/>
                </a:lnTo>
                <a:lnTo>
                  <a:pt x="9026" y="9937"/>
                </a:lnTo>
                <a:lnTo>
                  <a:pt x="9951" y="9937"/>
                </a:lnTo>
                <a:lnTo>
                  <a:pt x="10896" y="9937"/>
                </a:lnTo>
                <a:lnTo>
                  <a:pt x="11109" y="10339"/>
                </a:lnTo>
                <a:cubicBezTo>
                  <a:pt x="11469" y="11027"/>
                  <a:pt x="11440" y="11063"/>
                  <a:pt x="10144" y="11093"/>
                </a:cubicBezTo>
                <a:lnTo>
                  <a:pt x="9026" y="11127"/>
                </a:lnTo>
                <a:lnTo>
                  <a:pt x="9026" y="12568"/>
                </a:lnTo>
                <a:lnTo>
                  <a:pt x="9026" y="14026"/>
                </a:lnTo>
                <a:lnTo>
                  <a:pt x="15313" y="14026"/>
                </a:lnTo>
                <a:lnTo>
                  <a:pt x="21600" y="14026"/>
                </a:lnTo>
                <a:lnTo>
                  <a:pt x="21600" y="10792"/>
                </a:lnTo>
                <a:lnTo>
                  <a:pt x="21600" y="7021"/>
                </a:lnTo>
                <a:lnTo>
                  <a:pt x="21600" y="0"/>
                </a:lnTo>
                <a:lnTo>
                  <a:pt x="13056" y="0"/>
                </a:lnTo>
                <a:lnTo>
                  <a:pt x="10800" y="0"/>
                </a:lnTo>
                <a:lnTo>
                  <a:pt x="4513" y="0"/>
                </a:lnTo>
                <a:close/>
                <a:moveTo>
                  <a:pt x="17068" y="855"/>
                </a:moveTo>
                <a:cubicBezTo>
                  <a:pt x="17207" y="857"/>
                  <a:pt x="17346" y="870"/>
                  <a:pt x="17492" y="888"/>
                </a:cubicBezTo>
                <a:cubicBezTo>
                  <a:pt x="18920" y="1063"/>
                  <a:pt x="19440" y="1618"/>
                  <a:pt x="19440" y="2983"/>
                </a:cubicBezTo>
                <a:cubicBezTo>
                  <a:pt x="19440" y="3887"/>
                  <a:pt x="19199" y="4422"/>
                  <a:pt x="18630" y="4742"/>
                </a:cubicBezTo>
                <a:cubicBezTo>
                  <a:pt x="18663" y="4921"/>
                  <a:pt x="18645" y="5106"/>
                  <a:pt x="18534" y="5262"/>
                </a:cubicBezTo>
                <a:cubicBezTo>
                  <a:pt x="17874" y="6181"/>
                  <a:pt x="15795" y="6153"/>
                  <a:pt x="15120" y="5211"/>
                </a:cubicBezTo>
                <a:cubicBezTo>
                  <a:pt x="14913" y="4924"/>
                  <a:pt x="15008" y="4642"/>
                  <a:pt x="15274" y="4407"/>
                </a:cubicBezTo>
                <a:cubicBezTo>
                  <a:pt x="14708" y="3799"/>
                  <a:pt x="14557" y="2858"/>
                  <a:pt x="15024" y="1810"/>
                </a:cubicBezTo>
                <a:cubicBezTo>
                  <a:pt x="15297" y="1196"/>
                  <a:pt x="16092" y="840"/>
                  <a:pt x="17068" y="855"/>
                </a:cubicBezTo>
                <a:close/>
                <a:moveTo>
                  <a:pt x="0" y="3737"/>
                </a:moveTo>
                <a:lnTo>
                  <a:pt x="0" y="4927"/>
                </a:lnTo>
                <a:lnTo>
                  <a:pt x="0" y="6100"/>
                </a:lnTo>
                <a:lnTo>
                  <a:pt x="1524" y="6100"/>
                </a:lnTo>
                <a:lnTo>
                  <a:pt x="3047" y="6100"/>
                </a:lnTo>
                <a:lnTo>
                  <a:pt x="3047" y="4927"/>
                </a:lnTo>
                <a:lnTo>
                  <a:pt x="3047" y="3737"/>
                </a:lnTo>
                <a:lnTo>
                  <a:pt x="1524" y="3737"/>
                </a:lnTo>
                <a:lnTo>
                  <a:pt x="0" y="3737"/>
                </a:lnTo>
                <a:close/>
                <a:moveTo>
                  <a:pt x="4513" y="3737"/>
                </a:moveTo>
                <a:lnTo>
                  <a:pt x="4513" y="4927"/>
                </a:lnTo>
                <a:lnTo>
                  <a:pt x="4513" y="6100"/>
                </a:lnTo>
                <a:lnTo>
                  <a:pt x="6075" y="6100"/>
                </a:lnTo>
                <a:lnTo>
                  <a:pt x="7656" y="6100"/>
                </a:lnTo>
                <a:lnTo>
                  <a:pt x="7656" y="4927"/>
                </a:lnTo>
                <a:lnTo>
                  <a:pt x="7656" y="3737"/>
                </a:lnTo>
                <a:lnTo>
                  <a:pt x="6075" y="3737"/>
                </a:lnTo>
                <a:lnTo>
                  <a:pt x="4513" y="3737"/>
                </a:lnTo>
                <a:close/>
                <a:moveTo>
                  <a:pt x="0" y="7289"/>
                </a:moveTo>
                <a:lnTo>
                  <a:pt x="0" y="8613"/>
                </a:lnTo>
                <a:lnTo>
                  <a:pt x="0" y="9937"/>
                </a:lnTo>
                <a:lnTo>
                  <a:pt x="1524" y="9937"/>
                </a:lnTo>
                <a:lnTo>
                  <a:pt x="3047" y="9937"/>
                </a:lnTo>
                <a:lnTo>
                  <a:pt x="3047" y="8613"/>
                </a:lnTo>
                <a:lnTo>
                  <a:pt x="3047" y="7289"/>
                </a:lnTo>
                <a:lnTo>
                  <a:pt x="1524" y="7289"/>
                </a:lnTo>
                <a:lnTo>
                  <a:pt x="0" y="7289"/>
                </a:lnTo>
                <a:close/>
                <a:moveTo>
                  <a:pt x="4513" y="7289"/>
                </a:moveTo>
                <a:lnTo>
                  <a:pt x="4513" y="8613"/>
                </a:lnTo>
                <a:lnTo>
                  <a:pt x="4513" y="9937"/>
                </a:lnTo>
                <a:lnTo>
                  <a:pt x="6075" y="9937"/>
                </a:lnTo>
                <a:lnTo>
                  <a:pt x="7656" y="9937"/>
                </a:lnTo>
                <a:lnTo>
                  <a:pt x="7656" y="8613"/>
                </a:lnTo>
                <a:lnTo>
                  <a:pt x="7656" y="7289"/>
                </a:lnTo>
                <a:lnTo>
                  <a:pt x="6075" y="7289"/>
                </a:lnTo>
                <a:lnTo>
                  <a:pt x="4513" y="7289"/>
                </a:lnTo>
                <a:close/>
                <a:moveTo>
                  <a:pt x="0" y="11110"/>
                </a:moveTo>
                <a:lnTo>
                  <a:pt x="0" y="12568"/>
                </a:lnTo>
                <a:lnTo>
                  <a:pt x="0" y="14026"/>
                </a:lnTo>
                <a:lnTo>
                  <a:pt x="1524" y="14026"/>
                </a:lnTo>
                <a:lnTo>
                  <a:pt x="3047" y="14026"/>
                </a:lnTo>
                <a:lnTo>
                  <a:pt x="3047" y="12568"/>
                </a:lnTo>
                <a:lnTo>
                  <a:pt x="3047" y="11110"/>
                </a:lnTo>
                <a:lnTo>
                  <a:pt x="1524" y="11110"/>
                </a:lnTo>
                <a:lnTo>
                  <a:pt x="0" y="11110"/>
                </a:lnTo>
                <a:close/>
                <a:moveTo>
                  <a:pt x="4513" y="11110"/>
                </a:moveTo>
                <a:lnTo>
                  <a:pt x="4513" y="12568"/>
                </a:lnTo>
                <a:lnTo>
                  <a:pt x="4513" y="14026"/>
                </a:lnTo>
                <a:lnTo>
                  <a:pt x="6075" y="14026"/>
                </a:lnTo>
                <a:lnTo>
                  <a:pt x="7656" y="14026"/>
                </a:lnTo>
                <a:lnTo>
                  <a:pt x="7656" y="12568"/>
                </a:lnTo>
                <a:lnTo>
                  <a:pt x="7656" y="11110"/>
                </a:lnTo>
                <a:lnTo>
                  <a:pt x="6075" y="11110"/>
                </a:lnTo>
                <a:lnTo>
                  <a:pt x="4513" y="11110"/>
                </a:lnTo>
                <a:close/>
                <a:moveTo>
                  <a:pt x="0" y="15216"/>
                </a:moveTo>
                <a:lnTo>
                  <a:pt x="0" y="16439"/>
                </a:lnTo>
                <a:lnTo>
                  <a:pt x="0" y="17679"/>
                </a:lnTo>
                <a:lnTo>
                  <a:pt x="1524" y="17679"/>
                </a:lnTo>
                <a:lnTo>
                  <a:pt x="3047" y="17679"/>
                </a:lnTo>
                <a:lnTo>
                  <a:pt x="3047" y="16439"/>
                </a:lnTo>
                <a:lnTo>
                  <a:pt x="3047" y="15216"/>
                </a:lnTo>
                <a:lnTo>
                  <a:pt x="1524" y="15216"/>
                </a:lnTo>
                <a:lnTo>
                  <a:pt x="0" y="15216"/>
                </a:lnTo>
                <a:close/>
                <a:moveTo>
                  <a:pt x="4513" y="15216"/>
                </a:moveTo>
                <a:lnTo>
                  <a:pt x="4513" y="16439"/>
                </a:lnTo>
                <a:lnTo>
                  <a:pt x="4513" y="17679"/>
                </a:lnTo>
                <a:lnTo>
                  <a:pt x="6075" y="17679"/>
                </a:lnTo>
                <a:lnTo>
                  <a:pt x="7656" y="17679"/>
                </a:lnTo>
                <a:lnTo>
                  <a:pt x="7656" y="16439"/>
                </a:lnTo>
                <a:lnTo>
                  <a:pt x="7656" y="15216"/>
                </a:lnTo>
                <a:lnTo>
                  <a:pt x="6075" y="15216"/>
                </a:lnTo>
                <a:lnTo>
                  <a:pt x="4513" y="15216"/>
                </a:lnTo>
                <a:close/>
                <a:moveTo>
                  <a:pt x="9026" y="15216"/>
                </a:moveTo>
                <a:lnTo>
                  <a:pt x="9026" y="16439"/>
                </a:lnTo>
                <a:lnTo>
                  <a:pt x="9026" y="17679"/>
                </a:lnTo>
                <a:lnTo>
                  <a:pt x="10646" y="17679"/>
                </a:lnTo>
                <a:lnTo>
                  <a:pt x="12266" y="17679"/>
                </a:lnTo>
                <a:lnTo>
                  <a:pt x="12266" y="16439"/>
                </a:lnTo>
                <a:lnTo>
                  <a:pt x="12266" y="15216"/>
                </a:lnTo>
                <a:lnTo>
                  <a:pt x="10646" y="15216"/>
                </a:lnTo>
                <a:lnTo>
                  <a:pt x="9026" y="15216"/>
                </a:lnTo>
                <a:close/>
                <a:moveTo>
                  <a:pt x="13635" y="15216"/>
                </a:moveTo>
                <a:lnTo>
                  <a:pt x="13635" y="16439"/>
                </a:lnTo>
                <a:lnTo>
                  <a:pt x="13635" y="17679"/>
                </a:lnTo>
                <a:lnTo>
                  <a:pt x="15255" y="17679"/>
                </a:lnTo>
                <a:lnTo>
                  <a:pt x="16894" y="17679"/>
                </a:lnTo>
                <a:lnTo>
                  <a:pt x="16856" y="16472"/>
                </a:lnTo>
                <a:lnTo>
                  <a:pt x="16836" y="15266"/>
                </a:lnTo>
                <a:lnTo>
                  <a:pt x="15236" y="15232"/>
                </a:lnTo>
                <a:lnTo>
                  <a:pt x="13635" y="15216"/>
                </a:lnTo>
                <a:close/>
                <a:moveTo>
                  <a:pt x="18244" y="15216"/>
                </a:moveTo>
                <a:lnTo>
                  <a:pt x="18244" y="16439"/>
                </a:lnTo>
                <a:lnTo>
                  <a:pt x="18244" y="17679"/>
                </a:lnTo>
                <a:lnTo>
                  <a:pt x="19922" y="17679"/>
                </a:lnTo>
                <a:lnTo>
                  <a:pt x="21600" y="17679"/>
                </a:lnTo>
                <a:lnTo>
                  <a:pt x="21600" y="16439"/>
                </a:lnTo>
                <a:lnTo>
                  <a:pt x="21600" y="15216"/>
                </a:lnTo>
                <a:lnTo>
                  <a:pt x="19922" y="15216"/>
                </a:lnTo>
                <a:lnTo>
                  <a:pt x="18244" y="15216"/>
                </a:lnTo>
                <a:close/>
                <a:moveTo>
                  <a:pt x="0" y="18952"/>
                </a:moveTo>
                <a:lnTo>
                  <a:pt x="0" y="20276"/>
                </a:lnTo>
                <a:lnTo>
                  <a:pt x="0" y="21600"/>
                </a:lnTo>
                <a:lnTo>
                  <a:pt x="3819" y="21600"/>
                </a:lnTo>
                <a:lnTo>
                  <a:pt x="7656" y="21600"/>
                </a:lnTo>
                <a:lnTo>
                  <a:pt x="7656" y="20276"/>
                </a:lnTo>
                <a:lnTo>
                  <a:pt x="7656" y="18952"/>
                </a:lnTo>
                <a:lnTo>
                  <a:pt x="6094" y="18952"/>
                </a:lnTo>
                <a:lnTo>
                  <a:pt x="4513" y="18952"/>
                </a:lnTo>
                <a:lnTo>
                  <a:pt x="4494" y="20209"/>
                </a:lnTo>
                <a:lnTo>
                  <a:pt x="4455" y="21449"/>
                </a:lnTo>
                <a:lnTo>
                  <a:pt x="3780" y="21449"/>
                </a:lnTo>
                <a:lnTo>
                  <a:pt x="3086" y="21449"/>
                </a:lnTo>
                <a:lnTo>
                  <a:pt x="3066" y="20209"/>
                </a:lnTo>
                <a:lnTo>
                  <a:pt x="3028" y="18952"/>
                </a:lnTo>
                <a:lnTo>
                  <a:pt x="1524" y="18952"/>
                </a:lnTo>
                <a:lnTo>
                  <a:pt x="0" y="18952"/>
                </a:lnTo>
                <a:close/>
                <a:moveTo>
                  <a:pt x="9026" y="18952"/>
                </a:moveTo>
                <a:lnTo>
                  <a:pt x="9026" y="20276"/>
                </a:lnTo>
                <a:lnTo>
                  <a:pt x="9026" y="21600"/>
                </a:lnTo>
                <a:lnTo>
                  <a:pt x="21600" y="21600"/>
                </a:lnTo>
                <a:lnTo>
                  <a:pt x="21600" y="20276"/>
                </a:lnTo>
                <a:lnTo>
                  <a:pt x="21600" y="18952"/>
                </a:lnTo>
                <a:lnTo>
                  <a:pt x="19922" y="18952"/>
                </a:lnTo>
                <a:lnTo>
                  <a:pt x="18244" y="18952"/>
                </a:lnTo>
                <a:lnTo>
                  <a:pt x="18225" y="20209"/>
                </a:lnTo>
                <a:lnTo>
                  <a:pt x="18186" y="21449"/>
                </a:lnTo>
                <a:lnTo>
                  <a:pt x="17511" y="21449"/>
                </a:lnTo>
                <a:lnTo>
                  <a:pt x="16856" y="21449"/>
                </a:lnTo>
                <a:lnTo>
                  <a:pt x="16875" y="20209"/>
                </a:lnTo>
                <a:lnTo>
                  <a:pt x="16894" y="18952"/>
                </a:lnTo>
                <a:lnTo>
                  <a:pt x="15274" y="18952"/>
                </a:lnTo>
                <a:lnTo>
                  <a:pt x="13635" y="18952"/>
                </a:lnTo>
                <a:lnTo>
                  <a:pt x="13616" y="20209"/>
                </a:lnTo>
                <a:lnTo>
                  <a:pt x="13577" y="21449"/>
                </a:lnTo>
                <a:lnTo>
                  <a:pt x="12941" y="21449"/>
                </a:lnTo>
                <a:lnTo>
                  <a:pt x="12324" y="21449"/>
                </a:lnTo>
                <a:lnTo>
                  <a:pt x="12285" y="20209"/>
                </a:lnTo>
                <a:lnTo>
                  <a:pt x="12266" y="18952"/>
                </a:lnTo>
                <a:lnTo>
                  <a:pt x="10646" y="18952"/>
                </a:lnTo>
                <a:lnTo>
                  <a:pt x="9026" y="1895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747406" y="274500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Free Face </a:t>
            </a:r>
            <a:r>
              <a:rPr lang="pt-PT" dirty="0" err="1"/>
              <a:t>View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747406" y="353739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Crest</a:t>
            </a:r>
            <a:r>
              <a:rPr lang="pt-PT" dirty="0"/>
              <a:t>/Toe </a:t>
            </a:r>
            <a:r>
              <a:rPr lang="pt-PT" dirty="0" err="1"/>
              <a:t>View</a:t>
            </a:r>
            <a:endParaRPr lang="pt-PT" dirty="0"/>
          </a:p>
        </p:txBody>
      </p:sp>
      <p:sp>
        <p:nvSpPr>
          <p:cNvPr id="17" name="TextBox 16"/>
          <p:cNvSpPr txBox="1"/>
          <p:nvPr/>
        </p:nvSpPr>
        <p:spPr>
          <a:xfrm>
            <a:off x="747406" y="4329789"/>
            <a:ext cx="216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Terrain</a:t>
            </a:r>
            <a:r>
              <a:rPr lang="pt-PT" dirty="0"/>
              <a:t> Points </a:t>
            </a:r>
            <a:r>
              <a:rPr lang="pt-PT" dirty="0" err="1"/>
              <a:t>View</a:t>
            </a:r>
            <a:endParaRPr lang="pt-PT" dirty="0"/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F507E8DE-4BC0-421B-98F8-D8A2967CF1A5}"/>
              </a:ext>
            </a:extLst>
          </p:cNvPr>
          <p:cNvSpPr txBox="1"/>
          <p:nvPr/>
        </p:nvSpPr>
        <p:spPr>
          <a:xfrm>
            <a:off x="590524" y="5122182"/>
            <a:ext cx="216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Isolines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922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7406" y="19526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General </a:t>
            </a:r>
            <a:r>
              <a:rPr lang="pt-PT" dirty="0" err="1"/>
              <a:t>View</a:t>
            </a:r>
            <a:endParaRPr lang="pt-PT" dirty="0"/>
          </a:p>
        </p:txBody>
      </p:sp>
      <p:pic>
        <p:nvPicPr>
          <p:cNvPr id="10" name="import_lase.png"/>
          <p:cNvPicPr>
            <a:picLocks noChangeAspect="1"/>
          </p:cNvPicPr>
          <p:nvPr/>
        </p:nvPicPr>
        <p:blipFill>
          <a:blip r:embed="rId2">
            <a:extLst/>
          </a:blip>
          <a:srcRect b="24"/>
          <a:stretch>
            <a:fillRect/>
          </a:stretch>
        </p:blipFill>
        <p:spPr>
          <a:xfrm>
            <a:off x="368274" y="2591725"/>
            <a:ext cx="444501" cy="508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8449"/>
                </a:lnTo>
                <a:cubicBezTo>
                  <a:pt x="21600" y="15963"/>
                  <a:pt x="21375" y="15359"/>
                  <a:pt x="20559" y="15636"/>
                </a:cubicBezTo>
                <a:cubicBezTo>
                  <a:pt x="19971" y="15835"/>
                  <a:pt x="19123" y="15426"/>
                  <a:pt x="18591" y="14675"/>
                </a:cubicBezTo>
                <a:cubicBezTo>
                  <a:pt x="18399" y="14403"/>
                  <a:pt x="18210" y="14186"/>
                  <a:pt x="18013" y="14001"/>
                </a:cubicBezTo>
                <a:cubicBezTo>
                  <a:pt x="17971" y="14173"/>
                  <a:pt x="17925" y="14348"/>
                  <a:pt x="17878" y="14490"/>
                </a:cubicBezTo>
                <a:cubicBezTo>
                  <a:pt x="17829" y="14638"/>
                  <a:pt x="17759" y="14745"/>
                  <a:pt x="17704" y="14861"/>
                </a:cubicBezTo>
                <a:cubicBezTo>
                  <a:pt x="17680" y="14912"/>
                  <a:pt x="17671" y="14984"/>
                  <a:pt x="17646" y="15029"/>
                </a:cubicBezTo>
                <a:cubicBezTo>
                  <a:pt x="17645" y="15035"/>
                  <a:pt x="17647" y="15044"/>
                  <a:pt x="17646" y="15046"/>
                </a:cubicBezTo>
                <a:cubicBezTo>
                  <a:pt x="17570" y="15182"/>
                  <a:pt x="17482" y="15291"/>
                  <a:pt x="17396" y="15366"/>
                </a:cubicBezTo>
                <a:cubicBezTo>
                  <a:pt x="17386" y="15374"/>
                  <a:pt x="17367" y="15375"/>
                  <a:pt x="17357" y="15383"/>
                </a:cubicBezTo>
                <a:cubicBezTo>
                  <a:pt x="17275" y="15447"/>
                  <a:pt x="17198" y="15491"/>
                  <a:pt x="17106" y="15501"/>
                </a:cubicBezTo>
                <a:cubicBezTo>
                  <a:pt x="17082" y="15504"/>
                  <a:pt x="17054" y="15485"/>
                  <a:pt x="17029" y="15484"/>
                </a:cubicBezTo>
                <a:cubicBezTo>
                  <a:pt x="16949" y="15480"/>
                  <a:pt x="16866" y="15478"/>
                  <a:pt x="16779" y="15433"/>
                </a:cubicBezTo>
                <a:cubicBezTo>
                  <a:pt x="16749" y="15419"/>
                  <a:pt x="16713" y="15385"/>
                  <a:pt x="16682" y="15366"/>
                </a:cubicBezTo>
                <a:cubicBezTo>
                  <a:pt x="16653" y="15347"/>
                  <a:pt x="16634" y="15319"/>
                  <a:pt x="16605" y="15299"/>
                </a:cubicBezTo>
                <a:cubicBezTo>
                  <a:pt x="16543" y="15255"/>
                  <a:pt x="16479" y="15215"/>
                  <a:pt x="16412" y="15147"/>
                </a:cubicBezTo>
                <a:cubicBezTo>
                  <a:pt x="16392" y="15126"/>
                  <a:pt x="16375" y="15085"/>
                  <a:pt x="16354" y="15063"/>
                </a:cubicBezTo>
                <a:cubicBezTo>
                  <a:pt x="16304" y="15007"/>
                  <a:pt x="16233" y="14939"/>
                  <a:pt x="16181" y="14877"/>
                </a:cubicBezTo>
                <a:cubicBezTo>
                  <a:pt x="16144" y="14833"/>
                  <a:pt x="16122" y="14792"/>
                  <a:pt x="16084" y="14743"/>
                </a:cubicBezTo>
                <a:cubicBezTo>
                  <a:pt x="16062" y="14713"/>
                  <a:pt x="16030" y="14691"/>
                  <a:pt x="16007" y="14658"/>
                </a:cubicBezTo>
                <a:cubicBezTo>
                  <a:pt x="15874" y="14469"/>
                  <a:pt x="15747" y="14254"/>
                  <a:pt x="15602" y="14001"/>
                </a:cubicBezTo>
                <a:cubicBezTo>
                  <a:pt x="15437" y="14174"/>
                  <a:pt x="15272" y="14357"/>
                  <a:pt x="15120" y="14608"/>
                </a:cubicBezTo>
                <a:cubicBezTo>
                  <a:pt x="14382" y="15825"/>
                  <a:pt x="12262" y="16315"/>
                  <a:pt x="11321" y="15484"/>
                </a:cubicBezTo>
                <a:cubicBezTo>
                  <a:pt x="11074" y="15267"/>
                  <a:pt x="11828" y="14242"/>
                  <a:pt x="12999" y="13209"/>
                </a:cubicBezTo>
                <a:cubicBezTo>
                  <a:pt x="15547" y="10960"/>
                  <a:pt x="15655" y="10036"/>
                  <a:pt x="13500" y="9199"/>
                </a:cubicBezTo>
                <a:cubicBezTo>
                  <a:pt x="11501" y="8423"/>
                  <a:pt x="11155" y="7043"/>
                  <a:pt x="12536" y="5392"/>
                </a:cubicBezTo>
                <a:cubicBezTo>
                  <a:pt x="13379" y="4383"/>
                  <a:pt x="13771" y="4283"/>
                  <a:pt x="14503" y="4920"/>
                </a:cubicBezTo>
                <a:cubicBezTo>
                  <a:pt x="14754" y="5138"/>
                  <a:pt x="15153" y="5349"/>
                  <a:pt x="15602" y="5493"/>
                </a:cubicBezTo>
                <a:cubicBezTo>
                  <a:pt x="15827" y="5565"/>
                  <a:pt x="16063" y="5621"/>
                  <a:pt x="16296" y="5661"/>
                </a:cubicBezTo>
                <a:cubicBezTo>
                  <a:pt x="16301" y="5662"/>
                  <a:pt x="16311" y="5660"/>
                  <a:pt x="16316" y="5661"/>
                </a:cubicBezTo>
                <a:cubicBezTo>
                  <a:pt x="16454" y="5685"/>
                  <a:pt x="16587" y="5685"/>
                  <a:pt x="16721" y="5695"/>
                </a:cubicBezTo>
                <a:cubicBezTo>
                  <a:pt x="16824" y="5702"/>
                  <a:pt x="16930" y="5712"/>
                  <a:pt x="17029" y="5712"/>
                </a:cubicBezTo>
                <a:cubicBezTo>
                  <a:pt x="17261" y="5712"/>
                  <a:pt x="17465" y="5735"/>
                  <a:pt x="17666" y="5762"/>
                </a:cubicBezTo>
                <a:cubicBezTo>
                  <a:pt x="17669" y="5763"/>
                  <a:pt x="17682" y="5762"/>
                  <a:pt x="17685" y="5762"/>
                </a:cubicBezTo>
                <a:cubicBezTo>
                  <a:pt x="17800" y="5778"/>
                  <a:pt x="17890" y="5805"/>
                  <a:pt x="17994" y="5830"/>
                </a:cubicBezTo>
                <a:cubicBezTo>
                  <a:pt x="18075" y="5849"/>
                  <a:pt x="18170" y="5856"/>
                  <a:pt x="18244" y="5880"/>
                </a:cubicBezTo>
                <a:cubicBezTo>
                  <a:pt x="18326" y="5907"/>
                  <a:pt x="18384" y="5949"/>
                  <a:pt x="18456" y="5981"/>
                </a:cubicBezTo>
                <a:cubicBezTo>
                  <a:pt x="18537" y="6016"/>
                  <a:pt x="18619" y="6041"/>
                  <a:pt x="18688" y="6082"/>
                </a:cubicBezTo>
                <a:cubicBezTo>
                  <a:pt x="18735" y="6111"/>
                  <a:pt x="18782" y="6152"/>
                  <a:pt x="18823" y="6183"/>
                </a:cubicBezTo>
                <a:cubicBezTo>
                  <a:pt x="18863" y="6213"/>
                  <a:pt x="18884" y="6253"/>
                  <a:pt x="18919" y="6285"/>
                </a:cubicBezTo>
                <a:cubicBezTo>
                  <a:pt x="19768" y="6801"/>
                  <a:pt x="20185" y="7533"/>
                  <a:pt x="19479" y="7919"/>
                </a:cubicBezTo>
                <a:cubicBezTo>
                  <a:pt x="18467" y="8471"/>
                  <a:pt x="18543" y="10042"/>
                  <a:pt x="19594" y="11929"/>
                </a:cubicBezTo>
                <a:cubicBezTo>
                  <a:pt x="19754" y="12071"/>
                  <a:pt x="19897" y="12290"/>
                  <a:pt x="20076" y="12586"/>
                </a:cubicBezTo>
                <a:cubicBezTo>
                  <a:pt x="20187" y="12768"/>
                  <a:pt x="20279" y="12946"/>
                  <a:pt x="20346" y="13125"/>
                </a:cubicBezTo>
                <a:lnTo>
                  <a:pt x="21600" y="14928"/>
                </a:lnTo>
                <a:lnTo>
                  <a:pt x="21600" y="7464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view_crest_to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274" y="3314091"/>
            <a:ext cx="444501" cy="582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soline_view_terren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274" y="5000004"/>
            <a:ext cx="444501" cy="48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5"/>
                </a:lnTo>
                <a:lnTo>
                  <a:pt x="0" y="2149"/>
                </a:lnTo>
                <a:lnTo>
                  <a:pt x="3684" y="2149"/>
                </a:lnTo>
                <a:lnTo>
                  <a:pt x="7367" y="2149"/>
                </a:lnTo>
                <a:lnTo>
                  <a:pt x="7271" y="1815"/>
                </a:lnTo>
                <a:cubicBezTo>
                  <a:pt x="7209" y="1638"/>
                  <a:pt x="7031" y="1186"/>
                  <a:pt x="6885" y="793"/>
                </a:cubicBezTo>
                <a:lnTo>
                  <a:pt x="6615" y="70"/>
                </a:lnTo>
                <a:lnTo>
                  <a:pt x="3317" y="35"/>
                </a:lnTo>
                <a:lnTo>
                  <a:pt x="424" y="0"/>
                </a:lnTo>
                <a:lnTo>
                  <a:pt x="0" y="0"/>
                </a:lnTo>
                <a:close/>
                <a:moveTo>
                  <a:pt x="14484" y="0"/>
                </a:moveTo>
                <a:cubicBezTo>
                  <a:pt x="7590" y="0"/>
                  <a:pt x="7348" y="1"/>
                  <a:pt x="7348" y="264"/>
                </a:cubicBezTo>
                <a:cubicBezTo>
                  <a:pt x="7348" y="459"/>
                  <a:pt x="11305" y="11331"/>
                  <a:pt x="12131" y="13408"/>
                </a:cubicBezTo>
                <a:cubicBezTo>
                  <a:pt x="12185" y="13545"/>
                  <a:pt x="13276" y="13584"/>
                  <a:pt x="16894" y="13584"/>
                </a:cubicBezTo>
                <a:lnTo>
                  <a:pt x="21600" y="13584"/>
                </a:lnTo>
                <a:lnTo>
                  <a:pt x="21600" y="8792"/>
                </a:lnTo>
                <a:lnTo>
                  <a:pt x="21600" y="6801"/>
                </a:lnTo>
                <a:lnTo>
                  <a:pt x="21600" y="0"/>
                </a:lnTo>
                <a:lnTo>
                  <a:pt x="14484" y="0"/>
                </a:lnTo>
                <a:close/>
                <a:moveTo>
                  <a:pt x="0" y="3577"/>
                </a:moveTo>
                <a:lnTo>
                  <a:pt x="0" y="4722"/>
                </a:lnTo>
                <a:lnTo>
                  <a:pt x="0" y="5867"/>
                </a:lnTo>
                <a:lnTo>
                  <a:pt x="4301" y="5867"/>
                </a:lnTo>
                <a:cubicBezTo>
                  <a:pt x="6668" y="5867"/>
                  <a:pt x="8601" y="5820"/>
                  <a:pt x="8601" y="5761"/>
                </a:cubicBezTo>
                <a:cubicBezTo>
                  <a:pt x="8602" y="5702"/>
                  <a:pt x="8459" y="5186"/>
                  <a:pt x="8274" y="4616"/>
                </a:cubicBezTo>
                <a:lnTo>
                  <a:pt x="7946" y="3577"/>
                </a:lnTo>
                <a:lnTo>
                  <a:pt x="3973" y="3577"/>
                </a:lnTo>
                <a:lnTo>
                  <a:pt x="0" y="3577"/>
                </a:lnTo>
                <a:close/>
                <a:moveTo>
                  <a:pt x="0" y="7294"/>
                </a:moveTo>
                <a:lnTo>
                  <a:pt x="0" y="8510"/>
                </a:lnTo>
                <a:lnTo>
                  <a:pt x="0" y="8792"/>
                </a:lnTo>
                <a:lnTo>
                  <a:pt x="0" y="9725"/>
                </a:lnTo>
                <a:lnTo>
                  <a:pt x="5014" y="9725"/>
                </a:lnTo>
                <a:cubicBezTo>
                  <a:pt x="7769" y="9725"/>
                  <a:pt x="10009" y="9678"/>
                  <a:pt x="10009" y="9620"/>
                </a:cubicBezTo>
                <a:cubicBezTo>
                  <a:pt x="10009" y="9561"/>
                  <a:pt x="9827" y="9014"/>
                  <a:pt x="9604" y="8404"/>
                </a:cubicBezTo>
                <a:lnTo>
                  <a:pt x="9219" y="7294"/>
                </a:lnTo>
                <a:lnTo>
                  <a:pt x="4609" y="7294"/>
                </a:lnTo>
                <a:lnTo>
                  <a:pt x="0" y="7294"/>
                </a:lnTo>
                <a:close/>
                <a:moveTo>
                  <a:pt x="0" y="11152"/>
                </a:moveTo>
                <a:lnTo>
                  <a:pt x="0" y="12438"/>
                </a:lnTo>
                <a:lnTo>
                  <a:pt x="0" y="13725"/>
                </a:lnTo>
                <a:lnTo>
                  <a:pt x="5709" y="13725"/>
                </a:lnTo>
                <a:cubicBezTo>
                  <a:pt x="9206" y="13725"/>
                  <a:pt x="11417" y="13684"/>
                  <a:pt x="11417" y="13601"/>
                </a:cubicBezTo>
                <a:cubicBezTo>
                  <a:pt x="11417" y="13527"/>
                  <a:pt x="11250" y="12931"/>
                  <a:pt x="11031" y="12298"/>
                </a:cubicBezTo>
                <a:lnTo>
                  <a:pt x="10626" y="11152"/>
                </a:lnTo>
                <a:lnTo>
                  <a:pt x="5323" y="11152"/>
                </a:lnTo>
                <a:lnTo>
                  <a:pt x="0" y="11152"/>
                </a:lnTo>
                <a:close/>
                <a:moveTo>
                  <a:pt x="0" y="15152"/>
                </a:moveTo>
                <a:lnTo>
                  <a:pt x="0" y="17583"/>
                </a:lnTo>
                <a:lnTo>
                  <a:pt x="10800" y="17583"/>
                </a:lnTo>
                <a:lnTo>
                  <a:pt x="21600" y="17583"/>
                </a:lnTo>
                <a:lnTo>
                  <a:pt x="21600" y="15152"/>
                </a:lnTo>
                <a:lnTo>
                  <a:pt x="10800" y="15152"/>
                </a:lnTo>
                <a:lnTo>
                  <a:pt x="0" y="15152"/>
                </a:lnTo>
                <a:close/>
                <a:moveTo>
                  <a:pt x="0" y="19010"/>
                </a:moveTo>
                <a:lnTo>
                  <a:pt x="0" y="20296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20296"/>
                </a:lnTo>
                <a:lnTo>
                  <a:pt x="21600" y="19010"/>
                </a:lnTo>
                <a:lnTo>
                  <a:pt x="10800" y="19010"/>
                </a:lnTo>
                <a:lnTo>
                  <a:pt x="0" y="1901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" name="recortar_terreno.png"/>
          <p:cNvPicPr>
            <a:picLocks noChangeAspect="1"/>
          </p:cNvPicPr>
          <p:nvPr/>
        </p:nvPicPr>
        <p:blipFill>
          <a:blip r:embed="rId5">
            <a:extLst/>
          </a:blip>
          <a:srcRect b="15"/>
          <a:stretch>
            <a:fillRect/>
          </a:stretch>
        </p:blipFill>
        <p:spPr>
          <a:xfrm>
            <a:off x="368274" y="1928097"/>
            <a:ext cx="444501" cy="450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4705"/>
                </a:lnTo>
                <a:lnTo>
                  <a:pt x="21600" y="7829"/>
                </a:lnTo>
                <a:lnTo>
                  <a:pt x="20694" y="8686"/>
                </a:lnTo>
                <a:cubicBezTo>
                  <a:pt x="19618" y="9701"/>
                  <a:pt x="18445" y="9768"/>
                  <a:pt x="17319" y="8895"/>
                </a:cubicBezTo>
                <a:cubicBezTo>
                  <a:pt x="16868" y="8546"/>
                  <a:pt x="16421" y="8267"/>
                  <a:pt x="16316" y="8267"/>
                </a:cubicBezTo>
                <a:cubicBezTo>
                  <a:pt x="16211" y="8267"/>
                  <a:pt x="16123" y="8951"/>
                  <a:pt x="16123" y="9790"/>
                </a:cubicBezTo>
                <a:cubicBezTo>
                  <a:pt x="16123" y="11101"/>
                  <a:pt x="15961" y="11466"/>
                  <a:pt x="15043" y="12343"/>
                </a:cubicBezTo>
                <a:cubicBezTo>
                  <a:pt x="14455" y="12904"/>
                  <a:pt x="13891" y="13262"/>
                  <a:pt x="13770" y="13143"/>
                </a:cubicBezTo>
                <a:cubicBezTo>
                  <a:pt x="13649" y="13023"/>
                  <a:pt x="13539" y="11872"/>
                  <a:pt x="13539" y="10590"/>
                </a:cubicBezTo>
                <a:lnTo>
                  <a:pt x="13539" y="8267"/>
                </a:lnTo>
                <a:lnTo>
                  <a:pt x="10974" y="8267"/>
                </a:lnTo>
                <a:cubicBezTo>
                  <a:pt x="7841" y="8267"/>
                  <a:pt x="7484" y="7902"/>
                  <a:pt x="9180" y="6457"/>
                </a:cubicBezTo>
                <a:cubicBezTo>
                  <a:pt x="10213" y="5577"/>
                  <a:pt x="10675" y="5410"/>
                  <a:pt x="11976" y="5410"/>
                </a:cubicBezTo>
                <a:cubicBezTo>
                  <a:pt x="12833" y="5410"/>
                  <a:pt x="13539" y="5260"/>
                  <a:pt x="13539" y="5086"/>
                </a:cubicBezTo>
                <a:cubicBezTo>
                  <a:pt x="13539" y="4911"/>
                  <a:pt x="13403" y="4762"/>
                  <a:pt x="13230" y="4762"/>
                </a:cubicBezTo>
                <a:cubicBezTo>
                  <a:pt x="12858" y="4762"/>
                  <a:pt x="11938" y="3090"/>
                  <a:pt x="11938" y="2419"/>
                </a:cubicBezTo>
                <a:cubicBezTo>
                  <a:pt x="11938" y="2162"/>
                  <a:pt x="12308" y="1509"/>
                  <a:pt x="12767" y="971"/>
                </a:cubicBezTo>
                <a:lnTo>
                  <a:pt x="13596" y="0"/>
                </a:lnTo>
                <a:lnTo>
                  <a:pt x="6808" y="0"/>
                </a:lnTo>
                <a:lnTo>
                  <a:pt x="0" y="0"/>
                </a:lnTo>
                <a:close/>
                <a:moveTo>
                  <a:pt x="16007" y="0"/>
                </a:moveTo>
                <a:lnTo>
                  <a:pt x="16701" y="743"/>
                </a:lnTo>
                <a:cubicBezTo>
                  <a:pt x="17615" y="1701"/>
                  <a:pt x="17645" y="3496"/>
                  <a:pt x="16759" y="4286"/>
                </a:cubicBezTo>
                <a:cubicBezTo>
                  <a:pt x="16405" y="4602"/>
                  <a:pt x="16123" y="4976"/>
                  <a:pt x="16123" y="5124"/>
                </a:cubicBezTo>
                <a:cubicBezTo>
                  <a:pt x="16123" y="5587"/>
                  <a:pt x="16635" y="5423"/>
                  <a:pt x="17241" y="4762"/>
                </a:cubicBezTo>
                <a:cubicBezTo>
                  <a:pt x="18043" y="3889"/>
                  <a:pt x="19876" y="3919"/>
                  <a:pt x="20848" y="4819"/>
                </a:cubicBezTo>
                <a:lnTo>
                  <a:pt x="21600" y="5505"/>
                </a:lnTo>
                <a:lnTo>
                  <a:pt x="21600" y="2762"/>
                </a:lnTo>
                <a:lnTo>
                  <a:pt x="21600" y="0"/>
                </a:lnTo>
                <a:lnTo>
                  <a:pt x="18804" y="0"/>
                </a:lnTo>
                <a:lnTo>
                  <a:pt x="16007" y="0"/>
                </a:lnTo>
                <a:close/>
                <a:moveTo>
                  <a:pt x="14561" y="1333"/>
                </a:moveTo>
                <a:cubicBezTo>
                  <a:pt x="13776" y="1528"/>
                  <a:pt x="13224" y="2590"/>
                  <a:pt x="13866" y="3352"/>
                </a:cubicBezTo>
                <a:cubicBezTo>
                  <a:pt x="14364" y="3944"/>
                  <a:pt x="15278" y="3944"/>
                  <a:pt x="15776" y="3352"/>
                </a:cubicBezTo>
                <a:cubicBezTo>
                  <a:pt x="16277" y="2757"/>
                  <a:pt x="16106" y="1911"/>
                  <a:pt x="15390" y="1467"/>
                </a:cubicBezTo>
                <a:cubicBezTo>
                  <a:pt x="15111" y="1293"/>
                  <a:pt x="14822" y="1268"/>
                  <a:pt x="14561" y="1333"/>
                </a:cubicBezTo>
                <a:close/>
                <a:moveTo>
                  <a:pt x="18726" y="5581"/>
                </a:moveTo>
                <a:cubicBezTo>
                  <a:pt x="17867" y="5765"/>
                  <a:pt x="17339" y="6802"/>
                  <a:pt x="18109" y="7562"/>
                </a:cubicBezTo>
                <a:cubicBezTo>
                  <a:pt x="18322" y="7772"/>
                  <a:pt x="18732" y="7943"/>
                  <a:pt x="19016" y="7943"/>
                </a:cubicBezTo>
                <a:cubicBezTo>
                  <a:pt x="20282" y="7943"/>
                  <a:pt x="20770" y="6293"/>
                  <a:pt x="19671" y="5714"/>
                </a:cubicBezTo>
                <a:cubicBezTo>
                  <a:pt x="19346" y="5543"/>
                  <a:pt x="19013" y="5519"/>
                  <a:pt x="18726" y="55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" name="outlei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8274" y="4274861"/>
            <a:ext cx="444501" cy="511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74"/>
                </a:lnTo>
                <a:lnTo>
                  <a:pt x="0" y="2547"/>
                </a:lnTo>
                <a:lnTo>
                  <a:pt x="1524" y="2547"/>
                </a:lnTo>
                <a:lnTo>
                  <a:pt x="3047" y="2547"/>
                </a:lnTo>
                <a:lnTo>
                  <a:pt x="3047" y="1274"/>
                </a:lnTo>
                <a:lnTo>
                  <a:pt x="3047" y="0"/>
                </a:lnTo>
                <a:lnTo>
                  <a:pt x="1524" y="0"/>
                </a:lnTo>
                <a:lnTo>
                  <a:pt x="0" y="0"/>
                </a:lnTo>
                <a:close/>
                <a:moveTo>
                  <a:pt x="4513" y="0"/>
                </a:moveTo>
                <a:lnTo>
                  <a:pt x="4513" y="1274"/>
                </a:lnTo>
                <a:lnTo>
                  <a:pt x="4513" y="2547"/>
                </a:lnTo>
                <a:lnTo>
                  <a:pt x="6075" y="2547"/>
                </a:lnTo>
                <a:cubicBezTo>
                  <a:pt x="7415" y="2547"/>
                  <a:pt x="7639" y="2522"/>
                  <a:pt x="7695" y="2396"/>
                </a:cubicBezTo>
                <a:cubicBezTo>
                  <a:pt x="7748" y="2277"/>
                  <a:pt x="7781" y="2272"/>
                  <a:pt x="7907" y="2363"/>
                </a:cubicBezTo>
                <a:cubicBezTo>
                  <a:pt x="7993" y="2425"/>
                  <a:pt x="8081" y="2557"/>
                  <a:pt x="8081" y="2648"/>
                </a:cubicBezTo>
                <a:cubicBezTo>
                  <a:pt x="8081" y="2739"/>
                  <a:pt x="8107" y="2838"/>
                  <a:pt x="8158" y="2865"/>
                </a:cubicBezTo>
                <a:cubicBezTo>
                  <a:pt x="8209" y="2893"/>
                  <a:pt x="8294" y="3060"/>
                  <a:pt x="8331" y="3234"/>
                </a:cubicBezTo>
                <a:cubicBezTo>
                  <a:pt x="8369" y="3408"/>
                  <a:pt x="8460" y="3664"/>
                  <a:pt x="8544" y="3804"/>
                </a:cubicBezTo>
                <a:cubicBezTo>
                  <a:pt x="8628" y="3944"/>
                  <a:pt x="8698" y="4112"/>
                  <a:pt x="8698" y="4189"/>
                </a:cubicBezTo>
                <a:cubicBezTo>
                  <a:pt x="8698" y="4267"/>
                  <a:pt x="8765" y="4382"/>
                  <a:pt x="8833" y="4441"/>
                </a:cubicBezTo>
                <a:cubicBezTo>
                  <a:pt x="8901" y="4500"/>
                  <a:pt x="8980" y="4898"/>
                  <a:pt x="9006" y="5329"/>
                </a:cubicBezTo>
                <a:cubicBezTo>
                  <a:pt x="9050" y="6049"/>
                  <a:pt x="9052" y="6108"/>
                  <a:pt x="9238" y="6066"/>
                </a:cubicBezTo>
                <a:cubicBezTo>
                  <a:pt x="9368" y="6037"/>
                  <a:pt x="9472" y="6086"/>
                  <a:pt x="9508" y="6183"/>
                </a:cubicBezTo>
                <a:cubicBezTo>
                  <a:pt x="9538" y="6267"/>
                  <a:pt x="9611" y="6418"/>
                  <a:pt x="9662" y="6519"/>
                </a:cubicBezTo>
                <a:cubicBezTo>
                  <a:pt x="9713" y="6619"/>
                  <a:pt x="9762" y="6821"/>
                  <a:pt x="9778" y="6971"/>
                </a:cubicBezTo>
                <a:cubicBezTo>
                  <a:pt x="9805" y="7226"/>
                  <a:pt x="9779" y="7246"/>
                  <a:pt x="9411" y="7273"/>
                </a:cubicBezTo>
                <a:lnTo>
                  <a:pt x="9026" y="7306"/>
                </a:lnTo>
                <a:lnTo>
                  <a:pt x="9026" y="8613"/>
                </a:lnTo>
                <a:lnTo>
                  <a:pt x="9026" y="9937"/>
                </a:lnTo>
                <a:lnTo>
                  <a:pt x="9951" y="9937"/>
                </a:lnTo>
                <a:lnTo>
                  <a:pt x="10896" y="9937"/>
                </a:lnTo>
                <a:lnTo>
                  <a:pt x="11109" y="10339"/>
                </a:lnTo>
                <a:cubicBezTo>
                  <a:pt x="11469" y="11027"/>
                  <a:pt x="11440" y="11063"/>
                  <a:pt x="10144" y="11093"/>
                </a:cubicBezTo>
                <a:lnTo>
                  <a:pt x="9026" y="11127"/>
                </a:lnTo>
                <a:lnTo>
                  <a:pt x="9026" y="12568"/>
                </a:lnTo>
                <a:lnTo>
                  <a:pt x="9026" y="14026"/>
                </a:lnTo>
                <a:lnTo>
                  <a:pt x="15313" y="14026"/>
                </a:lnTo>
                <a:lnTo>
                  <a:pt x="21600" y="14026"/>
                </a:lnTo>
                <a:lnTo>
                  <a:pt x="21600" y="10792"/>
                </a:lnTo>
                <a:lnTo>
                  <a:pt x="21600" y="7021"/>
                </a:lnTo>
                <a:lnTo>
                  <a:pt x="21600" y="0"/>
                </a:lnTo>
                <a:lnTo>
                  <a:pt x="13056" y="0"/>
                </a:lnTo>
                <a:lnTo>
                  <a:pt x="10800" y="0"/>
                </a:lnTo>
                <a:lnTo>
                  <a:pt x="4513" y="0"/>
                </a:lnTo>
                <a:close/>
                <a:moveTo>
                  <a:pt x="17068" y="855"/>
                </a:moveTo>
                <a:cubicBezTo>
                  <a:pt x="17207" y="857"/>
                  <a:pt x="17346" y="870"/>
                  <a:pt x="17492" y="888"/>
                </a:cubicBezTo>
                <a:cubicBezTo>
                  <a:pt x="18920" y="1063"/>
                  <a:pt x="19440" y="1618"/>
                  <a:pt x="19440" y="2983"/>
                </a:cubicBezTo>
                <a:cubicBezTo>
                  <a:pt x="19440" y="3887"/>
                  <a:pt x="19199" y="4422"/>
                  <a:pt x="18630" y="4742"/>
                </a:cubicBezTo>
                <a:cubicBezTo>
                  <a:pt x="18663" y="4921"/>
                  <a:pt x="18645" y="5106"/>
                  <a:pt x="18534" y="5262"/>
                </a:cubicBezTo>
                <a:cubicBezTo>
                  <a:pt x="17874" y="6181"/>
                  <a:pt x="15795" y="6153"/>
                  <a:pt x="15120" y="5211"/>
                </a:cubicBezTo>
                <a:cubicBezTo>
                  <a:pt x="14913" y="4924"/>
                  <a:pt x="15008" y="4642"/>
                  <a:pt x="15274" y="4407"/>
                </a:cubicBezTo>
                <a:cubicBezTo>
                  <a:pt x="14708" y="3799"/>
                  <a:pt x="14557" y="2858"/>
                  <a:pt x="15024" y="1810"/>
                </a:cubicBezTo>
                <a:cubicBezTo>
                  <a:pt x="15297" y="1196"/>
                  <a:pt x="16092" y="840"/>
                  <a:pt x="17068" y="855"/>
                </a:cubicBezTo>
                <a:close/>
                <a:moveTo>
                  <a:pt x="0" y="3737"/>
                </a:moveTo>
                <a:lnTo>
                  <a:pt x="0" y="4927"/>
                </a:lnTo>
                <a:lnTo>
                  <a:pt x="0" y="6100"/>
                </a:lnTo>
                <a:lnTo>
                  <a:pt x="1524" y="6100"/>
                </a:lnTo>
                <a:lnTo>
                  <a:pt x="3047" y="6100"/>
                </a:lnTo>
                <a:lnTo>
                  <a:pt x="3047" y="4927"/>
                </a:lnTo>
                <a:lnTo>
                  <a:pt x="3047" y="3737"/>
                </a:lnTo>
                <a:lnTo>
                  <a:pt x="1524" y="3737"/>
                </a:lnTo>
                <a:lnTo>
                  <a:pt x="0" y="3737"/>
                </a:lnTo>
                <a:close/>
                <a:moveTo>
                  <a:pt x="4513" y="3737"/>
                </a:moveTo>
                <a:lnTo>
                  <a:pt x="4513" y="4927"/>
                </a:lnTo>
                <a:lnTo>
                  <a:pt x="4513" y="6100"/>
                </a:lnTo>
                <a:lnTo>
                  <a:pt x="6075" y="6100"/>
                </a:lnTo>
                <a:lnTo>
                  <a:pt x="7656" y="6100"/>
                </a:lnTo>
                <a:lnTo>
                  <a:pt x="7656" y="4927"/>
                </a:lnTo>
                <a:lnTo>
                  <a:pt x="7656" y="3737"/>
                </a:lnTo>
                <a:lnTo>
                  <a:pt x="6075" y="3737"/>
                </a:lnTo>
                <a:lnTo>
                  <a:pt x="4513" y="3737"/>
                </a:lnTo>
                <a:close/>
                <a:moveTo>
                  <a:pt x="0" y="7289"/>
                </a:moveTo>
                <a:lnTo>
                  <a:pt x="0" y="8613"/>
                </a:lnTo>
                <a:lnTo>
                  <a:pt x="0" y="9937"/>
                </a:lnTo>
                <a:lnTo>
                  <a:pt x="1524" y="9937"/>
                </a:lnTo>
                <a:lnTo>
                  <a:pt x="3047" y="9937"/>
                </a:lnTo>
                <a:lnTo>
                  <a:pt x="3047" y="8613"/>
                </a:lnTo>
                <a:lnTo>
                  <a:pt x="3047" y="7289"/>
                </a:lnTo>
                <a:lnTo>
                  <a:pt x="1524" y="7289"/>
                </a:lnTo>
                <a:lnTo>
                  <a:pt x="0" y="7289"/>
                </a:lnTo>
                <a:close/>
                <a:moveTo>
                  <a:pt x="4513" y="7289"/>
                </a:moveTo>
                <a:lnTo>
                  <a:pt x="4513" y="8613"/>
                </a:lnTo>
                <a:lnTo>
                  <a:pt x="4513" y="9937"/>
                </a:lnTo>
                <a:lnTo>
                  <a:pt x="6075" y="9937"/>
                </a:lnTo>
                <a:lnTo>
                  <a:pt x="7656" y="9937"/>
                </a:lnTo>
                <a:lnTo>
                  <a:pt x="7656" y="8613"/>
                </a:lnTo>
                <a:lnTo>
                  <a:pt x="7656" y="7289"/>
                </a:lnTo>
                <a:lnTo>
                  <a:pt x="6075" y="7289"/>
                </a:lnTo>
                <a:lnTo>
                  <a:pt x="4513" y="7289"/>
                </a:lnTo>
                <a:close/>
                <a:moveTo>
                  <a:pt x="0" y="11110"/>
                </a:moveTo>
                <a:lnTo>
                  <a:pt x="0" y="12568"/>
                </a:lnTo>
                <a:lnTo>
                  <a:pt x="0" y="14026"/>
                </a:lnTo>
                <a:lnTo>
                  <a:pt x="1524" y="14026"/>
                </a:lnTo>
                <a:lnTo>
                  <a:pt x="3047" y="14026"/>
                </a:lnTo>
                <a:lnTo>
                  <a:pt x="3047" y="12568"/>
                </a:lnTo>
                <a:lnTo>
                  <a:pt x="3047" y="11110"/>
                </a:lnTo>
                <a:lnTo>
                  <a:pt x="1524" y="11110"/>
                </a:lnTo>
                <a:lnTo>
                  <a:pt x="0" y="11110"/>
                </a:lnTo>
                <a:close/>
                <a:moveTo>
                  <a:pt x="4513" y="11110"/>
                </a:moveTo>
                <a:lnTo>
                  <a:pt x="4513" y="12568"/>
                </a:lnTo>
                <a:lnTo>
                  <a:pt x="4513" y="14026"/>
                </a:lnTo>
                <a:lnTo>
                  <a:pt x="6075" y="14026"/>
                </a:lnTo>
                <a:lnTo>
                  <a:pt x="7656" y="14026"/>
                </a:lnTo>
                <a:lnTo>
                  <a:pt x="7656" y="12568"/>
                </a:lnTo>
                <a:lnTo>
                  <a:pt x="7656" y="11110"/>
                </a:lnTo>
                <a:lnTo>
                  <a:pt x="6075" y="11110"/>
                </a:lnTo>
                <a:lnTo>
                  <a:pt x="4513" y="11110"/>
                </a:lnTo>
                <a:close/>
                <a:moveTo>
                  <a:pt x="0" y="15216"/>
                </a:moveTo>
                <a:lnTo>
                  <a:pt x="0" y="16439"/>
                </a:lnTo>
                <a:lnTo>
                  <a:pt x="0" y="17679"/>
                </a:lnTo>
                <a:lnTo>
                  <a:pt x="1524" y="17679"/>
                </a:lnTo>
                <a:lnTo>
                  <a:pt x="3047" y="17679"/>
                </a:lnTo>
                <a:lnTo>
                  <a:pt x="3047" y="16439"/>
                </a:lnTo>
                <a:lnTo>
                  <a:pt x="3047" y="15216"/>
                </a:lnTo>
                <a:lnTo>
                  <a:pt x="1524" y="15216"/>
                </a:lnTo>
                <a:lnTo>
                  <a:pt x="0" y="15216"/>
                </a:lnTo>
                <a:close/>
                <a:moveTo>
                  <a:pt x="4513" y="15216"/>
                </a:moveTo>
                <a:lnTo>
                  <a:pt x="4513" y="16439"/>
                </a:lnTo>
                <a:lnTo>
                  <a:pt x="4513" y="17679"/>
                </a:lnTo>
                <a:lnTo>
                  <a:pt x="6075" y="17679"/>
                </a:lnTo>
                <a:lnTo>
                  <a:pt x="7656" y="17679"/>
                </a:lnTo>
                <a:lnTo>
                  <a:pt x="7656" y="16439"/>
                </a:lnTo>
                <a:lnTo>
                  <a:pt x="7656" y="15216"/>
                </a:lnTo>
                <a:lnTo>
                  <a:pt x="6075" y="15216"/>
                </a:lnTo>
                <a:lnTo>
                  <a:pt x="4513" y="15216"/>
                </a:lnTo>
                <a:close/>
                <a:moveTo>
                  <a:pt x="9026" y="15216"/>
                </a:moveTo>
                <a:lnTo>
                  <a:pt x="9026" y="16439"/>
                </a:lnTo>
                <a:lnTo>
                  <a:pt x="9026" y="17679"/>
                </a:lnTo>
                <a:lnTo>
                  <a:pt x="10646" y="17679"/>
                </a:lnTo>
                <a:lnTo>
                  <a:pt x="12266" y="17679"/>
                </a:lnTo>
                <a:lnTo>
                  <a:pt x="12266" y="16439"/>
                </a:lnTo>
                <a:lnTo>
                  <a:pt x="12266" y="15216"/>
                </a:lnTo>
                <a:lnTo>
                  <a:pt x="10646" y="15216"/>
                </a:lnTo>
                <a:lnTo>
                  <a:pt x="9026" y="15216"/>
                </a:lnTo>
                <a:close/>
                <a:moveTo>
                  <a:pt x="13635" y="15216"/>
                </a:moveTo>
                <a:lnTo>
                  <a:pt x="13635" y="16439"/>
                </a:lnTo>
                <a:lnTo>
                  <a:pt x="13635" y="17679"/>
                </a:lnTo>
                <a:lnTo>
                  <a:pt x="15255" y="17679"/>
                </a:lnTo>
                <a:lnTo>
                  <a:pt x="16894" y="17679"/>
                </a:lnTo>
                <a:lnTo>
                  <a:pt x="16856" y="16472"/>
                </a:lnTo>
                <a:lnTo>
                  <a:pt x="16836" y="15266"/>
                </a:lnTo>
                <a:lnTo>
                  <a:pt x="15236" y="15232"/>
                </a:lnTo>
                <a:lnTo>
                  <a:pt x="13635" y="15216"/>
                </a:lnTo>
                <a:close/>
                <a:moveTo>
                  <a:pt x="18244" y="15216"/>
                </a:moveTo>
                <a:lnTo>
                  <a:pt x="18244" y="16439"/>
                </a:lnTo>
                <a:lnTo>
                  <a:pt x="18244" y="17679"/>
                </a:lnTo>
                <a:lnTo>
                  <a:pt x="19922" y="17679"/>
                </a:lnTo>
                <a:lnTo>
                  <a:pt x="21600" y="17679"/>
                </a:lnTo>
                <a:lnTo>
                  <a:pt x="21600" y="16439"/>
                </a:lnTo>
                <a:lnTo>
                  <a:pt x="21600" y="15216"/>
                </a:lnTo>
                <a:lnTo>
                  <a:pt x="19922" y="15216"/>
                </a:lnTo>
                <a:lnTo>
                  <a:pt x="18244" y="15216"/>
                </a:lnTo>
                <a:close/>
                <a:moveTo>
                  <a:pt x="0" y="18952"/>
                </a:moveTo>
                <a:lnTo>
                  <a:pt x="0" y="20276"/>
                </a:lnTo>
                <a:lnTo>
                  <a:pt x="0" y="21600"/>
                </a:lnTo>
                <a:lnTo>
                  <a:pt x="3819" y="21600"/>
                </a:lnTo>
                <a:lnTo>
                  <a:pt x="7656" y="21600"/>
                </a:lnTo>
                <a:lnTo>
                  <a:pt x="7656" y="20276"/>
                </a:lnTo>
                <a:lnTo>
                  <a:pt x="7656" y="18952"/>
                </a:lnTo>
                <a:lnTo>
                  <a:pt x="6094" y="18952"/>
                </a:lnTo>
                <a:lnTo>
                  <a:pt x="4513" y="18952"/>
                </a:lnTo>
                <a:lnTo>
                  <a:pt x="4494" y="20209"/>
                </a:lnTo>
                <a:lnTo>
                  <a:pt x="4455" y="21449"/>
                </a:lnTo>
                <a:lnTo>
                  <a:pt x="3780" y="21449"/>
                </a:lnTo>
                <a:lnTo>
                  <a:pt x="3086" y="21449"/>
                </a:lnTo>
                <a:lnTo>
                  <a:pt x="3066" y="20209"/>
                </a:lnTo>
                <a:lnTo>
                  <a:pt x="3028" y="18952"/>
                </a:lnTo>
                <a:lnTo>
                  <a:pt x="1524" y="18952"/>
                </a:lnTo>
                <a:lnTo>
                  <a:pt x="0" y="18952"/>
                </a:lnTo>
                <a:close/>
                <a:moveTo>
                  <a:pt x="9026" y="18952"/>
                </a:moveTo>
                <a:lnTo>
                  <a:pt x="9026" y="20276"/>
                </a:lnTo>
                <a:lnTo>
                  <a:pt x="9026" y="21600"/>
                </a:lnTo>
                <a:lnTo>
                  <a:pt x="21600" y="21600"/>
                </a:lnTo>
                <a:lnTo>
                  <a:pt x="21600" y="20276"/>
                </a:lnTo>
                <a:lnTo>
                  <a:pt x="21600" y="18952"/>
                </a:lnTo>
                <a:lnTo>
                  <a:pt x="19922" y="18952"/>
                </a:lnTo>
                <a:lnTo>
                  <a:pt x="18244" y="18952"/>
                </a:lnTo>
                <a:lnTo>
                  <a:pt x="18225" y="20209"/>
                </a:lnTo>
                <a:lnTo>
                  <a:pt x="18186" y="21449"/>
                </a:lnTo>
                <a:lnTo>
                  <a:pt x="17511" y="21449"/>
                </a:lnTo>
                <a:lnTo>
                  <a:pt x="16856" y="21449"/>
                </a:lnTo>
                <a:lnTo>
                  <a:pt x="16875" y="20209"/>
                </a:lnTo>
                <a:lnTo>
                  <a:pt x="16894" y="18952"/>
                </a:lnTo>
                <a:lnTo>
                  <a:pt x="15274" y="18952"/>
                </a:lnTo>
                <a:lnTo>
                  <a:pt x="13635" y="18952"/>
                </a:lnTo>
                <a:lnTo>
                  <a:pt x="13616" y="20209"/>
                </a:lnTo>
                <a:lnTo>
                  <a:pt x="13577" y="21449"/>
                </a:lnTo>
                <a:lnTo>
                  <a:pt x="12941" y="21449"/>
                </a:lnTo>
                <a:lnTo>
                  <a:pt x="12324" y="21449"/>
                </a:lnTo>
                <a:lnTo>
                  <a:pt x="12285" y="20209"/>
                </a:lnTo>
                <a:lnTo>
                  <a:pt x="12266" y="18952"/>
                </a:lnTo>
                <a:lnTo>
                  <a:pt x="10646" y="18952"/>
                </a:lnTo>
                <a:lnTo>
                  <a:pt x="9026" y="1895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747406" y="274500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Free Face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406" y="353739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Crest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/Toe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7406" y="4329789"/>
            <a:ext cx="216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Terrain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 Points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9" name="v1.png"/>
          <p:cNvPicPr>
            <a:picLocks noChangeAspect="1"/>
          </p:cNvPicPr>
          <p:nvPr/>
        </p:nvPicPr>
        <p:blipFill>
          <a:blip r:embed="rId7">
            <a:extLst/>
          </a:blip>
          <a:srcRect l="10120" t="26526" r="15516" b="10381"/>
          <a:stretch>
            <a:fillRect/>
          </a:stretch>
        </p:blipFill>
        <p:spPr>
          <a:xfrm>
            <a:off x="2428810" y="2378154"/>
            <a:ext cx="6376437" cy="2914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589" extrusionOk="0">
                <a:moveTo>
                  <a:pt x="14982" y="0"/>
                </a:moveTo>
                <a:cubicBezTo>
                  <a:pt x="14477" y="1"/>
                  <a:pt x="14068" y="12"/>
                  <a:pt x="13879" y="39"/>
                </a:cubicBezTo>
                <a:cubicBezTo>
                  <a:pt x="13463" y="97"/>
                  <a:pt x="12353" y="218"/>
                  <a:pt x="11412" y="306"/>
                </a:cubicBezTo>
                <a:cubicBezTo>
                  <a:pt x="9847" y="453"/>
                  <a:pt x="6786" y="737"/>
                  <a:pt x="5764" y="831"/>
                </a:cubicBezTo>
                <a:cubicBezTo>
                  <a:pt x="5476" y="858"/>
                  <a:pt x="5308" y="824"/>
                  <a:pt x="5227" y="727"/>
                </a:cubicBezTo>
                <a:cubicBezTo>
                  <a:pt x="5057" y="520"/>
                  <a:pt x="4901" y="545"/>
                  <a:pt x="4842" y="789"/>
                </a:cubicBezTo>
                <a:cubicBezTo>
                  <a:pt x="4749" y="1170"/>
                  <a:pt x="4611" y="1256"/>
                  <a:pt x="4397" y="1068"/>
                </a:cubicBezTo>
                <a:cubicBezTo>
                  <a:pt x="4108" y="814"/>
                  <a:pt x="4040" y="851"/>
                  <a:pt x="3918" y="1328"/>
                </a:cubicBezTo>
                <a:cubicBezTo>
                  <a:pt x="3858" y="1564"/>
                  <a:pt x="3776" y="1758"/>
                  <a:pt x="3736" y="1758"/>
                </a:cubicBezTo>
                <a:cubicBezTo>
                  <a:pt x="3618" y="1758"/>
                  <a:pt x="3292" y="2163"/>
                  <a:pt x="3259" y="2351"/>
                </a:cubicBezTo>
                <a:cubicBezTo>
                  <a:pt x="3206" y="2652"/>
                  <a:pt x="3226" y="3537"/>
                  <a:pt x="3302" y="4335"/>
                </a:cubicBezTo>
                <a:cubicBezTo>
                  <a:pt x="3343" y="4758"/>
                  <a:pt x="3373" y="5424"/>
                  <a:pt x="3369" y="5816"/>
                </a:cubicBezTo>
                <a:cubicBezTo>
                  <a:pt x="3365" y="6208"/>
                  <a:pt x="3365" y="7098"/>
                  <a:pt x="3370" y="7791"/>
                </a:cubicBezTo>
                <a:cubicBezTo>
                  <a:pt x="3383" y="9741"/>
                  <a:pt x="3379" y="9762"/>
                  <a:pt x="2727" y="10621"/>
                </a:cubicBezTo>
                <a:cubicBezTo>
                  <a:pt x="2425" y="11018"/>
                  <a:pt x="2057" y="11578"/>
                  <a:pt x="1909" y="11867"/>
                </a:cubicBezTo>
                <a:cubicBezTo>
                  <a:pt x="1761" y="12156"/>
                  <a:pt x="1361" y="12806"/>
                  <a:pt x="1020" y="13313"/>
                </a:cubicBezTo>
                <a:cubicBezTo>
                  <a:pt x="496" y="14089"/>
                  <a:pt x="383" y="14307"/>
                  <a:pt x="299" y="14698"/>
                </a:cubicBezTo>
                <a:cubicBezTo>
                  <a:pt x="245" y="14954"/>
                  <a:pt x="200" y="15223"/>
                  <a:pt x="200" y="15297"/>
                </a:cubicBezTo>
                <a:cubicBezTo>
                  <a:pt x="199" y="15372"/>
                  <a:pt x="155" y="15591"/>
                  <a:pt x="102" y="15784"/>
                </a:cubicBezTo>
                <a:cubicBezTo>
                  <a:pt x="-92" y="16481"/>
                  <a:pt x="-27" y="16711"/>
                  <a:pt x="448" y="17003"/>
                </a:cubicBezTo>
                <a:cubicBezTo>
                  <a:pt x="647" y="17126"/>
                  <a:pt x="1195" y="17591"/>
                  <a:pt x="1665" y="18036"/>
                </a:cubicBezTo>
                <a:cubicBezTo>
                  <a:pt x="2290" y="18627"/>
                  <a:pt x="2593" y="18856"/>
                  <a:pt x="2789" y="18889"/>
                </a:cubicBezTo>
                <a:cubicBezTo>
                  <a:pt x="2937" y="18913"/>
                  <a:pt x="3530" y="19028"/>
                  <a:pt x="4108" y="19142"/>
                </a:cubicBezTo>
                <a:cubicBezTo>
                  <a:pt x="4686" y="19257"/>
                  <a:pt x="5412" y="19397"/>
                  <a:pt x="5721" y="19456"/>
                </a:cubicBezTo>
                <a:cubicBezTo>
                  <a:pt x="6960" y="19693"/>
                  <a:pt x="7972" y="19910"/>
                  <a:pt x="8505" y="20051"/>
                </a:cubicBezTo>
                <a:cubicBezTo>
                  <a:pt x="9032" y="20191"/>
                  <a:pt x="9426" y="20254"/>
                  <a:pt x="11583" y="20532"/>
                </a:cubicBezTo>
                <a:cubicBezTo>
                  <a:pt x="12465" y="20646"/>
                  <a:pt x="13611" y="20838"/>
                  <a:pt x="15101" y="21123"/>
                </a:cubicBezTo>
                <a:cubicBezTo>
                  <a:pt x="15571" y="21213"/>
                  <a:pt x="16340" y="21352"/>
                  <a:pt x="16810" y="21431"/>
                </a:cubicBezTo>
                <a:cubicBezTo>
                  <a:pt x="17281" y="21510"/>
                  <a:pt x="17718" y="21581"/>
                  <a:pt x="17782" y="21588"/>
                </a:cubicBezTo>
                <a:cubicBezTo>
                  <a:pt x="17860" y="21597"/>
                  <a:pt x="18031" y="21357"/>
                  <a:pt x="18295" y="20869"/>
                </a:cubicBezTo>
                <a:cubicBezTo>
                  <a:pt x="18513" y="20467"/>
                  <a:pt x="19154" y="19300"/>
                  <a:pt x="19718" y="18276"/>
                </a:cubicBezTo>
                <a:cubicBezTo>
                  <a:pt x="20282" y="17252"/>
                  <a:pt x="20862" y="16193"/>
                  <a:pt x="21007" y="15923"/>
                </a:cubicBezTo>
                <a:cubicBezTo>
                  <a:pt x="21151" y="15654"/>
                  <a:pt x="21323" y="15337"/>
                  <a:pt x="21389" y="15218"/>
                </a:cubicBezTo>
                <a:lnTo>
                  <a:pt x="21508" y="15001"/>
                </a:lnTo>
                <a:lnTo>
                  <a:pt x="21364" y="14144"/>
                </a:lnTo>
                <a:cubicBezTo>
                  <a:pt x="21225" y="13315"/>
                  <a:pt x="20002" y="6202"/>
                  <a:pt x="19314" y="2211"/>
                </a:cubicBezTo>
                <a:cubicBezTo>
                  <a:pt x="19128" y="1134"/>
                  <a:pt x="18963" y="224"/>
                  <a:pt x="18947" y="190"/>
                </a:cubicBezTo>
                <a:cubicBezTo>
                  <a:pt x="18903" y="92"/>
                  <a:pt x="16500" y="-3"/>
                  <a:pt x="1498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1D32C25-16BB-487A-8058-F7C9B6561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4" y="741503"/>
            <a:ext cx="8843955" cy="1026026"/>
          </a:xfrm>
          <a:prstGeom prst="rect">
            <a:avLst/>
          </a:prstGeom>
        </p:spPr>
      </p:pic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EB9B921B-87F5-4D62-BCEA-3C3365848E20}"/>
              </a:ext>
            </a:extLst>
          </p:cNvPr>
          <p:cNvSpPr/>
          <p:nvPr/>
        </p:nvSpPr>
        <p:spPr>
          <a:xfrm>
            <a:off x="4897100" y="1031681"/>
            <a:ext cx="347562" cy="735848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BB1E514A-829B-4FF3-B0E8-712AF2F74DA0}"/>
              </a:ext>
            </a:extLst>
          </p:cNvPr>
          <p:cNvSpPr txBox="1"/>
          <p:nvPr/>
        </p:nvSpPr>
        <p:spPr>
          <a:xfrm>
            <a:off x="590524" y="5122182"/>
            <a:ext cx="216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Isolines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8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7406" y="19526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General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import_lase.png"/>
          <p:cNvPicPr>
            <a:picLocks noChangeAspect="1"/>
          </p:cNvPicPr>
          <p:nvPr/>
        </p:nvPicPr>
        <p:blipFill>
          <a:blip r:embed="rId2">
            <a:extLst/>
          </a:blip>
          <a:srcRect b="24"/>
          <a:stretch>
            <a:fillRect/>
          </a:stretch>
        </p:blipFill>
        <p:spPr>
          <a:xfrm>
            <a:off x="368274" y="2591725"/>
            <a:ext cx="444501" cy="508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8449"/>
                </a:lnTo>
                <a:cubicBezTo>
                  <a:pt x="21600" y="15963"/>
                  <a:pt x="21375" y="15359"/>
                  <a:pt x="20559" y="15636"/>
                </a:cubicBezTo>
                <a:cubicBezTo>
                  <a:pt x="19971" y="15835"/>
                  <a:pt x="19123" y="15426"/>
                  <a:pt x="18591" y="14675"/>
                </a:cubicBezTo>
                <a:cubicBezTo>
                  <a:pt x="18399" y="14403"/>
                  <a:pt x="18210" y="14186"/>
                  <a:pt x="18013" y="14001"/>
                </a:cubicBezTo>
                <a:cubicBezTo>
                  <a:pt x="17971" y="14173"/>
                  <a:pt x="17925" y="14348"/>
                  <a:pt x="17878" y="14490"/>
                </a:cubicBezTo>
                <a:cubicBezTo>
                  <a:pt x="17829" y="14638"/>
                  <a:pt x="17759" y="14745"/>
                  <a:pt x="17704" y="14861"/>
                </a:cubicBezTo>
                <a:cubicBezTo>
                  <a:pt x="17680" y="14912"/>
                  <a:pt x="17671" y="14984"/>
                  <a:pt x="17646" y="15029"/>
                </a:cubicBezTo>
                <a:cubicBezTo>
                  <a:pt x="17645" y="15035"/>
                  <a:pt x="17647" y="15044"/>
                  <a:pt x="17646" y="15046"/>
                </a:cubicBezTo>
                <a:cubicBezTo>
                  <a:pt x="17570" y="15182"/>
                  <a:pt x="17482" y="15291"/>
                  <a:pt x="17396" y="15366"/>
                </a:cubicBezTo>
                <a:cubicBezTo>
                  <a:pt x="17386" y="15374"/>
                  <a:pt x="17367" y="15375"/>
                  <a:pt x="17357" y="15383"/>
                </a:cubicBezTo>
                <a:cubicBezTo>
                  <a:pt x="17275" y="15447"/>
                  <a:pt x="17198" y="15491"/>
                  <a:pt x="17106" y="15501"/>
                </a:cubicBezTo>
                <a:cubicBezTo>
                  <a:pt x="17082" y="15504"/>
                  <a:pt x="17054" y="15485"/>
                  <a:pt x="17029" y="15484"/>
                </a:cubicBezTo>
                <a:cubicBezTo>
                  <a:pt x="16949" y="15480"/>
                  <a:pt x="16866" y="15478"/>
                  <a:pt x="16779" y="15433"/>
                </a:cubicBezTo>
                <a:cubicBezTo>
                  <a:pt x="16749" y="15419"/>
                  <a:pt x="16713" y="15385"/>
                  <a:pt x="16682" y="15366"/>
                </a:cubicBezTo>
                <a:cubicBezTo>
                  <a:pt x="16653" y="15347"/>
                  <a:pt x="16634" y="15319"/>
                  <a:pt x="16605" y="15299"/>
                </a:cubicBezTo>
                <a:cubicBezTo>
                  <a:pt x="16543" y="15255"/>
                  <a:pt x="16479" y="15215"/>
                  <a:pt x="16412" y="15147"/>
                </a:cubicBezTo>
                <a:cubicBezTo>
                  <a:pt x="16392" y="15126"/>
                  <a:pt x="16375" y="15085"/>
                  <a:pt x="16354" y="15063"/>
                </a:cubicBezTo>
                <a:cubicBezTo>
                  <a:pt x="16304" y="15007"/>
                  <a:pt x="16233" y="14939"/>
                  <a:pt x="16181" y="14877"/>
                </a:cubicBezTo>
                <a:cubicBezTo>
                  <a:pt x="16144" y="14833"/>
                  <a:pt x="16122" y="14792"/>
                  <a:pt x="16084" y="14743"/>
                </a:cubicBezTo>
                <a:cubicBezTo>
                  <a:pt x="16062" y="14713"/>
                  <a:pt x="16030" y="14691"/>
                  <a:pt x="16007" y="14658"/>
                </a:cubicBezTo>
                <a:cubicBezTo>
                  <a:pt x="15874" y="14469"/>
                  <a:pt x="15747" y="14254"/>
                  <a:pt x="15602" y="14001"/>
                </a:cubicBezTo>
                <a:cubicBezTo>
                  <a:pt x="15437" y="14174"/>
                  <a:pt x="15272" y="14357"/>
                  <a:pt x="15120" y="14608"/>
                </a:cubicBezTo>
                <a:cubicBezTo>
                  <a:pt x="14382" y="15825"/>
                  <a:pt x="12262" y="16315"/>
                  <a:pt x="11321" y="15484"/>
                </a:cubicBezTo>
                <a:cubicBezTo>
                  <a:pt x="11074" y="15267"/>
                  <a:pt x="11828" y="14242"/>
                  <a:pt x="12999" y="13209"/>
                </a:cubicBezTo>
                <a:cubicBezTo>
                  <a:pt x="15547" y="10960"/>
                  <a:pt x="15655" y="10036"/>
                  <a:pt x="13500" y="9199"/>
                </a:cubicBezTo>
                <a:cubicBezTo>
                  <a:pt x="11501" y="8423"/>
                  <a:pt x="11155" y="7043"/>
                  <a:pt x="12536" y="5392"/>
                </a:cubicBezTo>
                <a:cubicBezTo>
                  <a:pt x="13379" y="4383"/>
                  <a:pt x="13771" y="4283"/>
                  <a:pt x="14503" y="4920"/>
                </a:cubicBezTo>
                <a:cubicBezTo>
                  <a:pt x="14754" y="5138"/>
                  <a:pt x="15153" y="5349"/>
                  <a:pt x="15602" y="5493"/>
                </a:cubicBezTo>
                <a:cubicBezTo>
                  <a:pt x="15827" y="5565"/>
                  <a:pt x="16063" y="5621"/>
                  <a:pt x="16296" y="5661"/>
                </a:cubicBezTo>
                <a:cubicBezTo>
                  <a:pt x="16301" y="5662"/>
                  <a:pt x="16311" y="5660"/>
                  <a:pt x="16316" y="5661"/>
                </a:cubicBezTo>
                <a:cubicBezTo>
                  <a:pt x="16454" y="5685"/>
                  <a:pt x="16587" y="5685"/>
                  <a:pt x="16721" y="5695"/>
                </a:cubicBezTo>
                <a:cubicBezTo>
                  <a:pt x="16824" y="5702"/>
                  <a:pt x="16930" y="5712"/>
                  <a:pt x="17029" y="5712"/>
                </a:cubicBezTo>
                <a:cubicBezTo>
                  <a:pt x="17261" y="5712"/>
                  <a:pt x="17465" y="5735"/>
                  <a:pt x="17666" y="5762"/>
                </a:cubicBezTo>
                <a:cubicBezTo>
                  <a:pt x="17669" y="5763"/>
                  <a:pt x="17682" y="5762"/>
                  <a:pt x="17685" y="5762"/>
                </a:cubicBezTo>
                <a:cubicBezTo>
                  <a:pt x="17800" y="5778"/>
                  <a:pt x="17890" y="5805"/>
                  <a:pt x="17994" y="5830"/>
                </a:cubicBezTo>
                <a:cubicBezTo>
                  <a:pt x="18075" y="5849"/>
                  <a:pt x="18170" y="5856"/>
                  <a:pt x="18244" y="5880"/>
                </a:cubicBezTo>
                <a:cubicBezTo>
                  <a:pt x="18326" y="5907"/>
                  <a:pt x="18384" y="5949"/>
                  <a:pt x="18456" y="5981"/>
                </a:cubicBezTo>
                <a:cubicBezTo>
                  <a:pt x="18537" y="6016"/>
                  <a:pt x="18619" y="6041"/>
                  <a:pt x="18688" y="6082"/>
                </a:cubicBezTo>
                <a:cubicBezTo>
                  <a:pt x="18735" y="6111"/>
                  <a:pt x="18782" y="6152"/>
                  <a:pt x="18823" y="6183"/>
                </a:cubicBezTo>
                <a:cubicBezTo>
                  <a:pt x="18863" y="6213"/>
                  <a:pt x="18884" y="6253"/>
                  <a:pt x="18919" y="6285"/>
                </a:cubicBezTo>
                <a:cubicBezTo>
                  <a:pt x="19768" y="6801"/>
                  <a:pt x="20185" y="7533"/>
                  <a:pt x="19479" y="7919"/>
                </a:cubicBezTo>
                <a:cubicBezTo>
                  <a:pt x="18467" y="8471"/>
                  <a:pt x="18543" y="10042"/>
                  <a:pt x="19594" y="11929"/>
                </a:cubicBezTo>
                <a:cubicBezTo>
                  <a:pt x="19754" y="12071"/>
                  <a:pt x="19897" y="12290"/>
                  <a:pt x="20076" y="12586"/>
                </a:cubicBezTo>
                <a:cubicBezTo>
                  <a:pt x="20187" y="12768"/>
                  <a:pt x="20279" y="12946"/>
                  <a:pt x="20346" y="13125"/>
                </a:cubicBezTo>
                <a:lnTo>
                  <a:pt x="21600" y="14928"/>
                </a:lnTo>
                <a:lnTo>
                  <a:pt x="21600" y="7464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view_crest_to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274" y="3314091"/>
            <a:ext cx="444501" cy="582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soline_view_terren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274" y="5000004"/>
            <a:ext cx="444501" cy="48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5"/>
                </a:lnTo>
                <a:lnTo>
                  <a:pt x="0" y="2149"/>
                </a:lnTo>
                <a:lnTo>
                  <a:pt x="3684" y="2149"/>
                </a:lnTo>
                <a:lnTo>
                  <a:pt x="7367" y="2149"/>
                </a:lnTo>
                <a:lnTo>
                  <a:pt x="7271" y="1815"/>
                </a:lnTo>
                <a:cubicBezTo>
                  <a:pt x="7209" y="1638"/>
                  <a:pt x="7031" y="1186"/>
                  <a:pt x="6885" y="793"/>
                </a:cubicBezTo>
                <a:lnTo>
                  <a:pt x="6615" y="70"/>
                </a:lnTo>
                <a:lnTo>
                  <a:pt x="3317" y="35"/>
                </a:lnTo>
                <a:lnTo>
                  <a:pt x="424" y="0"/>
                </a:lnTo>
                <a:lnTo>
                  <a:pt x="0" y="0"/>
                </a:lnTo>
                <a:close/>
                <a:moveTo>
                  <a:pt x="14484" y="0"/>
                </a:moveTo>
                <a:cubicBezTo>
                  <a:pt x="7590" y="0"/>
                  <a:pt x="7348" y="1"/>
                  <a:pt x="7348" y="264"/>
                </a:cubicBezTo>
                <a:cubicBezTo>
                  <a:pt x="7348" y="459"/>
                  <a:pt x="11305" y="11331"/>
                  <a:pt x="12131" y="13408"/>
                </a:cubicBezTo>
                <a:cubicBezTo>
                  <a:pt x="12185" y="13545"/>
                  <a:pt x="13276" y="13584"/>
                  <a:pt x="16894" y="13584"/>
                </a:cubicBezTo>
                <a:lnTo>
                  <a:pt x="21600" y="13584"/>
                </a:lnTo>
                <a:lnTo>
                  <a:pt x="21600" y="8792"/>
                </a:lnTo>
                <a:lnTo>
                  <a:pt x="21600" y="6801"/>
                </a:lnTo>
                <a:lnTo>
                  <a:pt x="21600" y="0"/>
                </a:lnTo>
                <a:lnTo>
                  <a:pt x="14484" y="0"/>
                </a:lnTo>
                <a:close/>
                <a:moveTo>
                  <a:pt x="0" y="3577"/>
                </a:moveTo>
                <a:lnTo>
                  <a:pt x="0" y="4722"/>
                </a:lnTo>
                <a:lnTo>
                  <a:pt x="0" y="5867"/>
                </a:lnTo>
                <a:lnTo>
                  <a:pt x="4301" y="5867"/>
                </a:lnTo>
                <a:cubicBezTo>
                  <a:pt x="6668" y="5867"/>
                  <a:pt x="8601" y="5820"/>
                  <a:pt x="8601" y="5761"/>
                </a:cubicBezTo>
                <a:cubicBezTo>
                  <a:pt x="8602" y="5702"/>
                  <a:pt x="8459" y="5186"/>
                  <a:pt x="8274" y="4616"/>
                </a:cubicBezTo>
                <a:lnTo>
                  <a:pt x="7946" y="3577"/>
                </a:lnTo>
                <a:lnTo>
                  <a:pt x="3973" y="3577"/>
                </a:lnTo>
                <a:lnTo>
                  <a:pt x="0" y="3577"/>
                </a:lnTo>
                <a:close/>
                <a:moveTo>
                  <a:pt x="0" y="7294"/>
                </a:moveTo>
                <a:lnTo>
                  <a:pt x="0" y="8510"/>
                </a:lnTo>
                <a:lnTo>
                  <a:pt x="0" y="8792"/>
                </a:lnTo>
                <a:lnTo>
                  <a:pt x="0" y="9725"/>
                </a:lnTo>
                <a:lnTo>
                  <a:pt x="5014" y="9725"/>
                </a:lnTo>
                <a:cubicBezTo>
                  <a:pt x="7769" y="9725"/>
                  <a:pt x="10009" y="9678"/>
                  <a:pt x="10009" y="9620"/>
                </a:cubicBezTo>
                <a:cubicBezTo>
                  <a:pt x="10009" y="9561"/>
                  <a:pt x="9827" y="9014"/>
                  <a:pt x="9604" y="8404"/>
                </a:cubicBezTo>
                <a:lnTo>
                  <a:pt x="9219" y="7294"/>
                </a:lnTo>
                <a:lnTo>
                  <a:pt x="4609" y="7294"/>
                </a:lnTo>
                <a:lnTo>
                  <a:pt x="0" y="7294"/>
                </a:lnTo>
                <a:close/>
                <a:moveTo>
                  <a:pt x="0" y="11152"/>
                </a:moveTo>
                <a:lnTo>
                  <a:pt x="0" y="12438"/>
                </a:lnTo>
                <a:lnTo>
                  <a:pt x="0" y="13725"/>
                </a:lnTo>
                <a:lnTo>
                  <a:pt x="5709" y="13725"/>
                </a:lnTo>
                <a:cubicBezTo>
                  <a:pt x="9206" y="13725"/>
                  <a:pt x="11417" y="13684"/>
                  <a:pt x="11417" y="13601"/>
                </a:cubicBezTo>
                <a:cubicBezTo>
                  <a:pt x="11417" y="13527"/>
                  <a:pt x="11250" y="12931"/>
                  <a:pt x="11031" y="12298"/>
                </a:cubicBezTo>
                <a:lnTo>
                  <a:pt x="10626" y="11152"/>
                </a:lnTo>
                <a:lnTo>
                  <a:pt x="5323" y="11152"/>
                </a:lnTo>
                <a:lnTo>
                  <a:pt x="0" y="11152"/>
                </a:lnTo>
                <a:close/>
                <a:moveTo>
                  <a:pt x="0" y="15152"/>
                </a:moveTo>
                <a:lnTo>
                  <a:pt x="0" y="17583"/>
                </a:lnTo>
                <a:lnTo>
                  <a:pt x="10800" y="17583"/>
                </a:lnTo>
                <a:lnTo>
                  <a:pt x="21600" y="17583"/>
                </a:lnTo>
                <a:lnTo>
                  <a:pt x="21600" y="15152"/>
                </a:lnTo>
                <a:lnTo>
                  <a:pt x="10800" y="15152"/>
                </a:lnTo>
                <a:lnTo>
                  <a:pt x="0" y="15152"/>
                </a:lnTo>
                <a:close/>
                <a:moveTo>
                  <a:pt x="0" y="19010"/>
                </a:moveTo>
                <a:lnTo>
                  <a:pt x="0" y="20296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20296"/>
                </a:lnTo>
                <a:lnTo>
                  <a:pt x="21600" y="19010"/>
                </a:lnTo>
                <a:lnTo>
                  <a:pt x="10800" y="19010"/>
                </a:lnTo>
                <a:lnTo>
                  <a:pt x="0" y="1901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" name="recortar_terreno.png"/>
          <p:cNvPicPr>
            <a:picLocks noChangeAspect="1"/>
          </p:cNvPicPr>
          <p:nvPr/>
        </p:nvPicPr>
        <p:blipFill>
          <a:blip r:embed="rId5">
            <a:extLst/>
          </a:blip>
          <a:srcRect b="15"/>
          <a:stretch>
            <a:fillRect/>
          </a:stretch>
        </p:blipFill>
        <p:spPr>
          <a:xfrm>
            <a:off x="368274" y="1928097"/>
            <a:ext cx="444501" cy="450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4705"/>
                </a:lnTo>
                <a:lnTo>
                  <a:pt x="21600" y="7829"/>
                </a:lnTo>
                <a:lnTo>
                  <a:pt x="20694" y="8686"/>
                </a:lnTo>
                <a:cubicBezTo>
                  <a:pt x="19618" y="9701"/>
                  <a:pt x="18445" y="9768"/>
                  <a:pt x="17319" y="8895"/>
                </a:cubicBezTo>
                <a:cubicBezTo>
                  <a:pt x="16868" y="8546"/>
                  <a:pt x="16421" y="8267"/>
                  <a:pt x="16316" y="8267"/>
                </a:cubicBezTo>
                <a:cubicBezTo>
                  <a:pt x="16211" y="8267"/>
                  <a:pt x="16123" y="8951"/>
                  <a:pt x="16123" y="9790"/>
                </a:cubicBezTo>
                <a:cubicBezTo>
                  <a:pt x="16123" y="11101"/>
                  <a:pt x="15961" y="11466"/>
                  <a:pt x="15043" y="12343"/>
                </a:cubicBezTo>
                <a:cubicBezTo>
                  <a:pt x="14455" y="12904"/>
                  <a:pt x="13891" y="13262"/>
                  <a:pt x="13770" y="13143"/>
                </a:cubicBezTo>
                <a:cubicBezTo>
                  <a:pt x="13649" y="13023"/>
                  <a:pt x="13539" y="11872"/>
                  <a:pt x="13539" y="10590"/>
                </a:cubicBezTo>
                <a:lnTo>
                  <a:pt x="13539" y="8267"/>
                </a:lnTo>
                <a:lnTo>
                  <a:pt x="10974" y="8267"/>
                </a:lnTo>
                <a:cubicBezTo>
                  <a:pt x="7841" y="8267"/>
                  <a:pt x="7484" y="7902"/>
                  <a:pt x="9180" y="6457"/>
                </a:cubicBezTo>
                <a:cubicBezTo>
                  <a:pt x="10213" y="5577"/>
                  <a:pt x="10675" y="5410"/>
                  <a:pt x="11976" y="5410"/>
                </a:cubicBezTo>
                <a:cubicBezTo>
                  <a:pt x="12833" y="5410"/>
                  <a:pt x="13539" y="5260"/>
                  <a:pt x="13539" y="5086"/>
                </a:cubicBezTo>
                <a:cubicBezTo>
                  <a:pt x="13539" y="4911"/>
                  <a:pt x="13403" y="4762"/>
                  <a:pt x="13230" y="4762"/>
                </a:cubicBezTo>
                <a:cubicBezTo>
                  <a:pt x="12858" y="4762"/>
                  <a:pt x="11938" y="3090"/>
                  <a:pt x="11938" y="2419"/>
                </a:cubicBezTo>
                <a:cubicBezTo>
                  <a:pt x="11938" y="2162"/>
                  <a:pt x="12308" y="1509"/>
                  <a:pt x="12767" y="971"/>
                </a:cubicBezTo>
                <a:lnTo>
                  <a:pt x="13596" y="0"/>
                </a:lnTo>
                <a:lnTo>
                  <a:pt x="6808" y="0"/>
                </a:lnTo>
                <a:lnTo>
                  <a:pt x="0" y="0"/>
                </a:lnTo>
                <a:close/>
                <a:moveTo>
                  <a:pt x="16007" y="0"/>
                </a:moveTo>
                <a:lnTo>
                  <a:pt x="16701" y="743"/>
                </a:lnTo>
                <a:cubicBezTo>
                  <a:pt x="17615" y="1701"/>
                  <a:pt x="17645" y="3496"/>
                  <a:pt x="16759" y="4286"/>
                </a:cubicBezTo>
                <a:cubicBezTo>
                  <a:pt x="16405" y="4602"/>
                  <a:pt x="16123" y="4976"/>
                  <a:pt x="16123" y="5124"/>
                </a:cubicBezTo>
                <a:cubicBezTo>
                  <a:pt x="16123" y="5587"/>
                  <a:pt x="16635" y="5423"/>
                  <a:pt x="17241" y="4762"/>
                </a:cubicBezTo>
                <a:cubicBezTo>
                  <a:pt x="18043" y="3889"/>
                  <a:pt x="19876" y="3919"/>
                  <a:pt x="20848" y="4819"/>
                </a:cubicBezTo>
                <a:lnTo>
                  <a:pt x="21600" y="5505"/>
                </a:lnTo>
                <a:lnTo>
                  <a:pt x="21600" y="2762"/>
                </a:lnTo>
                <a:lnTo>
                  <a:pt x="21600" y="0"/>
                </a:lnTo>
                <a:lnTo>
                  <a:pt x="18804" y="0"/>
                </a:lnTo>
                <a:lnTo>
                  <a:pt x="16007" y="0"/>
                </a:lnTo>
                <a:close/>
                <a:moveTo>
                  <a:pt x="14561" y="1333"/>
                </a:moveTo>
                <a:cubicBezTo>
                  <a:pt x="13776" y="1528"/>
                  <a:pt x="13224" y="2590"/>
                  <a:pt x="13866" y="3352"/>
                </a:cubicBezTo>
                <a:cubicBezTo>
                  <a:pt x="14364" y="3944"/>
                  <a:pt x="15278" y="3944"/>
                  <a:pt x="15776" y="3352"/>
                </a:cubicBezTo>
                <a:cubicBezTo>
                  <a:pt x="16277" y="2757"/>
                  <a:pt x="16106" y="1911"/>
                  <a:pt x="15390" y="1467"/>
                </a:cubicBezTo>
                <a:cubicBezTo>
                  <a:pt x="15111" y="1293"/>
                  <a:pt x="14822" y="1268"/>
                  <a:pt x="14561" y="1333"/>
                </a:cubicBezTo>
                <a:close/>
                <a:moveTo>
                  <a:pt x="18726" y="5581"/>
                </a:moveTo>
                <a:cubicBezTo>
                  <a:pt x="17867" y="5765"/>
                  <a:pt x="17339" y="6802"/>
                  <a:pt x="18109" y="7562"/>
                </a:cubicBezTo>
                <a:cubicBezTo>
                  <a:pt x="18322" y="7772"/>
                  <a:pt x="18732" y="7943"/>
                  <a:pt x="19016" y="7943"/>
                </a:cubicBezTo>
                <a:cubicBezTo>
                  <a:pt x="20282" y="7943"/>
                  <a:pt x="20770" y="6293"/>
                  <a:pt x="19671" y="5714"/>
                </a:cubicBezTo>
                <a:cubicBezTo>
                  <a:pt x="19346" y="5543"/>
                  <a:pt x="19013" y="5519"/>
                  <a:pt x="18726" y="55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" name="outlei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8274" y="4274861"/>
            <a:ext cx="444501" cy="511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74"/>
                </a:lnTo>
                <a:lnTo>
                  <a:pt x="0" y="2547"/>
                </a:lnTo>
                <a:lnTo>
                  <a:pt x="1524" y="2547"/>
                </a:lnTo>
                <a:lnTo>
                  <a:pt x="3047" y="2547"/>
                </a:lnTo>
                <a:lnTo>
                  <a:pt x="3047" y="1274"/>
                </a:lnTo>
                <a:lnTo>
                  <a:pt x="3047" y="0"/>
                </a:lnTo>
                <a:lnTo>
                  <a:pt x="1524" y="0"/>
                </a:lnTo>
                <a:lnTo>
                  <a:pt x="0" y="0"/>
                </a:lnTo>
                <a:close/>
                <a:moveTo>
                  <a:pt x="4513" y="0"/>
                </a:moveTo>
                <a:lnTo>
                  <a:pt x="4513" y="1274"/>
                </a:lnTo>
                <a:lnTo>
                  <a:pt x="4513" y="2547"/>
                </a:lnTo>
                <a:lnTo>
                  <a:pt x="6075" y="2547"/>
                </a:lnTo>
                <a:cubicBezTo>
                  <a:pt x="7415" y="2547"/>
                  <a:pt x="7639" y="2522"/>
                  <a:pt x="7695" y="2396"/>
                </a:cubicBezTo>
                <a:cubicBezTo>
                  <a:pt x="7748" y="2277"/>
                  <a:pt x="7781" y="2272"/>
                  <a:pt x="7907" y="2363"/>
                </a:cubicBezTo>
                <a:cubicBezTo>
                  <a:pt x="7993" y="2425"/>
                  <a:pt x="8081" y="2557"/>
                  <a:pt x="8081" y="2648"/>
                </a:cubicBezTo>
                <a:cubicBezTo>
                  <a:pt x="8081" y="2739"/>
                  <a:pt x="8107" y="2838"/>
                  <a:pt x="8158" y="2865"/>
                </a:cubicBezTo>
                <a:cubicBezTo>
                  <a:pt x="8209" y="2893"/>
                  <a:pt x="8294" y="3060"/>
                  <a:pt x="8331" y="3234"/>
                </a:cubicBezTo>
                <a:cubicBezTo>
                  <a:pt x="8369" y="3408"/>
                  <a:pt x="8460" y="3664"/>
                  <a:pt x="8544" y="3804"/>
                </a:cubicBezTo>
                <a:cubicBezTo>
                  <a:pt x="8628" y="3944"/>
                  <a:pt x="8698" y="4112"/>
                  <a:pt x="8698" y="4189"/>
                </a:cubicBezTo>
                <a:cubicBezTo>
                  <a:pt x="8698" y="4267"/>
                  <a:pt x="8765" y="4382"/>
                  <a:pt x="8833" y="4441"/>
                </a:cubicBezTo>
                <a:cubicBezTo>
                  <a:pt x="8901" y="4500"/>
                  <a:pt x="8980" y="4898"/>
                  <a:pt x="9006" y="5329"/>
                </a:cubicBezTo>
                <a:cubicBezTo>
                  <a:pt x="9050" y="6049"/>
                  <a:pt x="9052" y="6108"/>
                  <a:pt x="9238" y="6066"/>
                </a:cubicBezTo>
                <a:cubicBezTo>
                  <a:pt x="9368" y="6037"/>
                  <a:pt x="9472" y="6086"/>
                  <a:pt x="9508" y="6183"/>
                </a:cubicBezTo>
                <a:cubicBezTo>
                  <a:pt x="9538" y="6267"/>
                  <a:pt x="9611" y="6418"/>
                  <a:pt x="9662" y="6519"/>
                </a:cubicBezTo>
                <a:cubicBezTo>
                  <a:pt x="9713" y="6619"/>
                  <a:pt x="9762" y="6821"/>
                  <a:pt x="9778" y="6971"/>
                </a:cubicBezTo>
                <a:cubicBezTo>
                  <a:pt x="9805" y="7226"/>
                  <a:pt x="9779" y="7246"/>
                  <a:pt x="9411" y="7273"/>
                </a:cubicBezTo>
                <a:lnTo>
                  <a:pt x="9026" y="7306"/>
                </a:lnTo>
                <a:lnTo>
                  <a:pt x="9026" y="8613"/>
                </a:lnTo>
                <a:lnTo>
                  <a:pt x="9026" y="9937"/>
                </a:lnTo>
                <a:lnTo>
                  <a:pt x="9951" y="9937"/>
                </a:lnTo>
                <a:lnTo>
                  <a:pt x="10896" y="9937"/>
                </a:lnTo>
                <a:lnTo>
                  <a:pt x="11109" y="10339"/>
                </a:lnTo>
                <a:cubicBezTo>
                  <a:pt x="11469" y="11027"/>
                  <a:pt x="11440" y="11063"/>
                  <a:pt x="10144" y="11093"/>
                </a:cubicBezTo>
                <a:lnTo>
                  <a:pt x="9026" y="11127"/>
                </a:lnTo>
                <a:lnTo>
                  <a:pt x="9026" y="12568"/>
                </a:lnTo>
                <a:lnTo>
                  <a:pt x="9026" y="14026"/>
                </a:lnTo>
                <a:lnTo>
                  <a:pt x="15313" y="14026"/>
                </a:lnTo>
                <a:lnTo>
                  <a:pt x="21600" y="14026"/>
                </a:lnTo>
                <a:lnTo>
                  <a:pt x="21600" y="10792"/>
                </a:lnTo>
                <a:lnTo>
                  <a:pt x="21600" y="7021"/>
                </a:lnTo>
                <a:lnTo>
                  <a:pt x="21600" y="0"/>
                </a:lnTo>
                <a:lnTo>
                  <a:pt x="13056" y="0"/>
                </a:lnTo>
                <a:lnTo>
                  <a:pt x="10800" y="0"/>
                </a:lnTo>
                <a:lnTo>
                  <a:pt x="4513" y="0"/>
                </a:lnTo>
                <a:close/>
                <a:moveTo>
                  <a:pt x="17068" y="855"/>
                </a:moveTo>
                <a:cubicBezTo>
                  <a:pt x="17207" y="857"/>
                  <a:pt x="17346" y="870"/>
                  <a:pt x="17492" y="888"/>
                </a:cubicBezTo>
                <a:cubicBezTo>
                  <a:pt x="18920" y="1063"/>
                  <a:pt x="19440" y="1618"/>
                  <a:pt x="19440" y="2983"/>
                </a:cubicBezTo>
                <a:cubicBezTo>
                  <a:pt x="19440" y="3887"/>
                  <a:pt x="19199" y="4422"/>
                  <a:pt x="18630" y="4742"/>
                </a:cubicBezTo>
                <a:cubicBezTo>
                  <a:pt x="18663" y="4921"/>
                  <a:pt x="18645" y="5106"/>
                  <a:pt x="18534" y="5262"/>
                </a:cubicBezTo>
                <a:cubicBezTo>
                  <a:pt x="17874" y="6181"/>
                  <a:pt x="15795" y="6153"/>
                  <a:pt x="15120" y="5211"/>
                </a:cubicBezTo>
                <a:cubicBezTo>
                  <a:pt x="14913" y="4924"/>
                  <a:pt x="15008" y="4642"/>
                  <a:pt x="15274" y="4407"/>
                </a:cubicBezTo>
                <a:cubicBezTo>
                  <a:pt x="14708" y="3799"/>
                  <a:pt x="14557" y="2858"/>
                  <a:pt x="15024" y="1810"/>
                </a:cubicBezTo>
                <a:cubicBezTo>
                  <a:pt x="15297" y="1196"/>
                  <a:pt x="16092" y="840"/>
                  <a:pt x="17068" y="855"/>
                </a:cubicBezTo>
                <a:close/>
                <a:moveTo>
                  <a:pt x="0" y="3737"/>
                </a:moveTo>
                <a:lnTo>
                  <a:pt x="0" y="4927"/>
                </a:lnTo>
                <a:lnTo>
                  <a:pt x="0" y="6100"/>
                </a:lnTo>
                <a:lnTo>
                  <a:pt x="1524" y="6100"/>
                </a:lnTo>
                <a:lnTo>
                  <a:pt x="3047" y="6100"/>
                </a:lnTo>
                <a:lnTo>
                  <a:pt x="3047" y="4927"/>
                </a:lnTo>
                <a:lnTo>
                  <a:pt x="3047" y="3737"/>
                </a:lnTo>
                <a:lnTo>
                  <a:pt x="1524" y="3737"/>
                </a:lnTo>
                <a:lnTo>
                  <a:pt x="0" y="3737"/>
                </a:lnTo>
                <a:close/>
                <a:moveTo>
                  <a:pt x="4513" y="3737"/>
                </a:moveTo>
                <a:lnTo>
                  <a:pt x="4513" y="4927"/>
                </a:lnTo>
                <a:lnTo>
                  <a:pt x="4513" y="6100"/>
                </a:lnTo>
                <a:lnTo>
                  <a:pt x="6075" y="6100"/>
                </a:lnTo>
                <a:lnTo>
                  <a:pt x="7656" y="6100"/>
                </a:lnTo>
                <a:lnTo>
                  <a:pt x="7656" y="4927"/>
                </a:lnTo>
                <a:lnTo>
                  <a:pt x="7656" y="3737"/>
                </a:lnTo>
                <a:lnTo>
                  <a:pt x="6075" y="3737"/>
                </a:lnTo>
                <a:lnTo>
                  <a:pt x="4513" y="3737"/>
                </a:lnTo>
                <a:close/>
                <a:moveTo>
                  <a:pt x="0" y="7289"/>
                </a:moveTo>
                <a:lnTo>
                  <a:pt x="0" y="8613"/>
                </a:lnTo>
                <a:lnTo>
                  <a:pt x="0" y="9937"/>
                </a:lnTo>
                <a:lnTo>
                  <a:pt x="1524" y="9937"/>
                </a:lnTo>
                <a:lnTo>
                  <a:pt x="3047" y="9937"/>
                </a:lnTo>
                <a:lnTo>
                  <a:pt x="3047" y="8613"/>
                </a:lnTo>
                <a:lnTo>
                  <a:pt x="3047" y="7289"/>
                </a:lnTo>
                <a:lnTo>
                  <a:pt x="1524" y="7289"/>
                </a:lnTo>
                <a:lnTo>
                  <a:pt x="0" y="7289"/>
                </a:lnTo>
                <a:close/>
                <a:moveTo>
                  <a:pt x="4513" y="7289"/>
                </a:moveTo>
                <a:lnTo>
                  <a:pt x="4513" y="8613"/>
                </a:lnTo>
                <a:lnTo>
                  <a:pt x="4513" y="9937"/>
                </a:lnTo>
                <a:lnTo>
                  <a:pt x="6075" y="9937"/>
                </a:lnTo>
                <a:lnTo>
                  <a:pt x="7656" y="9937"/>
                </a:lnTo>
                <a:lnTo>
                  <a:pt x="7656" y="8613"/>
                </a:lnTo>
                <a:lnTo>
                  <a:pt x="7656" y="7289"/>
                </a:lnTo>
                <a:lnTo>
                  <a:pt x="6075" y="7289"/>
                </a:lnTo>
                <a:lnTo>
                  <a:pt x="4513" y="7289"/>
                </a:lnTo>
                <a:close/>
                <a:moveTo>
                  <a:pt x="0" y="11110"/>
                </a:moveTo>
                <a:lnTo>
                  <a:pt x="0" y="12568"/>
                </a:lnTo>
                <a:lnTo>
                  <a:pt x="0" y="14026"/>
                </a:lnTo>
                <a:lnTo>
                  <a:pt x="1524" y="14026"/>
                </a:lnTo>
                <a:lnTo>
                  <a:pt x="3047" y="14026"/>
                </a:lnTo>
                <a:lnTo>
                  <a:pt x="3047" y="12568"/>
                </a:lnTo>
                <a:lnTo>
                  <a:pt x="3047" y="11110"/>
                </a:lnTo>
                <a:lnTo>
                  <a:pt x="1524" y="11110"/>
                </a:lnTo>
                <a:lnTo>
                  <a:pt x="0" y="11110"/>
                </a:lnTo>
                <a:close/>
                <a:moveTo>
                  <a:pt x="4513" y="11110"/>
                </a:moveTo>
                <a:lnTo>
                  <a:pt x="4513" y="12568"/>
                </a:lnTo>
                <a:lnTo>
                  <a:pt x="4513" y="14026"/>
                </a:lnTo>
                <a:lnTo>
                  <a:pt x="6075" y="14026"/>
                </a:lnTo>
                <a:lnTo>
                  <a:pt x="7656" y="14026"/>
                </a:lnTo>
                <a:lnTo>
                  <a:pt x="7656" y="12568"/>
                </a:lnTo>
                <a:lnTo>
                  <a:pt x="7656" y="11110"/>
                </a:lnTo>
                <a:lnTo>
                  <a:pt x="6075" y="11110"/>
                </a:lnTo>
                <a:lnTo>
                  <a:pt x="4513" y="11110"/>
                </a:lnTo>
                <a:close/>
                <a:moveTo>
                  <a:pt x="0" y="15216"/>
                </a:moveTo>
                <a:lnTo>
                  <a:pt x="0" y="16439"/>
                </a:lnTo>
                <a:lnTo>
                  <a:pt x="0" y="17679"/>
                </a:lnTo>
                <a:lnTo>
                  <a:pt x="1524" y="17679"/>
                </a:lnTo>
                <a:lnTo>
                  <a:pt x="3047" y="17679"/>
                </a:lnTo>
                <a:lnTo>
                  <a:pt x="3047" y="16439"/>
                </a:lnTo>
                <a:lnTo>
                  <a:pt x="3047" y="15216"/>
                </a:lnTo>
                <a:lnTo>
                  <a:pt x="1524" y="15216"/>
                </a:lnTo>
                <a:lnTo>
                  <a:pt x="0" y="15216"/>
                </a:lnTo>
                <a:close/>
                <a:moveTo>
                  <a:pt x="4513" y="15216"/>
                </a:moveTo>
                <a:lnTo>
                  <a:pt x="4513" y="16439"/>
                </a:lnTo>
                <a:lnTo>
                  <a:pt x="4513" y="17679"/>
                </a:lnTo>
                <a:lnTo>
                  <a:pt x="6075" y="17679"/>
                </a:lnTo>
                <a:lnTo>
                  <a:pt x="7656" y="17679"/>
                </a:lnTo>
                <a:lnTo>
                  <a:pt x="7656" y="16439"/>
                </a:lnTo>
                <a:lnTo>
                  <a:pt x="7656" y="15216"/>
                </a:lnTo>
                <a:lnTo>
                  <a:pt x="6075" y="15216"/>
                </a:lnTo>
                <a:lnTo>
                  <a:pt x="4513" y="15216"/>
                </a:lnTo>
                <a:close/>
                <a:moveTo>
                  <a:pt x="9026" y="15216"/>
                </a:moveTo>
                <a:lnTo>
                  <a:pt x="9026" y="16439"/>
                </a:lnTo>
                <a:lnTo>
                  <a:pt x="9026" y="17679"/>
                </a:lnTo>
                <a:lnTo>
                  <a:pt x="10646" y="17679"/>
                </a:lnTo>
                <a:lnTo>
                  <a:pt x="12266" y="17679"/>
                </a:lnTo>
                <a:lnTo>
                  <a:pt x="12266" y="16439"/>
                </a:lnTo>
                <a:lnTo>
                  <a:pt x="12266" y="15216"/>
                </a:lnTo>
                <a:lnTo>
                  <a:pt x="10646" y="15216"/>
                </a:lnTo>
                <a:lnTo>
                  <a:pt x="9026" y="15216"/>
                </a:lnTo>
                <a:close/>
                <a:moveTo>
                  <a:pt x="13635" y="15216"/>
                </a:moveTo>
                <a:lnTo>
                  <a:pt x="13635" y="16439"/>
                </a:lnTo>
                <a:lnTo>
                  <a:pt x="13635" y="17679"/>
                </a:lnTo>
                <a:lnTo>
                  <a:pt x="15255" y="17679"/>
                </a:lnTo>
                <a:lnTo>
                  <a:pt x="16894" y="17679"/>
                </a:lnTo>
                <a:lnTo>
                  <a:pt x="16856" y="16472"/>
                </a:lnTo>
                <a:lnTo>
                  <a:pt x="16836" y="15266"/>
                </a:lnTo>
                <a:lnTo>
                  <a:pt x="15236" y="15232"/>
                </a:lnTo>
                <a:lnTo>
                  <a:pt x="13635" y="15216"/>
                </a:lnTo>
                <a:close/>
                <a:moveTo>
                  <a:pt x="18244" y="15216"/>
                </a:moveTo>
                <a:lnTo>
                  <a:pt x="18244" y="16439"/>
                </a:lnTo>
                <a:lnTo>
                  <a:pt x="18244" y="17679"/>
                </a:lnTo>
                <a:lnTo>
                  <a:pt x="19922" y="17679"/>
                </a:lnTo>
                <a:lnTo>
                  <a:pt x="21600" y="17679"/>
                </a:lnTo>
                <a:lnTo>
                  <a:pt x="21600" y="16439"/>
                </a:lnTo>
                <a:lnTo>
                  <a:pt x="21600" y="15216"/>
                </a:lnTo>
                <a:lnTo>
                  <a:pt x="19922" y="15216"/>
                </a:lnTo>
                <a:lnTo>
                  <a:pt x="18244" y="15216"/>
                </a:lnTo>
                <a:close/>
                <a:moveTo>
                  <a:pt x="0" y="18952"/>
                </a:moveTo>
                <a:lnTo>
                  <a:pt x="0" y="20276"/>
                </a:lnTo>
                <a:lnTo>
                  <a:pt x="0" y="21600"/>
                </a:lnTo>
                <a:lnTo>
                  <a:pt x="3819" y="21600"/>
                </a:lnTo>
                <a:lnTo>
                  <a:pt x="7656" y="21600"/>
                </a:lnTo>
                <a:lnTo>
                  <a:pt x="7656" y="20276"/>
                </a:lnTo>
                <a:lnTo>
                  <a:pt x="7656" y="18952"/>
                </a:lnTo>
                <a:lnTo>
                  <a:pt x="6094" y="18952"/>
                </a:lnTo>
                <a:lnTo>
                  <a:pt x="4513" y="18952"/>
                </a:lnTo>
                <a:lnTo>
                  <a:pt x="4494" y="20209"/>
                </a:lnTo>
                <a:lnTo>
                  <a:pt x="4455" y="21449"/>
                </a:lnTo>
                <a:lnTo>
                  <a:pt x="3780" y="21449"/>
                </a:lnTo>
                <a:lnTo>
                  <a:pt x="3086" y="21449"/>
                </a:lnTo>
                <a:lnTo>
                  <a:pt x="3066" y="20209"/>
                </a:lnTo>
                <a:lnTo>
                  <a:pt x="3028" y="18952"/>
                </a:lnTo>
                <a:lnTo>
                  <a:pt x="1524" y="18952"/>
                </a:lnTo>
                <a:lnTo>
                  <a:pt x="0" y="18952"/>
                </a:lnTo>
                <a:close/>
                <a:moveTo>
                  <a:pt x="9026" y="18952"/>
                </a:moveTo>
                <a:lnTo>
                  <a:pt x="9026" y="20276"/>
                </a:lnTo>
                <a:lnTo>
                  <a:pt x="9026" y="21600"/>
                </a:lnTo>
                <a:lnTo>
                  <a:pt x="21600" y="21600"/>
                </a:lnTo>
                <a:lnTo>
                  <a:pt x="21600" y="20276"/>
                </a:lnTo>
                <a:lnTo>
                  <a:pt x="21600" y="18952"/>
                </a:lnTo>
                <a:lnTo>
                  <a:pt x="19922" y="18952"/>
                </a:lnTo>
                <a:lnTo>
                  <a:pt x="18244" y="18952"/>
                </a:lnTo>
                <a:lnTo>
                  <a:pt x="18225" y="20209"/>
                </a:lnTo>
                <a:lnTo>
                  <a:pt x="18186" y="21449"/>
                </a:lnTo>
                <a:lnTo>
                  <a:pt x="17511" y="21449"/>
                </a:lnTo>
                <a:lnTo>
                  <a:pt x="16856" y="21449"/>
                </a:lnTo>
                <a:lnTo>
                  <a:pt x="16875" y="20209"/>
                </a:lnTo>
                <a:lnTo>
                  <a:pt x="16894" y="18952"/>
                </a:lnTo>
                <a:lnTo>
                  <a:pt x="15274" y="18952"/>
                </a:lnTo>
                <a:lnTo>
                  <a:pt x="13635" y="18952"/>
                </a:lnTo>
                <a:lnTo>
                  <a:pt x="13616" y="20209"/>
                </a:lnTo>
                <a:lnTo>
                  <a:pt x="13577" y="21449"/>
                </a:lnTo>
                <a:lnTo>
                  <a:pt x="12941" y="21449"/>
                </a:lnTo>
                <a:lnTo>
                  <a:pt x="12324" y="21449"/>
                </a:lnTo>
                <a:lnTo>
                  <a:pt x="12285" y="20209"/>
                </a:lnTo>
                <a:lnTo>
                  <a:pt x="12266" y="18952"/>
                </a:lnTo>
                <a:lnTo>
                  <a:pt x="10646" y="18952"/>
                </a:lnTo>
                <a:lnTo>
                  <a:pt x="9026" y="1895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747406" y="274500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Free Face </a:t>
            </a:r>
            <a:r>
              <a:rPr lang="pt-PT" dirty="0" err="1"/>
              <a:t>View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747406" y="353739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Crest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/Toe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7406" y="4329789"/>
            <a:ext cx="216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Terrain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 Points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" name="v2.png"/>
          <p:cNvPicPr>
            <a:picLocks noChangeAspect="1"/>
          </p:cNvPicPr>
          <p:nvPr/>
        </p:nvPicPr>
        <p:blipFill>
          <a:blip r:embed="rId7">
            <a:extLst/>
          </a:blip>
          <a:srcRect l="23062" t="32999" r="15721" b="27026"/>
          <a:stretch>
            <a:fillRect/>
          </a:stretch>
        </p:blipFill>
        <p:spPr>
          <a:xfrm>
            <a:off x="2777538" y="2772268"/>
            <a:ext cx="6077702" cy="2138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522" extrusionOk="0">
                <a:moveTo>
                  <a:pt x="803" y="2"/>
                </a:moveTo>
                <a:cubicBezTo>
                  <a:pt x="400" y="-13"/>
                  <a:pt x="425" y="83"/>
                  <a:pt x="389" y="273"/>
                </a:cubicBezTo>
                <a:cubicBezTo>
                  <a:pt x="312" y="681"/>
                  <a:pt x="307" y="1562"/>
                  <a:pt x="378" y="1951"/>
                </a:cubicBezTo>
                <a:cubicBezTo>
                  <a:pt x="407" y="2107"/>
                  <a:pt x="444" y="2576"/>
                  <a:pt x="462" y="2993"/>
                </a:cubicBezTo>
                <a:cubicBezTo>
                  <a:pt x="510" y="4127"/>
                  <a:pt x="621" y="5400"/>
                  <a:pt x="691" y="5637"/>
                </a:cubicBezTo>
                <a:cubicBezTo>
                  <a:pt x="807" y="6035"/>
                  <a:pt x="529" y="9429"/>
                  <a:pt x="249" y="11029"/>
                </a:cubicBezTo>
                <a:lnTo>
                  <a:pt x="0" y="12453"/>
                </a:lnTo>
                <a:lnTo>
                  <a:pt x="177" y="12871"/>
                </a:lnTo>
                <a:cubicBezTo>
                  <a:pt x="635" y="13946"/>
                  <a:pt x="1780" y="15103"/>
                  <a:pt x="3426" y="16152"/>
                </a:cubicBezTo>
                <a:cubicBezTo>
                  <a:pt x="4026" y="16534"/>
                  <a:pt x="4732" y="17028"/>
                  <a:pt x="4993" y="17250"/>
                </a:cubicBezTo>
                <a:cubicBezTo>
                  <a:pt x="5931" y="18043"/>
                  <a:pt x="7026" y="18841"/>
                  <a:pt x="7639" y="19180"/>
                </a:cubicBezTo>
                <a:cubicBezTo>
                  <a:pt x="8257" y="19521"/>
                  <a:pt x="8526" y="19607"/>
                  <a:pt x="10553" y="20125"/>
                </a:cubicBezTo>
                <a:cubicBezTo>
                  <a:pt x="11621" y="20398"/>
                  <a:pt x="12739" y="20751"/>
                  <a:pt x="13527" y="21067"/>
                </a:cubicBezTo>
                <a:cubicBezTo>
                  <a:pt x="13772" y="21166"/>
                  <a:pt x="14321" y="21304"/>
                  <a:pt x="14746" y="21375"/>
                </a:cubicBezTo>
                <a:cubicBezTo>
                  <a:pt x="16012" y="21587"/>
                  <a:pt x="16827" y="21573"/>
                  <a:pt x="17957" y="21314"/>
                </a:cubicBezTo>
                <a:cubicBezTo>
                  <a:pt x="18545" y="21180"/>
                  <a:pt x="19257" y="21030"/>
                  <a:pt x="19538" y="20982"/>
                </a:cubicBezTo>
                <a:cubicBezTo>
                  <a:pt x="20052" y="20895"/>
                  <a:pt x="21405" y="20275"/>
                  <a:pt x="21533" y="20067"/>
                </a:cubicBezTo>
                <a:cubicBezTo>
                  <a:pt x="21600" y="19960"/>
                  <a:pt x="21509" y="19484"/>
                  <a:pt x="20397" y="14133"/>
                </a:cubicBezTo>
                <a:cubicBezTo>
                  <a:pt x="20194" y="13158"/>
                  <a:pt x="19632" y="10441"/>
                  <a:pt x="19147" y="8098"/>
                </a:cubicBezTo>
                <a:cubicBezTo>
                  <a:pt x="18456" y="4758"/>
                  <a:pt x="18222" y="3766"/>
                  <a:pt x="18067" y="3506"/>
                </a:cubicBezTo>
                <a:cubicBezTo>
                  <a:pt x="17957" y="3323"/>
                  <a:pt x="17380" y="2729"/>
                  <a:pt x="16783" y="2182"/>
                </a:cubicBezTo>
                <a:lnTo>
                  <a:pt x="15697" y="1188"/>
                </a:lnTo>
                <a:lnTo>
                  <a:pt x="13234" y="1075"/>
                </a:lnTo>
                <a:cubicBezTo>
                  <a:pt x="11693" y="1005"/>
                  <a:pt x="10743" y="894"/>
                  <a:pt x="10697" y="786"/>
                </a:cubicBezTo>
                <a:cubicBezTo>
                  <a:pt x="10646" y="666"/>
                  <a:pt x="10612" y="670"/>
                  <a:pt x="10585" y="792"/>
                </a:cubicBezTo>
                <a:cubicBezTo>
                  <a:pt x="10524" y="1073"/>
                  <a:pt x="10044" y="1005"/>
                  <a:pt x="9956" y="703"/>
                </a:cubicBezTo>
                <a:cubicBezTo>
                  <a:pt x="9886" y="464"/>
                  <a:pt x="9873" y="464"/>
                  <a:pt x="9826" y="703"/>
                </a:cubicBezTo>
                <a:cubicBezTo>
                  <a:pt x="9753" y="1071"/>
                  <a:pt x="9314" y="1063"/>
                  <a:pt x="9264" y="694"/>
                </a:cubicBezTo>
                <a:cubicBezTo>
                  <a:pt x="9230" y="445"/>
                  <a:pt x="9223" y="445"/>
                  <a:pt x="9174" y="694"/>
                </a:cubicBezTo>
                <a:cubicBezTo>
                  <a:pt x="9113" y="1001"/>
                  <a:pt x="8740" y="1075"/>
                  <a:pt x="8678" y="792"/>
                </a:cubicBezTo>
                <a:cubicBezTo>
                  <a:pt x="8652" y="672"/>
                  <a:pt x="8612" y="680"/>
                  <a:pt x="8553" y="819"/>
                </a:cubicBezTo>
                <a:cubicBezTo>
                  <a:pt x="8481" y="987"/>
                  <a:pt x="8460" y="954"/>
                  <a:pt x="8430" y="630"/>
                </a:cubicBezTo>
                <a:lnTo>
                  <a:pt x="8394" y="234"/>
                </a:lnTo>
                <a:lnTo>
                  <a:pt x="8344" y="609"/>
                </a:lnTo>
                <a:cubicBezTo>
                  <a:pt x="8301" y="937"/>
                  <a:pt x="8267" y="971"/>
                  <a:pt x="8071" y="874"/>
                </a:cubicBezTo>
                <a:cubicBezTo>
                  <a:pt x="7948" y="813"/>
                  <a:pt x="7789" y="658"/>
                  <a:pt x="7719" y="533"/>
                </a:cubicBezTo>
                <a:cubicBezTo>
                  <a:pt x="7609" y="337"/>
                  <a:pt x="7586" y="342"/>
                  <a:pt x="7556" y="569"/>
                </a:cubicBezTo>
                <a:cubicBezTo>
                  <a:pt x="7527" y="777"/>
                  <a:pt x="7460" y="813"/>
                  <a:pt x="7238" y="737"/>
                </a:cubicBezTo>
                <a:cubicBezTo>
                  <a:pt x="6933" y="632"/>
                  <a:pt x="6919" y="632"/>
                  <a:pt x="6490" y="682"/>
                </a:cubicBezTo>
                <a:cubicBezTo>
                  <a:pt x="6331" y="701"/>
                  <a:pt x="6191" y="668"/>
                  <a:pt x="6178" y="612"/>
                </a:cubicBezTo>
                <a:cubicBezTo>
                  <a:pt x="6166" y="556"/>
                  <a:pt x="6029" y="545"/>
                  <a:pt x="5872" y="587"/>
                </a:cubicBezTo>
                <a:cubicBezTo>
                  <a:pt x="5716" y="630"/>
                  <a:pt x="4771" y="545"/>
                  <a:pt x="3774" y="398"/>
                </a:cubicBezTo>
                <a:cubicBezTo>
                  <a:pt x="2033" y="142"/>
                  <a:pt x="1205" y="17"/>
                  <a:pt x="803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F7CED55-2DF9-49E4-AE13-31B0BF9664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4" y="741503"/>
            <a:ext cx="8843955" cy="1026026"/>
          </a:xfrm>
          <a:prstGeom prst="rect">
            <a:avLst/>
          </a:prstGeom>
        </p:spPr>
      </p:pic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7160AC95-FE34-49AD-B5B4-AFFDCB0C135D}"/>
              </a:ext>
            </a:extLst>
          </p:cNvPr>
          <p:cNvSpPr/>
          <p:nvPr/>
        </p:nvSpPr>
        <p:spPr>
          <a:xfrm>
            <a:off x="4897100" y="1031681"/>
            <a:ext cx="347562" cy="735848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23991A51-A243-4F04-B757-29A8C39C07BE}"/>
              </a:ext>
            </a:extLst>
          </p:cNvPr>
          <p:cNvSpPr txBox="1"/>
          <p:nvPr/>
        </p:nvSpPr>
        <p:spPr>
          <a:xfrm>
            <a:off x="590524" y="5122182"/>
            <a:ext cx="216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Isolines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26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492709F-3EE2-46DF-B550-60FBCD47A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" y="960076"/>
            <a:ext cx="8933793" cy="10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5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7406" y="19526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General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import_lase.png"/>
          <p:cNvPicPr>
            <a:picLocks noChangeAspect="1"/>
          </p:cNvPicPr>
          <p:nvPr/>
        </p:nvPicPr>
        <p:blipFill>
          <a:blip r:embed="rId2">
            <a:extLst/>
          </a:blip>
          <a:srcRect b="24"/>
          <a:stretch>
            <a:fillRect/>
          </a:stretch>
        </p:blipFill>
        <p:spPr>
          <a:xfrm>
            <a:off x="368274" y="2591725"/>
            <a:ext cx="444501" cy="508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8449"/>
                </a:lnTo>
                <a:cubicBezTo>
                  <a:pt x="21600" y="15963"/>
                  <a:pt x="21375" y="15359"/>
                  <a:pt x="20559" y="15636"/>
                </a:cubicBezTo>
                <a:cubicBezTo>
                  <a:pt x="19971" y="15835"/>
                  <a:pt x="19123" y="15426"/>
                  <a:pt x="18591" y="14675"/>
                </a:cubicBezTo>
                <a:cubicBezTo>
                  <a:pt x="18399" y="14403"/>
                  <a:pt x="18210" y="14186"/>
                  <a:pt x="18013" y="14001"/>
                </a:cubicBezTo>
                <a:cubicBezTo>
                  <a:pt x="17971" y="14173"/>
                  <a:pt x="17925" y="14348"/>
                  <a:pt x="17878" y="14490"/>
                </a:cubicBezTo>
                <a:cubicBezTo>
                  <a:pt x="17829" y="14638"/>
                  <a:pt x="17759" y="14745"/>
                  <a:pt x="17704" y="14861"/>
                </a:cubicBezTo>
                <a:cubicBezTo>
                  <a:pt x="17680" y="14912"/>
                  <a:pt x="17671" y="14984"/>
                  <a:pt x="17646" y="15029"/>
                </a:cubicBezTo>
                <a:cubicBezTo>
                  <a:pt x="17645" y="15035"/>
                  <a:pt x="17647" y="15044"/>
                  <a:pt x="17646" y="15046"/>
                </a:cubicBezTo>
                <a:cubicBezTo>
                  <a:pt x="17570" y="15182"/>
                  <a:pt x="17482" y="15291"/>
                  <a:pt x="17396" y="15366"/>
                </a:cubicBezTo>
                <a:cubicBezTo>
                  <a:pt x="17386" y="15374"/>
                  <a:pt x="17367" y="15375"/>
                  <a:pt x="17357" y="15383"/>
                </a:cubicBezTo>
                <a:cubicBezTo>
                  <a:pt x="17275" y="15447"/>
                  <a:pt x="17198" y="15491"/>
                  <a:pt x="17106" y="15501"/>
                </a:cubicBezTo>
                <a:cubicBezTo>
                  <a:pt x="17082" y="15504"/>
                  <a:pt x="17054" y="15485"/>
                  <a:pt x="17029" y="15484"/>
                </a:cubicBezTo>
                <a:cubicBezTo>
                  <a:pt x="16949" y="15480"/>
                  <a:pt x="16866" y="15478"/>
                  <a:pt x="16779" y="15433"/>
                </a:cubicBezTo>
                <a:cubicBezTo>
                  <a:pt x="16749" y="15419"/>
                  <a:pt x="16713" y="15385"/>
                  <a:pt x="16682" y="15366"/>
                </a:cubicBezTo>
                <a:cubicBezTo>
                  <a:pt x="16653" y="15347"/>
                  <a:pt x="16634" y="15319"/>
                  <a:pt x="16605" y="15299"/>
                </a:cubicBezTo>
                <a:cubicBezTo>
                  <a:pt x="16543" y="15255"/>
                  <a:pt x="16479" y="15215"/>
                  <a:pt x="16412" y="15147"/>
                </a:cubicBezTo>
                <a:cubicBezTo>
                  <a:pt x="16392" y="15126"/>
                  <a:pt x="16375" y="15085"/>
                  <a:pt x="16354" y="15063"/>
                </a:cubicBezTo>
                <a:cubicBezTo>
                  <a:pt x="16304" y="15007"/>
                  <a:pt x="16233" y="14939"/>
                  <a:pt x="16181" y="14877"/>
                </a:cubicBezTo>
                <a:cubicBezTo>
                  <a:pt x="16144" y="14833"/>
                  <a:pt x="16122" y="14792"/>
                  <a:pt x="16084" y="14743"/>
                </a:cubicBezTo>
                <a:cubicBezTo>
                  <a:pt x="16062" y="14713"/>
                  <a:pt x="16030" y="14691"/>
                  <a:pt x="16007" y="14658"/>
                </a:cubicBezTo>
                <a:cubicBezTo>
                  <a:pt x="15874" y="14469"/>
                  <a:pt x="15747" y="14254"/>
                  <a:pt x="15602" y="14001"/>
                </a:cubicBezTo>
                <a:cubicBezTo>
                  <a:pt x="15437" y="14174"/>
                  <a:pt x="15272" y="14357"/>
                  <a:pt x="15120" y="14608"/>
                </a:cubicBezTo>
                <a:cubicBezTo>
                  <a:pt x="14382" y="15825"/>
                  <a:pt x="12262" y="16315"/>
                  <a:pt x="11321" y="15484"/>
                </a:cubicBezTo>
                <a:cubicBezTo>
                  <a:pt x="11074" y="15267"/>
                  <a:pt x="11828" y="14242"/>
                  <a:pt x="12999" y="13209"/>
                </a:cubicBezTo>
                <a:cubicBezTo>
                  <a:pt x="15547" y="10960"/>
                  <a:pt x="15655" y="10036"/>
                  <a:pt x="13500" y="9199"/>
                </a:cubicBezTo>
                <a:cubicBezTo>
                  <a:pt x="11501" y="8423"/>
                  <a:pt x="11155" y="7043"/>
                  <a:pt x="12536" y="5392"/>
                </a:cubicBezTo>
                <a:cubicBezTo>
                  <a:pt x="13379" y="4383"/>
                  <a:pt x="13771" y="4283"/>
                  <a:pt x="14503" y="4920"/>
                </a:cubicBezTo>
                <a:cubicBezTo>
                  <a:pt x="14754" y="5138"/>
                  <a:pt x="15153" y="5349"/>
                  <a:pt x="15602" y="5493"/>
                </a:cubicBezTo>
                <a:cubicBezTo>
                  <a:pt x="15827" y="5565"/>
                  <a:pt x="16063" y="5621"/>
                  <a:pt x="16296" y="5661"/>
                </a:cubicBezTo>
                <a:cubicBezTo>
                  <a:pt x="16301" y="5662"/>
                  <a:pt x="16311" y="5660"/>
                  <a:pt x="16316" y="5661"/>
                </a:cubicBezTo>
                <a:cubicBezTo>
                  <a:pt x="16454" y="5685"/>
                  <a:pt x="16587" y="5685"/>
                  <a:pt x="16721" y="5695"/>
                </a:cubicBezTo>
                <a:cubicBezTo>
                  <a:pt x="16824" y="5702"/>
                  <a:pt x="16930" y="5712"/>
                  <a:pt x="17029" y="5712"/>
                </a:cubicBezTo>
                <a:cubicBezTo>
                  <a:pt x="17261" y="5712"/>
                  <a:pt x="17465" y="5735"/>
                  <a:pt x="17666" y="5762"/>
                </a:cubicBezTo>
                <a:cubicBezTo>
                  <a:pt x="17669" y="5763"/>
                  <a:pt x="17682" y="5762"/>
                  <a:pt x="17685" y="5762"/>
                </a:cubicBezTo>
                <a:cubicBezTo>
                  <a:pt x="17800" y="5778"/>
                  <a:pt x="17890" y="5805"/>
                  <a:pt x="17994" y="5830"/>
                </a:cubicBezTo>
                <a:cubicBezTo>
                  <a:pt x="18075" y="5849"/>
                  <a:pt x="18170" y="5856"/>
                  <a:pt x="18244" y="5880"/>
                </a:cubicBezTo>
                <a:cubicBezTo>
                  <a:pt x="18326" y="5907"/>
                  <a:pt x="18384" y="5949"/>
                  <a:pt x="18456" y="5981"/>
                </a:cubicBezTo>
                <a:cubicBezTo>
                  <a:pt x="18537" y="6016"/>
                  <a:pt x="18619" y="6041"/>
                  <a:pt x="18688" y="6082"/>
                </a:cubicBezTo>
                <a:cubicBezTo>
                  <a:pt x="18735" y="6111"/>
                  <a:pt x="18782" y="6152"/>
                  <a:pt x="18823" y="6183"/>
                </a:cubicBezTo>
                <a:cubicBezTo>
                  <a:pt x="18863" y="6213"/>
                  <a:pt x="18884" y="6253"/>
                  <a:pt x="18919" y="6285"/>
                </a:cubicBezTo>
                <a:cubicBezTo>
                  <a:pt x="19768" y="6801"/>
                  <a:pt x="20185" y="7533"/>
                  <a:pt x="19479" y="7919"/>
                </a:cubicBezTo>
                <a:cubicBezTo>
                  <a:pt x="18467" y="8471"/>
                  <a:pt x="18543" y="10042"/>
                  <a:pt x="19594" y="11929"/>
                </a:cubicBezTo>
                <a:cubicBezTo>
                  <a:pt x="19754" y="12071"/>
                  <a:pt x="19897" y="12290"/>
                  <a:pt x="20076" y="12586"/>
                </a:cubicBezTo>
                <a:cubicBezTo>
                  <a:pt x="20187" y="12768"/>
                  <a:pt x="20279" y="12946"/>
                  <a:pt x="20346" y="13125"/>
                </a:cubicBezTo>
                <a:lnTo>
                  <a:pt x="21600" y="14928"/>
                </a:lnTo>
                <a:lnTo>
                  <a:pt x="21600" y="7464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view_crest_to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274" y="3314091"/>
            <a:ext cx="444501" cy="582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soline_view_terren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274" y="5000004"/>
            <a:ext cx="444501" cy="48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5"/>
                </a:lnTo>
                <a:lnTo>
                  <a:pt x="0" y="2149"/>
                </a:lnTo>
                <a:lnTo>
                  <a:pt x="3684" y="2149"/>
                </a:lnTo>
                <a:lnTo>
                  <a:pt x="7367" y="2149"/>
                </a:lnTo>
                <a:lnTo>
                  <a:pt x="7271" y="1815"/>
                </a:lnTo>
                <a:cubicBezTo>
                  <a:pt x="7209" y="1638"/>
                  <a:pt x="7031" y="1186"/>
                  <a:pt x="6885" y="793"/>
                </a:cubicBezTo>
                <a:lnTo>
                  <a:pt x="6615" y="70"/>
                </a:lnTo>
                <a:lnTo>
                  <a:pt x="3317" y="35"/>
                </a:lnTo>
                <a:lnTo>
                  <a:pt x="424" y="0"/>
                </a:lnTo>
                <a:lnTo>
                  <a:pt x="0" y="0"/>
                </a:lnTo>
                <a:close/>
                <a:moveTo>
                  <a:pt x="14484" y="0"/>
                </a:moveTo>
                <a:cubicBezTo>
                  <a:pt x="7590" y="0"/>
                  <a:pt x="7348" y="1"/>
                  <a:pt x="7348" y="264"/>
                </a:cubicBezTo>
                <a:cubicBezTo>
                  <a:pt x="7348" y="459"/>
                  <a:pt x="11305" y="11331"/>
                  <a:pt x="12131" y="13408"/>
                </a:cubicBezTo>
                <a:cubicBezTo>
                  <a:pt x="12185" y="13545"/>
                  <a:pt x="13276" y="13584"/>
                  <a:pt x="16894" y="13584"/>
                </a:cubicBezTo>
                <a:lnTo>
                  <a:pt x="21600" y="13584"/>
                </a:lnTo>
                <a:lnTo>
                  <a:pt x="21600" y="8792"/>
                </a:lnTo>
                <a:lnTo>
                  <a:pt x="21600" y="6801"/>
                </a:lnTo>
                <a:lnTo>
                  <a:pt x="21600" y="0"/>
                </a:lnTo>
                <a:lnTo>
                  <a:pt x="14484" y="0"/>
                </a:lnTo>
                <a:close/>
                <a:moveTo>
                  <a:pt x="0" y="3577"/>
                </a:moveTo>
                <a:lnTo>
                  <a:pt x="0" y="4722"/>
                </a:lnTo>
                <a:lnTo>
                  <a:pt x="0" y="5867"/>
                </a:lnTo>
                <a:lnTo>
                  <a:pt x="4301" y="5867"/>
                </a:lnTo>
                <a:cubicBezTo>
                  <a:pt x="6668" y="5867"/>
                  <a:pt x="8601" y="5820"/>
                  <a:pt x="8601" y="5761"/>
                </a:cubicBezTo>
                <a:cubicBezTo>
                  <a:pt x="8602" y="5702"/>
                  <a:pt x="8459" y="5186"/>
                  <a:pt x="8274" y="4616"/>
                </a:cubicBezTo>
                <a:lnTo>
                  <a:pt x="7946" y="3577"/>
                </a:lnTo>
                <a:lnTo>
                  <a:pt x="3973" y="3577"/>
                </a:lnTo>
                <a:lnTo>
                  <a:pt x="0" y="3577"/>
                </a:lnTo>
                <a:close/>
                <a:moveTo>
                  <a:pt x="0" y="7294"/>
                </a:moveTo>
                <a:lnTo>
                  <a:pt x="0" y="8510"/>
                </a:lnTo>
                <a:lnTo>
                  <a:pt x="0" y="8792"/>
                </a:lnTo>
                <a:lnTo>
                  <a:pt x="0" y="9725"/>
                </a:lnTo>
                <a:lnTo>
                  <a:pt x="5014" y="9725"/>
                </a:lnTo>
                <a:cubicBezTo>
                  <a:pt x="7769" y="9725"/>
                  <a:pt x="10009" y="9678"/>
                  <a:pt x="10009" y="9620"/>
                </a:cubicBezTo>
                <a:cubicBezTo>
                  <a:pt x="10009" y="9561"/>
                  <a:pt x="9827" y="9014"/>
                  <a:pt x="9604" y="8404"/>
                </a:cubicBezTo>
                <a:lnTo>
                  <a:pt x="9219" y="7294"/>
                </a:lnTo>
                <a:lnTo>
                  <a:pt x="4609" y="7294"/>
                </a:lnTo>
                <a:lnTo>
                  <a:pt x="0" y="7294"/>
                </a:lnTo>
                <a:close/>
                <a:moveTo>
                  <a:pt x="0" y="11152"/>
                </a:moveTo>
                <a:lnTo>
                  <a:pt x="0" y="12438"/>
                </a:lnTo>
                <a:lnTo>
                  <a:pt x="0" y="13725"/>
                </a:lnTo>
                <a:lnTo>
                  <a:pt x="5709" y="13725"/>
                </a:lnTo>
                <a:cubicBezTo>
                  <a:pt x="9206" y="13725"/>
                  <a:pt x="11417" y="13684"/>
                  <a:pt x="11417" y="13601"/>
                </a:cubicBezTo>
                <a:cubicBezTo>
                  <a:pt x="11417" y="13527"/>
                  <a:pt x="11250" y="12931"/>
                  <a:pt x="11031" y="12298"/>
                </a:cubicBezTo>
                <a:lnTo>
                  <a:pt x="10626" y="11152"/>
                </a:lnTo>
                <a:lnTo>
                  <a:pt x="5323" y="11152"/>
                </a:lnTo>
                <a:lnTo>
                  <a:pt x="0" y="11152"/>
                </a:lnTo>
                <a:close/>
                <a:moveTo>
                  <a:pt x="0" y="15152"/>
                </a:moveTo>
                <a:lnTo>
                  <a:pt x="0" y="17583"/>
                </a:lnTo>
                <a:lnTo>
                  <a:pt x="10800" y="17583"/>
                </a:lnTo>
                <a:lnTo>
                  <a:pt x="21600" y="17583"/>
                </a:lnTo>
                <a:lnTo>
                  <a:pt x="21600" y="15152"/>
                </a:lnTo>
                <a:lnTo>
                  <a:pt x="10800" y="15152"/>
                </a:lnTo>
                <a:lnTo>
                  <a:pt x="0" y="15152"/>
                </a:lnTo>
                <a:close/>
                <a:moveTo>
                  <a:pt x="0" y="19010"/>
                </a:moveTo>
                <a:lnTo>
                  <a:pt x="0" y="20296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20296"/>
                </a:lnTo>
                <a:lnTo>
                  <a:pt x="21600" y="19010"/>
                </a:lnTo>
                <a:lnTo>
                  <a:pt x="10800" y="19010"/>
                </a:lnTo>
                <a:lnTo>
                  <a:pt x="0" y="1901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" name="recortar_terreno.png"/>
          <p:cNvPicPr>
            <a:picLocks noChangeAspect="1"/>
          </p:cNvPicPr>
          <p:nvPr/>
        </p:nvPicPr>
        <p:blipFill>
          <a:blip r:embed="rId5">
            <a:extLst/>
          </a:blip>
          <a:srcRect b="15"/>
          <a:stretch>
            <a:fillRect/>
          </a:stretch>
        </p:blipFill>
        <p:spPr>
          <a:xfrm>
            <a:off x="368274" y="1928097"/>
            <a:ext cx="444501" cy="450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4705"/>
                </a:lnTo>
                <a:lnTo>
                  <a:pt x="21600" y="7829"/>
                </a:lnTo>
                <a:lnTo>
                  <a:pt x="20694" y="8686"/>
                </a:lnTo>
                <a:cubicBezTo>
                  <a:pt x="19618" y="9701"/>
                  <a:pt x="18445" y="9768"/>
                  <a:pt x="17319" y="8895"/>
                </a:cubicBezTo>
                <a:cubicBezTo>
                  <a:pt x="16868" y="8546"/>
                  <a:pt x="16421" y="8267"/>
                  <a:pt x="16316" y="8267"/>
                </a:cubicBezTo>
                <a:cubicBezTo>
                  <a:pt x="16211" y="8267"/>
                  <a:pt x="16123" y="8951"/>
                  <a:pt x="16123" y="9790"/>
                </a:cubicBezTo>
                <a:cubicBezTo>
                  <a:pt x="16123" y="11101"/>
                  <a:pt x="15961" y="11466"/>
                  <a:pt x="15043" y="12343"/>
                </a:cubicBezTo>
                <a:cubicBezTo>
                  <a:pt x="14455" y="12904"/>
                  <a:pt x="13891" y="13262"/>
                  <a:pt x="13770" y="13143"/>
                </a:cubicBezTo>
                <a:cubicBezTo>
                  <a:pt x="13649" y="13023"/>
                  <a:pt x="13539" y="11872"/>
                  <a:pt x="13539" y="10590"/>
                </a:cubicBezTo>
                <a:lnTo>
                  <a:pt x="13539" y="8267"/>
                </a:lnTo>
                <a:lnTo>
                  <a:pt x="10974" y="8267"/>
                </a:lnTo>
                <a:cubicBezTo>
                  <a:pt x="7841" y="8267"/>
                  <a:pt x="7484" y="7902"/>
                  <a:pt x="9180" y="6457"/>
                </a:cubicBezTo>
                <a:cubicBezTo>
                  <a:pt x="10213" y="5577"/>
                  <a:pt x="10675" y="5410"/>
                  <a:pt x="11976" y="5410"/>
                </a:cubicBezTo>
                <a:cubicBezTo>
                  <a:pt x="12833" y="5410"/>
                  <a:pt x="13539" y="5260"/>
                  <a:pt x="13539" y="5086"/>
                </a:cubicBezTo>
                <a:cubicBezTo>
                  <a:pt x="13539" y="4911"/>
                  <a:pt x="13403" y="4762"/>
                  <a:pt x="13230" y="4762"/>
                </a:cubicBezTo>
                <a:cubicBezTo>
                  <a:pt x="12858" y="4762"/>
                  <a:pt x="11938" y="3090"/>
                  <a:pt x="11938" y="2419"/>
                </a:cubicBezTo>
                <a:cubicBezTo>
                  <a:pt x="11938" y="2162"/>
                  <a:pt x="12308" y="1509"/>
                  <a:pt x="12767" y="971"/>
                </a:cubicBezTo>
                <a:lnTo>
                  <a:pt x="13596" y="0"/>
                </a:lnTo>
                <a:lnTo>
                  <a:pt x="6808" y="0"/>
                </a:lnTo>
                <a:lnTo>
                  <a:pt x="0" y="0"/>
                </a:lnTo>
                <a:close/>
                <a:moveTo>
                  <a:pt x="16007" y="0"/>
                </a:moveTo>
                <a:lnTo>
                  <a:pt x="16701" y="743"/>
                </a:lnTo>
                <a:cubicBezTo>
                  <a:pt x="17615" y="1701"/>
                  <a:pt x="17645" y="3496"/>
                  <a:pt x="16759" y="4286"/>
                </a:cubicBezTo>
                <a:cubicBezTo>
                  <a:pt x="16405" y="4602"/>
                  <a:pt x="16123" y="4976"/>
                  <a:pt x="16123" y="5124"/>
                </a:cubicBezTo>
                <a:cubicBezTo>
                  <a:pt x="16123" y="5587"/>
                  <a:pt x="16635" y="5423"/>
                  <a:pt x="17241" y="4762"/>
                </a:cubicBezTo>
                <a:cubicBezTo>
                  <a:pt x="18043" y="3889"/>
                  <a:pt x="19876" y="3919"/>
                  <a:pt x="20848" y="4819"/>
                </a:cubicBezTo>
                <a:lnTo>
                  <a:pt x="21600" y="5505"/>
                </a:lnTo>
                <a:lnTo>
                  <a:pt x="21600" y="2762"/>
                </a:lnTo>
                <a:lnTo>
                  <a:pt x="21600" y="0"/>
                </a:lnTo>
                <a:lnTo>
                  <a:pt x="18804" y="0"/>
                </a:lnTo>
                <a:lnTo>
                  <a:pt x="16007" y="0"/>
                </a:lnTo>
                <a:close/>
                <a:moveTo>
                  <a:pt x="14561" y="1333"/>
                </a:moveTo>
                <a:cubicBezTo>
                  <a:pt x="13776" y="1528"/>
                  <a:pt x="13224" y="2590"/>
                  <a:pt x="13866" y="3352"/>
                </a:cubicBezTo>
                <a:cubicBezTo>
                  <a:pt x="14364" y="3944"/>
                  <a:pt x="15278" y="3944"/>
                  <a:pt x="15776" y="3352"/>
                </a:cubicBezTo>
                <a:cubicBezTo>
                  <a:pt x="16277" y="2757"/>
                  <a:pt x="16106" y="1911"/>
                  <a:pt x="15390" y="1467"/>
                </a:cubicBezTo>
                <a:cubicBezTo>
                  <a:pt x="15111" y="1293"/>
                  <a:pt x="14822" y="1268"/>
                  <a:pt x="14561" y="1333"/>
                </a:cubicBezTo>
                <a:close/>
                <a:moveTo>
                  <a:pt x="18726" y="5581"/>
                </a:moveTo>
                <a:cubicBezTo>
                  <a:pt x="17867" y="5765"/>
                  <a:pt x="17339" y="6802"/>
                  <a:pt x="18109" y="7562"/>
                </a:cubicBezTo>
                <a:cubicBezTo>
                  <a:pt x="18322" y="7772"/>
                  <a:pt x="18732" y="7943"/>
                  <a:pt x="19016" y="7943"/>
                </a:cubicBezTo>
                <a:cubicBezTo>
                  <a:pt x="20282" y="7943"/>
                  <a:pt x="20770" y="6293"/>
                  <a:pt x="19671" y="5714"/>
                </a:cubicBezTo>
                <a:cubicBezTo>
                  <a:pt x="19346" y="5543"/>
                  <a:pt x="19013" y="5519"/>
                  <a:pt x="18726" y="55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" name="outlei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8274" y="4274861"/>
            <a:ext cx="444501" cy="511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74"/>
                </a:lnTo>
                <a:lnTo>
                  <a:pt x="0" y="2547"/>
                </a:lnTo>
                <a:lnTo>
                  <a:pt x="1524" y="2547"/>
                </a:lnTo>
                <a:lnTo>
                  <a:pt x="3047" y="2547"/>
                </a:lnTo>
                <a:lnTo>
                  <a:pt x="3047" y="1274"/>
                </a:lnTo>
                <a:lnTo>
                  <a:pt x="3047" y="0"/>
                </a:lnTo>
                <a:lnTo>
                  <a:pt x="1524" y="0"/>
                </a:lnTo>
                <a:lnTo>
                  <a:pt x="0" y="0"/>
                </a:lnTo>
                <a:close/>
                <a:moveTo>
                  <a:pt x="4513" y="0"/>
                </a:moveTo>
                <a:lnTo>
                  <a:pt x="4513" y="1274"/>
                </a:lnTo>
                <a:lnTo>
                  <a:pt x="4513" y="2547"/>
                </a:lnTo>
                <a:lnTo>
                  <a:pt x="6075" y="2547"/>
                </a:lnTo>
                <a:cubicBezTo>
                  <a:pt x="7415" y="2547"/>
                  <a:pt x="7639" y="2522"/>
                  <a:pt x="7695" y="2396"/>
                </a:cubicBezTo>
                <a:cubicBezTo>
                  <a:pt x="7748" y="2277"/>
                  <a:pt x="7781" y="2272"/>
                  <a:pt x="7907" y="2363"/>
                </a:cubicBezTo>
                <a:cubicBezTo>
                  <a:pt x="7993" y="2425"/>
                  <a:pt x="8081" y="2557"/>
                  <a:pt x="8081" y="2648"/>
                </a:cubicBezTo>
                <a:cubicBezTo>
                  <a:pt x="8081" y="2739"/>
                  <a:pt x="8107" y="2838"/>
                  <a:pt x="8158" y="2865"/>
                </a:cubicBezTo>
                <a:cubicBezTo>
                  <a:pt x="8209" y="2893"/>
                  <a:pt x="8294" y="3060"/>
                  <a:pt x="8331" y="3234"/>
                </a:cubicBezTo>
                <a:cubicBezTo>
                  <a:pt x="8369" y="3408"/>
                  <a:pt x="8460" y="3664"/>
                  <a:pt x="8544" y="3804"/>
                </a:cubicBezTo>
                <a:cubicBezTo>
                  <a:pt x="8628" y="3944"/>
                  <a:pt x="8698" y="4112"/>
                  <a:pt x="8698" y="4189"/>
                </a:cubicBezTo>
                <a:cubicBezTo>
                  <a:pt x="8698" y="4267"/>
                  <a:pt x="8765" y="4382"/>
                  <a:pt x="8833" y="4441"/>
                </a:cubicBezTo>
                <a:cubicBezTo>
                  <a:pt x="8901" y="4500"/>
                  <a:pt x="8980" y="4898"/>
                  <a:pt x="9006" y="5329"/>
                </a:cubicBezTo>
                <a:cubicBezTo>
                  <a:pt x="9050" y="6049"/>
                  <a:pt x="9052" y="6108"/>
                  <a:pt x="9238" y="6066"/>
                </a:cubicBezTo>
                <a:cubicBezTo>
                  <a:pt x="9368" y="6037"/>
                  <a:pt x="9472" y="6086"/>
                  <a:pt x="9508" y="6183"/>
                </a:cubicBezTo>
                <a:cubicBezTo>
                  <a:pt x="9538" y="6267"/>
                  <a:pt x="9611" y="6418"/>
                  <a:pt x="9662" y="6519"/>
                </a:cubicBezTo>
                <a:cubicBezTo>
                  <a:pt x="9713" y="6619"/>
                  <a:pt x="9762" y="6821"/>
                  <a:pt x="9778" y="6971"/>
                </a:cubicBezTo>
                <a:cubicBezTo>
                  <a:pt x="9805" y="7226"/>
                  <a:pt x="9779" y="7246"/>
                  <a:pt x="9411" y="7273"/>
                </a:cubicBezTo>
                <a:lnTo>
                  <a:pt x="9026" y="7306"/>
                </a:lnTo>
                <a:lnTo>
                  <a:pt x="9026" y="8613"/>
                </a:lnTo>
                <a:lnTo>
                  <a:pt x="9026" y="9937"/>
                </a:lnTo>
                <a:lnTo>
                  <a:pt x="9951" y="9937"/>
                </a:lnTo>
                <a:lnTo>
                  <a:pt x="10896" y="9937"/>
                </a:lnTo>
                <a:lnTo>
                  <a:pt x="11109" y="10339"/>
                </a:lnTo>
                <a:cubicBezTo>
                  <a:pt x="11469" y="11027"/>
                  <a:pt x="11440" y="11063"/>
                  <a:pt x="10144" y="11093"/>
                </a:cubicBezTo>
                <a:lnTo>
                  <a:pt x="9026" y="11127"/>
                </a:lnTo>
                <a:lnTo>
                  <a:pt x="9026" y="12568"/>
                </a:lnTo>
                <a:lnTo>
                  <a:pt x="9026" y="14026"/>
                </a:lnTo>
                <a:lnTo>
                  <a:pt x="15313" y="14026"/>
                </a:lnTo>
                <a:lnTo>
                  <a:pt x="21600" y="14026"/>
                </a:lnTo>
                <a:lnTo>
                  <a:pt x="21600" y="10792"/>
                </a:lnTo>
                <a:lnTo>
                  <a:pt x="21600" y="7021"/>
                </a:lnTo>
                <a:lnTo>
                  <a:pt x="21600" y="0"/>
                </a:lnTo>
                <a:lnTo>
                  <a:pt x="13056" y="0"/>
                </a:lnTo>
                <a:lnTo>
                  <a:pt x="10800" y="0"/>
                </a:lnTo>
                <a:lnTo>
                  <a:pt x="4513" y="0"/>
                </a:lnTo>
                <a:close/>
                <a:moveTo>
                  <a:pt x="17068" y="855"/>
                </a:moveTo>
                <a:cubicBezTo>
                  <a:pt x="17207" y="857"/>
                  <a:pt x="17346" y="870"/>
                  <a:pt x="17492" y="888"/>
                </a:cubicBezTo>
                <a:cubicBezTo>
                  <a:pt x="18920" y="1063"/>
                  <a:pt x="19440" y="1618"/>
                  <a:pt x="19440" y="2983"/>
                </a:cubicBezTo>
                <a:cubicBezTo>
                  <a:pt x="19440" y="3887"/>
                  <a:pt x="19199" y="4422"/>
                  <a:pt x="18630" y="4742"/>
                </a:cubicBezTo>
                <a:cubicBezTo>
                  <a:pt x="18663" y="4921"/>
                  <a:pt x="18645" y="5106"/>
                  <a:pt x="18534" y="5262"/>
                </a:cubicBezTo>
                <a:cubicBezTo>
                  <a:pt x="17874" y="6181"/>
                  <a:pt x="15795" y="6153"/>
                  <a:pt x="15120" y="5211"/>
                </a:cubicBezTo>
                <a:cubicBezTo>
                  <a:pt x="14913" y="4924"/>
                  <a:pt x="15008" y="4642"/>
                  <a:pt x="15274" y="4407"/>
                </a:cubicBezTo>
                <a:cubicBezTo>
                  <a:pt x="14708" y="3799"/>
                  <a:pt x="14557" y="2858"/>
                  <a:pt x="15024" y="1810"/>
                </a:cubicBezTo>
                <a:cubicBezTo>
                  <a:pt x="15297" y="1196"/>
                  <a:pt x="16092" y="840"/>
                  <a:pt x="17068" y="855"/>
                </a:cubicBezTo>
                <a:close/>
                <a:moveTo>
                  <a:pt x="0" y="3737"/>
                </a:moveTo>
                <a:lnTo>
                  <a:pt x="0" y="4927"/>
                </a:lnTo>
                <a:lnTo>
                  <a:pt x="0" y="6100"/>
                </a:lnTo>
                <a:lnTo>
                  <a:pt x="1524" y="6100"/>
                </a:lnTo>
                <a:lnTo>
                  <a:pt x="3047" y="6100"/>
                </a:lnTo>
                <a:lnTo>
                  <a:pt x="3047" y="4927"/>
                </a:lnTo>
                <a:lnTo>
                  <a:pt x="3047" y="3737"/>
                </a:lnTo>
                <a:lnTo>
                  <a:pt x="1524" y="3737"/>
                </a:lnTo>
                <a:lnTo>
                  <a:pt x="0" y="3737"/>
                </a:lnTo>
                <a:close/>
                <a:moveTo>
                  <a:pt x="4513" y="3737"/>
                </a:moveTo>
                <a:lnTo>
                  <a:pt x="4513" y="4927"/>
                </a:lnTo>
                <a:lnTo>
                  <a:pt x="4513" y="6100"/>
                </a:lnTo>
                <a:lnTo>
                  <a:pt x="6075" y="6100"/>
                </a:lnTo>
                <a:lnTo>
                  <a:pt x="7656" y="6100"/>
                </a:lnTo>
                <a:lnTo>
                  <a:pt x="7656" y="4927"/>
                </a:lnTo>
                <a:lnTo>
                  <a:pt x="7656" y="3737"/>
                </a:lnTo>
                <a:lnTo>
                  <a:pt x="6075" y="3737"/>
                </a:lnTo>
                <a:lnTo>
                  <a:pt x="4513" y="3737"/>
                </a:lnTo>
                <a:close/>
                <a:moveTo>
                  <a:pt x="0" y="7289"/>
                </a:moveTo>
                <a:lnTo>
                  <a:pt x="0" y="8613"/>
                </a:lnTo>
                <a:lnTo>
                  <a:pt x="0" y="9937"/>
                </a:lnTo>
                <a:lnTo>
                  <a:pt x="1524" y="9937"/>
                </a:lnTo>
                <a:lnTo>
                  <a:pt x="3047" y="9937"/>
                </a:lnTo>
                <a:lnTo>
                  <a:pt x="3047" y="8613"/>
                </a:lnTo>
                <a:lnTo>
                  <a:pt x="3047" y="7289"/>
                </a:lnTo>
                <a:lnTo>
                  <a:pt x="1524" y="7289"/>
                </a:lnTo>
                <a:lnTo>
                  <a:pt x="0" y="7289"/>
                </a:lnTo>
                <a:close/>
                <a:moveTo>
                  <a:pt x="4513" y="7289"/>
                </a:moveTo>
                <a:lnTo>
                  <a:pt x="4513" y="8613"/>
                </a:lnTo>
                <a:lnTo>
                  <a:pt x="4513" y="9937"/>
                </a:lnTo>
                <a:lnTo>
                  <a:pt x="6075" y="9937"/>
                </a:lnTo>
                <a:lnTo>
                  <a:pt x="7656" y="9937"/>
                </a:lnTo>
                <a:lnTo>
                  <a:pt x="7656" y="8613"/>
                </a:lnTo>
                <a:lnTo>
                  <a:pt x="7656" y="7289"/>
                </a:lnTo>
                <a:lnTo>
                  <a:pt x="6075" y="7289"/>
                </a:lnTo>
                <a:lnTo>
                  <a:pt x="4513" y="7289"/>
                </a:lnTo>
                <a:close/>
                <a:moveTo>
                  <a:pt x="0" y="11110"/>
                </a:moveTo>
                <a:lnTo>
                  <a:pt x="0" y="12568"/>
                </a:lnTo>
                <a:lnTo>
                  <a:pt x="0" y="14026"/>
                </a:lnTo>
                <a:lnTo>
                  <a:pt x="1524" y="14026"/>
                </a:lnTo>
                <a:lnTo>
                  <a:pt x="3047" y="14026"/>
                </a:lnTo>
                <a:lnTo>
                  <a:pt x="3047" y="12568"/>
                </a:lnTo>
                <a:lnTo>
                  <a:pt x="3047" y="11110"/>
                </a:lnTo>
                <a:lnTo>
                  <a:pt x="1524" y="11110"/>
                </a:lnTo>
                <a:lnTo>
                  <a:pt x="0" y="11110"/>
                </a:lnTo>
                <a:close/>
                <a:moveTo>
                  <a:pt x="4513" y="11110"/>
                </a:moveTo>
                <a:lnTo>
                  <a:pt x="4513" y="12568"/>
                </a:lnTo>
                <a:lnTo>
                  <a:pt x="4513" y="14026"/>
                </a:lnTo>
                <a:lnTo>
                  <a:pt x="6075" y="14026"/>
                </a:lnTo>
                <a:lnTo>
                  <a:pt x="7656" y="14026"/>
                </a:lnTo>
                <a:lnTo>
                  <a:pt x="7656" y="12568"/>
                </a:lnTo>
                <a:lnTo>
                  <a:pt x="7656" y="11110"/>
                </a:lnTo>
                <a:lnTo>
                  <a:pt x="6075" y="11110"/>
                </a:lnTo>
                <a:lnTo>
                  <a:pt x="4513" y="11110"/>
                </a:lnTo>
                <a:close/>
                <a:moveTo>
                  <a:pt x="0" y="15216"/>
                </a:moveTo>
                <a:lnTo>
                  <a:pt x="0" y="16439"/>
                </a:lnTo>
                <a:lnTo>
                  <a:pt x="0" y="17679"/>
                </a:lnTo>
                <a:lnTo>
                  <a:pt x="1524" y="17679"/>
                </a:lnTo>
                <a:lnTo>
                  <a:pt x="3047" y="17679"/>
                </a:lnTo>
                <a:lnTo>
                  <a:pt x="3047" y="16439"/>
                </a:lnTo>
                <a:lnTo>
                  <a:pt x="3047" y="15216"/>
                </a:lnTo>
                <a:lnTo>
                  <a:pt x="1524" y="15216"/>
                </a:lnTo>
                <a:lnTo>
                  <a:pt x="0" y="15216"/>
                </a:lnTo>
                <a:close/>
                <a:moveTo>
                  <a:pt x="4513" y="15216"/>
                </a:moveTo>
                <a:lnTo>
                  <a:pt x="4513" y="16439"/>
                </a:lnTo>
                <a:lnTo>
                  <a:pt x="4513" y="17679"/>
                </a:lnTo>
                <a:lnTo>
                  <a:pt x="6075" y="17679"/>
                </a:lnTo>
                <a:lnTo>
                  <a:pt x="7656" y="17679"/>
                </a:lnTo>
                <a:lnTo>
                  <a:pt x="7656" y="16439"/>
                </a:lnTo>
                <a:lnTo>
                  <a:pt x="7656" y="15216"/>
                </a:lnTo>
                <a:lnTo>
                  <a:pt x="6075" y="15216"/>
                </a:lnTo>
                <a:lnTo>
                  <a:pt x="4513" y="15216"/>
                </a:lnTo>
                <a:close/>
                <a:moveTo>
                  <a:pt x="9026" y="15216"/>
                </a:moveTo>
                <a:lnTo>
                  <a:pt x="9026" y="16439"/>
                </a:lnTo>
                <a:lnTo>
                  <a:pt x="9026" y="17679"/>
                </a:lnTo>
                <a:lnTo>
                  <a:pt x="10646" y="17679"/>
                </a:lnTo>
                <a:lnTo>
                  <a:pt x="12266" y="17679"/>
                </a:lnTo>
                <a:lnTo>
                  <a:pt x="12266" y="16439"/>
                </a:lnTo>
                <a:lnTo>
                  <a:pt x="12266" y="15216"/>
                </a:lnTo>
                <a:lnTo>
                  <a:pt x="10646" y="15216"/>
                </a:lnTo>
                <a:lnTo>
                  <a:pt x="9026" y="15216"/>
                </a:lnTo>
                <a:close/>
                <a:moveTo>
                  <a:pt x="13635" y="15216"/>
                </a:moveTo>
                <a:lnTo>
                  <a:pt x="13635" y="16439"/>
                </a:lnTo>
                <a:lnTo>
                  <a:pt x="13635" y="17679"/>
                </a:lnTo>
                <a:lnTo>
                  <a:pt x="15255" y="17679"/>
                </a:lnTo>
                <a:lnTo>
                  <a:pt x="16894" y="17679"/>
                </a:lnTo>
                <a:lnTo>
                  <a:pt x="16856" y="16472"/>
                </a:lnTo>
                <a:lnTo>
                  <a:pt x="16836" y="15266"/>
                </a:lnTo>
                <a:lnTo>
                  <a:pt x="15236" y="15232"/>
                </a:lnTo>
                <a:lnTo>
                  <a:pt x="13635" y="15216"/>
                </a:lnTo>
                <a:close/>
                <a:moveTo>
                  <a:pt x="18244" y="15216"/>
                </a:moveTo>
                <a:lnTo>
                  <a:pt x="18244" y="16439"/>
                </a:lnTo>
                <a:lnTo>
                  <a:pt x="18244" y="17679"/>
                </a:lnTo>
                <a:lnTo>
                  <a:pt x="19922" y="17679"/>
                </a:lnTo>
                <a:lnTo>
                  <a:pt x="21600" y="17679"/>
                </a:lnTo>
                <a:lnTo>
                  <a:pt x="21600" y="16439"/>
                </a:lnTo>
                <a:lnTo>
                  <a:pt x="21600" y="15216"/>
                </a:lnTo>
                <a:lnTo>
                  <a:pt x="19922" y="15216"/>
                </a:lnTo>
                <a:lnTo>
                  <a:pt x="18244" y="15216"/>
                </a:lnTo>
                <a:close/>
                <a:moveTo>
                  <a:pt x="0" y="18952"/>
                </a:moveTo>
                <a:lnTo>
                  <a:pt x="0" y="20276"/>
                </a:lnTo>
                <a:lnTo>
                  <a:pt x="0" y="21600"/>
                </a:lnTo>
                <a:lnTo>
                  <a:pt x="3819" y="21600"/>
                </a:lnTo>
                <a:lnTo>
                  <a:pt x="7656" y="21600"/>
                </a:lnTo>
                <a:lnTo>
                  <a:pt x="7656" y="20276"/>
                </a:lnTo>
                <a:lnTo>
                  <a:pt x="7656" y="18952"/>
                </a:lnTo>
                <a:lnTo>
                  <a:pt x="6094" y="18952"/>
                </a:lnTo>
                <a:lnTo>
                  <a:pt x="4513" y="18952"/>
                </a:lnTo>
                <a:lnTo>
                  <a:pt x="4494" y="20209"/>
                </a:lnTo>
                <a:lnTo>
                  <a:pt x="4455" y="21449"/>
                </a:lnTo>
                <a:lnTo>
                  <a:pt x="3780" y="21449"/>
                </a:lnTo>
                <a:lnTo>
                  <a:pt x="3086" y="21449"/>
                </a:lnTo>
                <a:lnTo>
                  <a:pt x="3066" y="20209"/>
                </a:lnTo>
                <a:lnTo>
                  <a:pt x="3028" y="18952"/>
                </a:lnTo>
                <a:lnTo>
                  <a:pt x="1524" y="18952"/>
                </a:lnTo>
                <a:lnTo>
                  <a:pt x="0" y="18952"/>
                </a:lnTo>
                <a:close/>
                <a:moveTo>
                  <a:pt x="9026" y="18952"/>
                </a:moveTo>
                <a:lnTo>
                  <a:pt x="9026" y="20276"/>
                </a:lnTo>
                <a:lnTo>
                  <a:pt x="9026" y="21600"/>
                </a:lnTo>
                <a:lnTo>
                  <a:pt x="21600" y="21600"/>
                </a:lnTo>
                <a:lnTo>
                  <a:pt x="21600" y="20276"/>
                </a:lnTo>
                <a:lnTo>
                  <a:pt x="21600" y="18952"/>
                </a:lnTo>
                <a:lnTo>
                  <a:pt x="19922" y="18952"/>
                </a:lnTo>
                <a:lnTo>
                  <a:pt x="18244" y="18952"/>
                </a:lnTo>
                <a:lnTo>
                  <a:pt x="18225" y="20209"/>
                </a:lnTo>
                <a:lnTo>
                  <a:pt x="18186" y="21449"/>
                </a:lnTo>
                <a:lnTo>
                  <a:pt x="17511" y="21449"/>
                </a:lnTo>
                <a:lnTo>
                  <a:pt x="16856" y="21449"/>
                </a:lnTo>
                <a:lnTo>
                  <a:pt x="16875" y="20209"/>
                </a:lnTo>
                <a:lnTo>
                  <a:pt x="16894" y="18952"/>
                </a:lnTo>
                <a:lnTo>
                  <a:pt x="15274" y="18952"/>
                </a:lnTo>
                <a:lnTo>
                  <a:pt x="13635" y="18952"/>
                </a:lnTo>
                <a:lnTo>
                  <a:pt x="13616" y="20209"/>
                </a:lnTo>
                <a:lnTo>
                  <a:pt x="13577" y="21449"/>
                </a:lnTo>
                <a:lnTo>
                  <a:pt x="12941" y="21449"/>
                </a:lnTo>
                <a:lnTo>
                  <a:pt x="12324" y="21449"/>
                </a:lnTo>
                <a:lnTo>
                  <a:pt x="12285" y="20209"/>
                </a:lnTo>
                <a:lnTo>
                  <a:pt x="12266" y="18952"/>
                </a:lnTo>
                <a:lnTo>
                  <a:pt x="10646" y="18952"/>
                </a:lnTo>
                <a:lnTo>
                  <a:pt x="9026" y="1895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747406" y="274500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Free Face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406" y="353739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Crest</a:t>
            </a:r>
            <a:r>
              <a:rPr lang="pt-PT" dirty="0"/>
              <a:t>/Toe </a:t>
            </a:r>
            <a:r>
              <a:rPr lang="pt-PT" dirty="0" err="1"/>
              <a:t>View</a:t>
            </a:r>
            <a:endParaRPr lang="pt-PT" dirty="0"/>
          </a:p>
        </p:txBody>
      </p:sp>
      <p:sp>
        <p:nvSpPr>
          <p:cNvPr id="17" name="TextBox 16"/>
          <p:cNvSpPr txBox="1"/>
          <p:nvPr/>
        </p:nvSpPr>
        <p:spPr>
          <a:xfrm>
            <a:off x="747406" y="4329789"/>
            <a:ext cx="216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Terrain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 Points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" name="v3.png"/>
          <p:cNvPicPr>
            <a:picLocks noChangeAspect="1"/>
          </p:cNvPicPr>
          <p:nvPr/>
        </p:nvPicPr>
        <p:blipFill>
          <a:blip r:embed="rId7">
            <a:extLst/>
          </a:blip>
          <a:srcRect l="21126" t="27205" r="29008" b="15049"/>
          <a:stretch>
            <a:fillRect/>
          </a:stretch>
        </p:blipFill>
        <p:spPr>
          <a:xfrm>
            <a:off x="3170146" y="2378154"/>
            <a:ext cx="5389654" cy="3362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0867B34-C65A-477C-A8EA-89322CC1A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4" y="741503"/>
            <a:ext cx="8843955" cy="1026026"/>
          </a:xfrm>
          <a:prstGeom prst="rect">
            <a:avLst/>
          </a:prstGeom>
        </p:spPr>
      </p:pic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F2428FEC-A0FB-4CB7-B219-BE61B6274379}"/>
              </a:ext>
            </a:extLst>
          </p:cNvPr>
          <p:cNvSpPr/>
          <p:nvPr/>
        </p:nvSpPr>
        <p:spPr>
          <a:xfrm>
            <a:off x="4897100" y="1031681"/>
            <a:ext cx="347562" cy="735848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46D0B411-DF25-4110-8927-9B2AAC46F45E}"/>
              </a:ext>
            </a:extLst>
          </p:cNvPr>
          <p:cNvSpPr txBox="1"/>
          <p:nvPr/>
        </p:nvSpPr>
        <p:spPr>
          <a:xfrm>
            <a:off x="590524" y="5122182"/>
            <a:ext cx="216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Isolines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4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7406" y="19526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General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import_lase.png"/>
          <p:cNvPicPr>
            <a:picLocks noChangeAspect="1"/>
          </p:cNvPicPr>
          <p:nvPr/>
        </p:nvPicPr>
        <p:blipFill>
          <a:blip r:embed="rId2">
            <a:extLst/>
          </a:blip>
          <a:srcRect b="24"/>
          <a:stretch>
            <a:fillRect/>
          </a:stretch>
        </p:blipFill>
        <p:spPr>
          <a:xfrm>
            <a:off x="368274" y="2591725"/>
            <a:ext cx="444501" cy="508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8449"/>
                </a:lnTo>
                <a:cubicBezTo>
                  <a:pt x="21600" y="15963"/>
                  <a:pt x="21375" y="15359"/>
                  <a:pt x="20559" y="15636"/>
                </a:cubicBezTo>
                <a:cubicBezTo>
                  <a:pt x="19971" y="15835"/>
                  <a:pt x="19123" y="15426"/>
                  <a:pt x="18591" y="14675"/>
                </a:cubicBezTo>
                <a:cubicBezTo>
                  <a:pt x="18399" y="14403"/>
                  <a:pt x="18210" y="14186"/>
                  <a:pt x="18013" y="14001"/>
                </a:cubicBezTo>
                <a:cubicBezTo>
                  <a:pt x="17971" y="14173"/>
                  <a:pt x="17925" y="14348"/>
                  <a:pt x="17878" y="14490"/>
                </a:cubicBezTo>
                <a:cubicBezTo>
                  <a:pt x="17829" y="14638"/>
                  <a:pt x="17759" y="14745"/>
                  <a:pt x="17704" y="14861"/>
                </a:cubicBezTo>
                <a:cubicBezTo>
                  <a:pt x="17680" y="14912"/>
                  <a:pt x="17671" y="14984"/>
                  <a:pt x="17646" y="15029"/>
                </a:cubicBezTo>
                <a:cubicBezTo>
                  <a:pt x="17645" y="15035"/>
                  <a:pt x="17647" y="15044"/>
                  <a:pt x="17646" y="15046"/>
                </a:cubicBezTo>
                <a:cubicBezTo>
                  <a:pt x="17570" y="15182"/>
                  <a:pt x="17482" y="15291"/>
                  <a:pt x="17396" y="15366"/>
                </a:cubicBezTo>
                <a:cubicBezTo>
                  <a:pt x="17386" y="15374"/>
                  <a:pt x="17367" y="15375"/>
                  <a:pt x="17357" y="15383"/>
                </a:cubicBezTo>
                <a:cubicBezTo>
                  <a:pt x="17275" y="15447"/>
                  <a:pt x="17198" y="15491"/>
                  <a:pt x="17106" y="15501"/>
                </a:cubicBezTo>
                <a:cubicBezTo>
                  <a:pt x="17082" y="15504"/>
                  <a:pt x="17054" y="15485"/>
                  <a:pt x="17029" y="15484"/>
                </a:cubicBezTo>
                <a:cubicBezTo>
                  <a:pt x="16949" y="15480"/>
                  <a:pt x="16866" y="15478"/>
                  <a:pt x="16779" y="15433"/>
                </a:cubicBezTo>
                <a:cubicBezTo>
                  <a:pt x="16749" y="15419"/>
                  <a:pt x="16713" y="15385"/>
                  <a:pt x="16682" y="15366"/>
                </a:cubicBezTo>
                <a:cubicBezTo>
                  <a:pt x="16653" y="15347"/>
                  <a:pt x="16634" y="15319"/>
                  <a:pt x="16605" y="15299"/>
                </a:cubicBezTo>
                <a:cubicBezTo>
                  <a:pt x="16543" y="15255"/>
                  <a:pt x="16479" y="15215"/>
                  <a:pt x="16412" y="15147"/>
                </a:cubicBezTo>
                <a:cubicBezTo>
                  <a:pt x="16392" y="15126"/>
                  <a:pt x="16375" y="15085"/>
                  <a:pt x="16354" y="15063"/>
                </a:cubicBezTo>
                <a:cubicBezTo>
                  <a:pt x="16304" y="15007"/>
                  <a:pt x="16233" y="14939"/>
                  <a:pt x="16181" y="14877"/>
                </a:cubicBezTo>
                <a:cubicBezTo>
                  <a:pt x="16144" y="14833"/>
                  <a:pt x="16122" y="14792"/>
                  <a:pt x="16084" y="14743"/>
                </a:cubicBezTo>
                <a:cubicBezTo>
                  <a:pt x="16062" y="14713"/>
                  <a:pt x="16030" y="14691"/>
                  <a:pt x="16007" y="14658"/>
                </a:cubicBezTo>
                <a:cubicBezTo>
                  <a:pt x="15874" y="14469"/>
                  <a:pt x="15747" y="14254"/>
                  <a:pt x="15602" y="14001"/>
                </a:cubicBezTo>
                <a:cubicBezTo>
                  <a:pt x="15437" y="14174"/>
                  <a:pt x="15272" y="14357"/>
                  <a:pt x="15120" y="14608"/>
                </a:cubicBezTo>
                <a:cubicBezTo>
                  <a:pt x="14382" y="15825"/>
                  <a:pt x="12262" y="16315"/>
                  <a:pt x="11321" y="15484"/>
                </a:cubicBezTo>
                <a:cubicBezTo>
                  <a:pt x="11074" y="15267"/>
                  <a:pt x="11828" y="14242"/>
                  <a:pt x="12999" y="13209"/>
                </a:cubicBezTo>
                <a:cubicBezTo>
                  <a:pt x="15547" y="10960"/>
                  <a:pt x="15655" y="10036"/>
                  <a:pt x="13500" y="9199"/>
                </a:cubicBezTo>
                <a:cubicBezTo>
                  <a:pt x="11501" y="8423"/>
                  <a:pt x="11155" y="7043"/>
                  <a:pt x="12536" y="5392"/>
                </a:cubicBezTo>
                <a:cubicBezTo>
                  <a:pt x="13379" y="4383"/>
                  <a:pt x="13771" y="4283"/>
                  <a:pt x="14503" y="4920"/>
                </a:cubicBezTo>
                <a:cubicBezTo>
                  <a:pt x="14754" y="5138"/>
                  <a:pt x="15153" y="5349"/>
                  <a:pt x="15602" y="5493"/>
                </a:cubicBezTo>
                <a:cubicBezTo>
                  <a:pt x="15827" y="5565"/>
                  <a:pt x="16063" y="5621"/>
                  <a:pt x="16296" y="5661"/>
                </a:cubicBezTo>
                <a:cubicBezTo>
                  <a:pt x="16301" y="5662"/>
                  <a:pt x="16311" y="5660"/>
                  <a:pt x="16316" y="5661"/>
                </a:cubicBezTo>
                <a:cubicBezTo>
                  <a:pt x="16454" y="5685"/>
                  <a:pt x="16587" y="5685"/>
                  <a:pt x="16721" y="5695"/>
                </a:cubicBezTo>
                <a:cubicBezTo>
                  <a:pt x="16824" y="5702"/>
                  <a:pt x="16930" y="5712"/>
                  <a:pt x="17029" y="5712"/>
                </a:cubicBezTo>
                <a:cubicBezTo>
                  <a:pt x="17261" y="5712"/>
                  <a:pt x="17465" y="5735"/>
                  <a:pt x="17666" y="5762"/>
                </a:cubicBezTo>
                <a:cubicBezTo>
                  <a:pt x="17669" y="5763"/>
                  <a:pt x="17682" y="5762"/>
                  <a:pt x="17685" y="5762"/>
                </a:cubicBezTo>
                <a:cubicBezTo>
                  <a:pt x="17800" y="5778"/>
                  <a:pt x="17890" y="5805"/>
                  <a:pt x="17994" y="5830"/>
                </a:cubicBezTo>
                <a:cubicBezTo>
                  <a:pt x="18075" y="5849"/>
                  <a:pt x="18170" y="5856"/>
                  <a:pt x="18244" y="5880"/>
                </a:cubicBezTo>
                <a:cubicBezTo>
                  <a:pt x="18326" y="5907"/>
                  <a:pt x="18384" y="5949"/>
                  <a:pt x="18456" y="5981"/>
                </a:cubicBezTo>
                <a:cubicBezTo>
                  <a:pt x="18537" y="6016"/>
                  <a:pt x="18619" y="6041"/>
                  <a:pt x="18688" y="6082"/>
                </a:cubicBezTo>
                <a:cubicBezTo>
                  <a:pt x="18735" y="6111"/>
                  <a:pt x="18782" y="6152"/>
                  <a:pt x="18823" y="6183"/>
                </a:cubicBezTo>
                <a:cubicBezTo>
                  <a:pt x="18863" y="6213"/>
                  <a:pt x="18884" y="6253"/>
                  <a:pt x="18919" y="6285"/>
                </a:cubicBezTo>
                <a:cubicBezTo>
                  <a:pt x="19768" y="6801"/>
                  <a:pt x="20185" y="7533"/>
                  <a:pt x="19479" y="7919"/>
                </a:cubicBezTo>
                <a:cubicBezTo>
                  <a:pt x="18467" y="8471"/>
                  <a:pt x="18543" y="10042"/>
                  <a:pt x="19594" y="11929"/>
                </a:cubicBezTo>
                <a:cubicBezTo>
                  <a:pt x="19754" y="12071"/>
                  <a:pt x="19897" y="12290"/>
                  <a:pt x="20076" y="12586"/>
                </a:cubicBezTo>
                <a:cubicBezTo>
                  <a:pt x="20187" y="12768"/>
                  <a:pt x="20279" y="12946"/>
                  <a:pt x="20346" y="13125"/>
                </a:cubicBezTo>
                <a:lnTo>
                  <a:pt x="21600" y="14928"/>
                </a:lnTo>
                <a:lnTo>
                  <a:pt x="21600" y="7464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view_crest_to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274" y="3314091"/>
            <a:ext cx="444501" cy="582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soline_view_terren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274" y="5000004"/>
            <a:ext cx="444501" cy="48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5"/>
                </a:lnTo>
                <a:lnTo>
                  <a:pt x="0" y="2149"/>
                </a:lnTo>
                <a:lnTo>
                  <a:pt x="3684" y="2149"/>
                </a:lnTo>
                <a:lnTo>
                  <a:pt x="7367" y="2149"/>
                </a:lnTo>
                <a:lnTo>
                  <a:pt x="7271" y="1815"/>
                </a:lnTo>
                <a:cubicBezTo>
                  <a:pt x="7209" y="1638"/>
                  <a:pt x="7031" y="1186"/>
                  <a:pt x="6885" y="793"/>
                </a:cubicBezTo>
                <a:lnTo>
                  <a:pt x="6615" y="70"/>
                </a:lnTo>
                <a:lnTo>
                  <a:pt x="3317" y="35"/>
                </a:lnTo>
                <a:lnTo>
                  <a:pt x="424" y="0"/>
                </a:lnTo>
                <a:lnTo>
                  <a:pt x="0" y="0"/>
                </a:lnTo>
                <a:close/>
                <a:moveTo>
                  <a:pt x="14484" y="0"/>
                </a:moveTo>
                <a:cubicBezTo>
                  <a:pt x="7590" y="0"/>
                  <a:pt x="7348" y="1"/>
                  <a:pt x="7348" y="264"/>
                </a:cubicBezTo>
                <a:cubicBezTo>
                  <a:pt x="7348" y="459"/>
                  <a:pt x="11305" y="11331"/>
                  <a:pt x="12131" y="13408"/>
                </a:cubicBezTo>
                <a:cubicBezTo>
                  <a:pt x="12185" y="13545"/>
                  <a:pt x="13276" y="13584"/>
                  <a:pt x="16894" y="13584"/>
                </a:cubicBezTo>
                <a:lnTo>
                  <a:pt x="21600" y="13584"/>
                </a:lnTo>
                <a:lnTo>
                  <a:pt x="21600" y="8792"/>
                </a:lnTo>
                <a:lnTo>
                  <a:pt x="21600" y="6801"/>
                </a:lnTo>
                <a:lnTo>
                  <a:pt x="21600" y="0"/>
                </a:lnTo>
                <a:lnTo>
                  <a:pt x="14484" y="0"/>
                </a:lnTo>
                <a:close/>
                <a:moveTo>
                  <a:pt x="0" y="3577"/>
                </a:moveTo>
                <a:lnTo>
                  <a:pt x="0" y="4722"/>
                </a:lnTo>
                <a:lnTo>
                  <a:pt x="0" y="5867"/>
                </a:lnTo>
                <a:lnTo>
                  <a:pt x="4301" y="5867"/>
                </a:lnTo>
                <a:cubicBezTo>
                  <a:pt x="6668" y="5867"/>
                  <a:pt x="8601" y="5820"/>
                  <a:pt x="8601" y="5761"/>
                </a:cubicBezTo>
                <a:cubicBezTo>
                  <a:pt x="8602" y="5702"/>
                  <a:pt x="8459" y="5186"/>
                  <a:pt x="8274" y="4616"/>
                </a:cubicBezTo>
                <a:lnTo>
                  <a:pt x="7946" y="3577"/>
                </a:lnTo>
                <a:lnTo>
                  <a:pt x="3973" y="3577"/>
                </a:lnTo>
                <a:lnTo>
                  <a:pt x="0" y="3577"/>
                </a:lnTo>
                <a:close/>
                <a:moveTo>
                  <a:pt x="0" y="7294"/>
                </a:moveTo>
                <a:lnTo>
                  <a:pt x="0" y="8510"/>
                </a:lnTo>
                <a:lnTo>
                  <a:pt x="0" y="8792"/>
                </a:lnTo>
                <a:lnTo>
                  <a:pt x="0" y="9725"/>
                </a:lnTo>
                <a:lnTo>
                  <a:pt x="5014" y="9725"/>
                </a:lnTo>
                <a:cubicBezTo>
                  <a:pt x="7769" y="9725"/>
                  <a:pt x="10009" y="9678"/>
                  <a:pt x="10009" y="9620"/>
                </a:cubicBezTo>
                <a:cubicBezTo>
                  <a:pt x="10009" y="9561"/>
                  <a:pt x="9827" y="9014"/>
                  <a:pt x="9604" y="8404"/>
                </a:cubicBezTo>
                <a:lnTo>
                  <a:pt x="9219" y="7294"/>
                </a:lnTo>
                <a:lnTo>
                  <a:pt x="4609" y="7294"/>
                </a:lnTo>
                <a:lnTo>
                  <a:pt x="0" y="7294"/>
                </a:lnTo>
                <a:close/>
                <a:moveTo>
                  <a:pt x="0" y="11152"/>
                </a:moveTo>
                <a:lnTo>
                  <a:pt x="0" y="12438"/>
                </a:lnTo>
                <a:lnTo>
                  <a:pt x="0" y="13725"/>
                </a:lnTo>
                <a:lnTo>
                  <a:pt x="5709" y="13725"/>
                </a:lnTo>
                <a:cubicBezTo>
                  <a:pt x="9206" y="13725"/>
                  <a:pt x="11417" y="13684"/>
                  <a:pt x="11417" y="13601"/>
                </a:cubicBezTo>
                <a:cubicBezTo>
                  <a:pt x="11417" y="13527"/>
                  <a:pt x="11250" y="12931"/>
                  <a:pt x="11031" y="12298"/>
                </a:cubicBezTo>
                <a:lnTo>
                  <a:pt x="10626" y="11152"/>
                </a:lnTo>
                <a:lnTo>
                  <a:pt x="5323" y="11152"/>
                </a:lnTo>
                <a:lnTo>
                  <a:pt x="0" y="11152"/>
                </a:lnTo>
                <a:close/>
                <a:moveTo>
                  <a:pt x="0" y="15152"/>
                </a:moveTo>
                <a:lnTo>
                  <a:pt x="0" y="17583"/>
                </a:lnTo>
                <a:lnTo>
                  <a:pt x="10800" y="17583"/>
                </a:lnTo>
                <a:lnTo>
                  <a:pt x="21600" y="17583"/>
                </a:lnTo>
                <a:lnTo>
                  <a:pt x="21600" y="15152"/>
                </a:lnTo>
                <a:lnTo>
                  <a:pt x="10800" y="15152"/>
                </a:lnTo>
                <a:lnTo>
                  <a:pt x="0" y="15152"/>
                </a:lnTo>
                <a:close/>
                <a:moveTo>
                  <a:pt x="0" y="19010"/>
                </a:moveTo>
                <a:lnTo>
                  <a:pt x="0" y="20296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20296"/>
                </a:lnTo>
                <a:lnTo>
                  <a:pt x="21600" y="19010"/>
                </a:lnTo>
                <a:lnTo>
                  <a:pt x="10800" y="19010"/>
                </a:lnTo>
                <a:lnTo>
                  <a:pt x="0" y="1901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" name="recortar_terreno.png"/>
          <p:cNvPicPr>
            <a:picLocks noChangeAspect="1"/>
          </p:cNvPicPr>
          <p:nvPr/>
        </p:nvPicPr>
        <p:blipFill>
          <a:blip r:embed="rId5">
            <a:extLst/>
          </a:blip>
          <a:srcRect b="15"/>
          <a:stretch>
            <a:fillRect/>
          </a:stretch>
        </p:blipFill>
        <p:spPr>
          <a:xfrm>
            <a:off x="368274" y="1928097"/>
            <a:ext cx="444501" cy="450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4705"/>
                </a:lnTo>
                <a:lnTo>
                  <a:pt x="21600" y="7829"/>
                </a:lnTo>
                <a:lnTo>
                  <a:pt x="20694" y="8686"/>
                </a:lnTo>
                <a:cubicBezTo>
                  <a:pt x="19618" y="9701"/>
                  <a:pt x="18445" y="9768"/>
                  <a:pt x="17319" y="8895"/>
                </a:cubicBezTo>
                <a:cubicBezTo>
                  <a:pt x="16868" y="8546"/>
                  <a:pt x="16421" y="8267"/>
                  <a:pt x="16316" y="8267"/>
                </a:cubicBezTo>
                <a:cubicBezTo>
                  <a:pt x="16211" y="8267"/>
                  <a:pt x="16123" y="8951"/>
                  <a:pt x="16123" y="9790"/>
                </a:cubicBezTo>
                <a:cubicBezTo>
                  <a:pt x="16123" y="11101"/>
                  <a:pt x="15961" y="11466"/>
                  <a:pt x="15043" y="12343"/>
                </a:cubicBezTo>
                <a:cubicBezTo>
                  <a:pt x="14455" y="12904"/>
                  <a:pt x="13891" y="13262"/>
                  <a:pt x="13770" y="13143"/>
                </a:cubicBezTo>
                <a:cubicBezTo>
                  <a:pt x="13649" y="13023"/>
                  <a:pt x="13539" y="11872"/>
                  <a:pt x="13539" y="10590"/>
                </a:cubicBezTo>
                <a:lnTo>
                  <a:pt x="13539" y="8267"/>
                </a:lnTo>
                <a:lnTo>
                  <a:pt x="10974" y="8267"/>
                </a:lnTo>
                <a:cubicBezTo>
                  <a:pt x="7841" y="8267"/>
                  <a:pt x="7484" y="7902"/>
                  <a:pt x="9180" y="6457"/>
                </a:cubicBezTo>
                <a:cubicBezTo>
                  <a:pt x="10213" y="5577"/>
                  <a:pt x="10675" y="5410"/>
                  <a:pt x="11976" y="5410"/>
                </a:cubicBezTo>
                <a:cubicBezTo>
                  <a:pt x="12833" y="5410"/>
                  <a:pt x="13539" y="5260"/>
                  <a:pt x="13539" y="5086"/>
                </a:cubicBezTo>
                <a:cubicBezTo>
                  <a:pt x="13539" y="4911"/>
                  <a:pt x="13403" y="4762"/>
                  <a:pt x="13230" y="4762"/>
                </a:cubicBezTo>
                <a:cubicBezTo>
                  <a:pt x="12858" y="4762"/>
                  <a:pt x="11938" y="3090"/>
                  <a:pt x="11938" y="2419"/>
                </a:cubicBezTo>
                <a:cubicBezTo>
                  <a:pt x="11938" y="2162"/>
                  <a:pt x="12308" y="1509"/>
                  <a:pt x="12767" y="971"/>
                </a:cubicBezTo>
                <a:lnTo>
                  <a:pt x="13596" y="0"/>
                </a:lnTo>
                <a:lnTo>
                  <a:pt x="6808" y="0"/>
                </a:lnTo>
                <a:lnTo>
                  <a:pt x="0" y="0"/>
                </a:lnTo>
                <a:close/>
                <a:moveTo>
                  <a:pt x="16007" y="0"/>
                </a:moveTo>
                <a:lnTo>
                  <a:pt x="16701" y="743"/>
                </a:lnTo>
                <a:cubicBezTo>
                  <a:pt x="17615" y="1701"/>
                  <a:pt x="17645" y="3496"/>
                  <a:pt x="16759" y="4286"/>
                </a:cubicBezTo>
                <a:cubicBezTo>
                  <a:pt x="16405" y="4602"/>
                  <a:pt x="16123" y="4976"/>
                  <a:pt x="16123" y="5124"/>
                </a:cubicBezTo>
                <a:cubicBezTo>
                  <a:pt x="16123" y="5587"/>
                  <a:pt x="16635" y="5423"/>
                  <a:pt x="17241" y="4762"/>
                </a:cubicBezTo>
                <a:cubicBezTo>
                  <a:pt x="18043" y="3889"/>
                  <a:pt x="19876" y="3919"/>
                  <a:pt x="20848" y="4819"/>
                </a:cubicBezTo>
                <a:lnTo>
                  <a:pt x="21600" y="5505"/>
                </a:lnTo>
                <a:lnTo>
                  <a:pt x="21600" y="2762"/>
                </a:lnTo>
                <a:lnTo>
                  <a:pt x="21600" y="0"/>
                </a:lnTo>
                <a:lnTo>
                  <a:pt x="18804" y="0"/>
                </a:lnTo>
                <a:lnTo>
                  <a:pt x="16007" y="0"/>
                </a:lnTo>
                <a:close/>
                <a:moveTo>
                  <a:pt x="14561" y="1333"/>
                </a:moveTo>
                <a:cubicBezTo>
                  <a:pt x="13776" y="1528"/>
                  <a:pt x="13224" y="2590"/>
                  <a:pt x="13866" y="3352"/>
                </a:cubicBezTo>
                <a:cubicBezTo>
                  <a:pt x="14364" y="3944"/>
                  <a:pt x="15278" y="3944"/>
                  <a:pt x="15776" y="3352"/>
                </a:cubicBezTo>
                <a:cubicBezTo>
                  <a:pt x="16277" y="2757"/>
                  <a:pt x="16106" y="1911"/>
                  <a:pt x="15390" y="1467"/>
                </a:cubicBezTo>
                <a:cubicBezTo>
                  <a:pt x="15111" y="1293"/>
                  <a:pt x="14822" y="1268"/>
                  <a:pt x="14561" y="1333"/>
                </a:cubicBezTo>
                <a:close/>
                <a:moveTo>
                  <a:pt x="18726" y="5581"/>
                </a:moveTo>
                <a:cubicBezTo>
                  <a:pt x="17867" y="5765"/>
                  <a:pt x="17339" y="6802"/>
                  <a:pt x="18109" y="7562"/>
                </a:cubicBezTo>
                <a:cubicBezTo>
                  <a:pt x="18322" y="7772"/>
                  <a:pt x="18732" y="7943"/>
                  <a:pt x="19016" y="7943"/>
                </a:cubicBezTo>
                <a:cubicBezTo>
                  <a:pt x="20282" y="7943"/>
                  <a:pt x="20770" y="6293"/>
                  <a:pt x="19671" y="5714"/>
                </a:cubicBezTo>
                <a:cubicBezTo>
                  <a:pt x="19346" y="5543"/>
                  <a:pt x="19013" y="5519"/>
                  <a:pt x="18726" y="55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" name="outlei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8274" y="4274861"/>
            <a:ext cx="444501" cy="511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74"/>
                </a:lnTo>
                <a:lnTo>
                  <a:pt x="0" y="2547"/>
                </a:lnTo>
                <a:lnTo>
                  <a:pt x="1524" y="2547"/>
                </a:lnTo>
                <a:lnTo>
                  <a:pt x="3047" y="2547"/>
                </a:lnTo>
                <a:lnTo>
                  <a:pt x="3047" y="1274"/>
                </a:lnTo>
                <a:lnTo>
                  <a:pt x="3047" y="0"/>
                </a:lnTo>
                <a:lnTo>
                  <a:pt x="1524" y="0"/>
                </a:lnTo>
                <a:lnTo>
                  <a:pt x="0" y="0"/>
                </a:lnTo>
                <a:close/>
                <a:moveTo>
                  <a:pt x="4513" y="0"/>
                </a:moveTo>
                <a:lnTo>
                  <a:pt x="4513" y="1274"/>
                </a:lnTo>
                <a:lnTo>
                  <a:pt x="4513" y="2547"/>
                </a:lnTo>
                <a:lnTo>
                  <a:pt x="6075" y="2547"/>
                </a:lnTo>
                <a:cubicBezTo>
                  <a:pt x="7415" y="2547"/>
                  <a:pt x="7639" y="2522"/>
                  <a:pt x="7695" y="2396"/>
                </a:cubicBezTo>
                <a:cubicBezTo>
                  <a:pt x="7748" y="2277"/>
                  <a:pt x="7781" y="2272"/>
                  <a:pt x="7907" y="2363"/>
                </a:cubicBezTo>
                <a:cubicBezTo>
                  <a:pt x="7993" y="2425"/>
                  <a:pt x="8081" y="2557"/>
                  <a:pt x="8081" y="2648"/>
                </a:cubicBezTo>
                <a:cubicBezTo>
                  <a:pt x="8081" y="2739"/>
                  <a:pt x="8107" y="2838"/>
                  <a:pt x="8158" y="2865"/>
                </a:cubicBezTo>
                <a:cubicBezTo>
                  <a:pt x="8209" y="2893"/>
                  <a:pt x="8294" y="3060"/>
                  <a:pt x="8331" y="3234"/>
                </a:cubicBezTo>
                <a:cubicBezTo>
                  <a:pt x="8369" y="3408"/>
                  <a:pt x="8460" y="3664"/>
                  <a:pt x="8544" y="3804"/>
                </a:cubicBezTo>
                <a:cubicBezTo>
                  <a:pt x="8628" y="3944"/>
                  <a:pt x="8698" y="4112"/>
                  <a:pt x="8698" y="4189"/>
                </a:cubicBezTo>
                <a:cubicBezTo>
                  <a:pt x="8698" y="4267"/>
                  <a:pt x="8765" y="4382"/>
                  <a:pt x="8833" y="4441"/>
                </a:cubicBezTo>
                <a:cubicBezTo>
                  <a:pt x="8901" y="4500"/>
                  <a:pt x="8980" y="4898"/>
                  <a:pt x="9006" y="5329"/>
                </a:cubicBezTo>
                <a:cubicBezTo>
                  <a:pt x="9050" y="6049"/>
                  <a:pt x="9052" y="6108"/>
                  <a:pt x="9238" y="6066"/>
                </a:cubicBezTo>
                <a:cubicBezTo>
                  <a:pt x="9368" y="6037"/>
                  <a:pt x="9472" y="6086"/>
                  <a:pt x="9508" y="6183"/>
                </a:cubicBezTo>
                <a:cubicBezTo>
                  <a:pt x="9538" y="6267"/>
                  <a:pt x="9611" y="6418"/>
                  <a:pt x="9662" y="6519"/>
                </a:cubicBezTo>
                <a:cubicBezTo>
                  <a:pt x="9713" y="6619"/>
                  <a:pt x="9762" y="6821"/>
                  <a:pt x="9778" y="6971"/>
                </a:cubicBezTo>
                <a:cubicBezTo>
                  <a:pt x="9805" y="7226"/>
                  <a:pt x="9779" y="7246"/>
                  <a:pt x="9411" y="7273"/>
                </a:cubicBezTo>
                <a:lnTo>
                  <a:pt x="9026" y="7306"/>
                </a:lnTo>
                <a:lnTo>
                  <a:pt x="9026" y="8613"/>
                </a:lnTo>
                <a:lnTo>
                  <a:pt x="9026" y="9937"/>
                </a:lnTo>
                <a:lnTo>
                  <a:pt x="9951" y="9937"/>
                </a:lnTo>
                <a:lnTo>
                  <a:pt x="10896" y="9937"/>
                </a:lnTo>
                <a:lnTo>
                  <a:pt x="11109" y="10339"/>
                </a:lnTo>
                <a:cubicBezTo>
                  <a:pt x="11469" y="11027"/>
                  <a:pt x="11440" y="11063"/>
                  <a:pt x="10144" y="11093"/>
                </a:cubicBezTo>
                <a:lnTo>
                  <a:pt x="9026" y="11127"/>
                </a:lnTo>
                <a:lnTo>
                  <a:pt x="9026" y="12568"/>
                </a:lnTo>
                <a:lnTo>
                  <a:pt x="9026" y="14026"/>
                </a:lnTo>
                <a:lnTo>
                  <a:pt x="15313" y="14026"/>
                </a:lnTo>
                <a:lnTo>
                  <a:pt x="21600" y="14026"/>
                </a:lnTo>
                <a:lnTo>
                  <a:pt x="21600" y="10792"/>
                </a:lnTo>
                <a:lnTo>
                  <a:pt x="21600" y="7021"/>
                </a:lnTo>
                <a:lnTo>
                  <a:pt x="21600" y="0"/>
                </a:lnTo>
                <a:lnTo>
                  <a:pt x="13056" y="0"/>
                </a:lnTo>
                <a:lnTo>
                  <a:pt x="10800" y="0"/>
                </a:lnTo>
                <a:lnTo>
                  <a:pt x="4513" y="0"/>
                </a:lnTo>
                <a:close/>
                <a:moveTo>
                  <a:pt x="17068" y="855"/>
                </a:moveTo>
                <a:cubicBezTo>
                  <a:pt x="17207" y="857"/>
                  <a:pt x="17346" y="870"/>
                  <a:pt x="17492" y="888"/>
                </a:cubicBezTo>
                <a:cubicBezTo>
                  <a:pt x="18920" y="1063"/>
                  <a:pt x="19440" y="1618"/>
                  <a:pt x="19440" y="2983"/>
                </a:cubicBezTo>
                <a:cubicBezTo>
                  <a:pt x="19440" y="3887"/>
                  <a:pt x="19199" y="4422"/>
                  <a:pt x="18630" y="4742"/>
                </a:cubicBezTo>
                <a:cubicBezTo>
                  <a:pt x="18663" y="4921"/>
                  <a:pt x="18645" y="5106"/>
                  <a:pt x="18534" y="5262"/>
                </a:cubicBezTo>
                <a:cubicBezTo>
                  <a:pt x="17874" y="6181"/>
                  <a:pt x="15795" y="6153"/>
                  <a:pt x="15120" y="5211"/>
                </a:cubicBezTo>
                <a:cubicBezTo>
                  <a:pt x="14913" y="4924"/>
                  <a:pt x="15008" y="4642"/>
                  <a:pt x="15274" y="4407"/>
                </a:cubicBezTo>
                <a:cubicBezTo>
                  <a:pt x="14708" y="3799"/>
                  <a:pt x="14557" y="2858"/>
                  <a:pt x="15024" y="1810"/>
                </a:cubicBezTo>
                <a:cubicBezTo>
                  <a:pt x="15297" y="1196"/>
                  <a:pt x="16092" y="840"/>
                  <a:pt x="17068" y="855"/>
                </a:cubicBezTo>
                <a:close/>
                <a:moveTo>
                  <a:pt x="0" y="3737"/>
                </a:moveTo>
                <a:lnTo>
                  <a:pt x="0" y="4927"/>
                </a:lnTo>
                <a:lnTo>
                  <a:pt x="0" y="6100"/>
                </a:lnTo>
                <a:lnTo>
                  <a:pt x="1524" y="6100"/>
                </a:lnTo>
                <a:lnTo>
                  <a:pt x="3047" y="6100"/>
                </a:lnTo>
                <a:lnTo>
                  <a:pt x="3047" y="4927"/>
                </a:lnTo>
                <a:lnTo>
                  <a:pt x="3047" y="3737"/>
                </a:lnTo>
                <a:lnTo>
                  <a:pt x="1524" y="3737"/>
                </a:lnTo>
                <a:lnTo>
                  <a:pt x="0" y="3737"/>
                </a:lnTo>
                <a:close/>
                <a:moveTo>
                  <a:pt x="4513" y="3737"/>
                </a:moveTo>
                <a:lnTo>
                  <a:pt x="4513" y="4927"/>
                </a:lnTo>
                <a:lnTo>
                  <a:pt x="4513" y="6100"/>
                </a:lnTo>
                <a:lnTo>
                  <a:pt x="6075" y="6100"/>
                </a:lnTo>
                <a:lnTo>
                  <a:pt x="7656" y="6100"/>
                </a:lnTo>
                <a:lnTo>
                  <a:pt x="7656" y="4927"/>
                </a:lnTo>
                <a:lnTo>
                  <a:pt x="7656" y="3737"/>
                </a:lnTo>
                <a:lnTo>
                  <a:pt x="6075" y="3737"/>
                </a:lnTo>
                <a:lnTo>
                  <a:pt x="4513" y="3737"/>
                </a:lnTo>
                <a:close/>
                <a:moveTo>
                  <a:pt x="0" y="7289"/>
                </a:moveTo>
                <a:lnTo>
                  <a:pt x="0" y="8613"/>
                </a:lnTo>
                <a:lnTo>
                  <a:pt x="0" y="9937"/>
                </a:lnTo>
                <a:lnTo>
                  <a:pt x="1524" y="9937"/>
                </a:lnTo>
                <a:lnTo>
                  <a:pt x="3047" y="9937"/>
                </a:lnTo>
                <a:lnTo>
                  <a:pt x="3047" y="8613"/>
                </a:lnTo>
                <a:lnTo>
                  <a:pt x="3047" y="7289"/>
                </a:lnTo>
                <a:lnTo>
                  <a:pt x="1524" y="7289"/>
                </a:lnTo>
                <a:lnTo>
                  <a:pt x="0" y="7289"/>
                </a:lnTo>
                <a:close/>
                <a:moveTo>
                  <a:pt x="4513" y="7289"/>
                </a:moveTo>
                <a:lnTo>
                  <a:pt x="4513" y="8613"/>
                </a:lnTo>
                <a:lnTo>
                  <a:pt x="4513" y="9937"/>
                </a:lnTo>
                <a:lnTo>
                  <a:pt x="6075" y="9937"/>
                </a:lnTo>
                <a:lnTo>
                  <a:pt x="7656" y="9937"/>
                </a:lnTo>
                <a:lnTo>
                  <a:pt x="7656" y="8613"/>
                </a:lnTo>
                <a:lnTo>
                  <a:pt x="7656" y="7289"/>
                </a:lnTo>
                <a:lnTo>
                  <a:pt x="6075" y="7289"/>
                </a:lnTo>
                <a:lnTo>
                  <a:pt x="4513" y="7289"/>
                </a:lnTo>
                <a:close/>
                <a:moveTo>
                  <a:pt x="0" y="11110"/>
                </a:moveTo>
                <a:lnTo>
                  <a:pt x="0" y="12568"/>
                </a:lnTo>
                <a:lnTo>
                  <a:pt x="0" y="14026"/>
                </a:lnTo>
                <a:lnTo>
                  <a:pt x="1524" y="14026"/>
                </a:lnTo>
                <a:lnTo>
                  <a:pt x="3047" y="14026"/>
                </a:lnTo>
                <a:lnTo>
                  <a:pt x="3047" y="12568"/>
                </a:lnTo>
                <a:lnTo>
                  <a:pt x="3047" y="11110"/>
                </a:lnTo>
                <a:lnTo>
                  <a:pt x="1524" y="11110"/>
                </a:lnTo>
                <a:lnTo>
                  <a:pt x="0" y="11110"/>
                </a:lnTo>
                <a:close/>
                <a:moveTo>
                  <a:pt x="4513" y="11110"/>
                </a:moveTo>
                <a:lnTo>
                  <a:pt x="4513" y="12568"/>
                </a:lnTo>
                <a:lnTo>
                  <a:pt x="4513" y="14026"/>
                </a:lnTo>
                <a:lnTo>
                  <a:pt x="6075" y="14026"/>
                </a:lnTo>
                <a:lnTo>
                  <a:pt x="7656" y="14026"/>
                </a:lnTo>
                <a:lnTo>
                  <a:pt x="7656" y="12568"/>
                </a:lnTo>
                <a:lnTo>
                  <a:pt x="7656" y="11110"/>
                </a:lnTo>
                <a:lnTo>
                  <a:pt x="6075" y="11110"/>
                </a:lnTo>
                <a:lnTo>
                  <a:pt x="4513" y="11110"/>
                </a:lnTo>
                <a:close/>
                <a:moveTo>
                  <a:pt x="0" y="15216"/>
                </a:moveTo>
                <a:lnTo>
                  <a:pt x="0" y="16439"/>
                </a:lnTo>
                <a:lnTo>
                  <a:pt x="0" y="17679"/>
                </a:lnTo>
                <a:lnTo>
                  <a:pt x="1524" y="17679"/>
                </a:lnTo>
                <a:lnTo>
                  <a:pt x="3047" y="17679"/>
                </a:lnTo>
                <a:lnTo>
                  <a:pt x="3047" y="16439"/>
                </a:lnTo>
                <a:lnTo>
                  <a:pt x="3047" y="15216"/>
                </a:lnTo>
                <a:lnTo>
                  <a:pt x="1524" y="15216"/>
                </a:lnTo>
                <a:lnTo>
                  <a:pt x="0" y="15216"/>
                </a:lnTo>
                <a:close/>
                <a:moveTo>
                  <a:pt x="4513" y="15216"/>
                </a:moveTo>
                <a:lnTo>
                  <a:pt x="4513" y="16439"/>
                </a:lnTo>
                <a:lnTo>
                  <a:pt x="4513" y="17679"/>
                </a:lnTo>
                <a:lnTo>
                  <a:pt x="6075" y="17679"/>
                </a:lnTo>
                <a:lnTo>
                  <a:pt x="7656" y="17679"/>
                </a:lnTo>
                <a:lnTo>
                  <a:pt x="7656" y="16439"/>
                </a:lnTo>
                <a:lnTo>
                  <a:pt x="7656" y="15216"/>
                </a:lnTo>
                <a:lnTo>
                  <a:pt x="6075" y="15216"/>
                </a:lnTo>
                <a:lnTo>
                  <a:pt x="4513" y="15216"/>
                </a:lnTo>
                <a:close/>
                <a:moveTo>
                  <a:pt x="9026" y="15216"/>
                </a:moveTo>
                <a:lnTo>
                  <a:pt x="9026" y="16439"/>
                </a:lnTo>
                <a:lnTo>
                  <a:pt x="9026" y="17679"/>
                </a:lnTo>
                <a:lnTo>
                  <a:pt x="10646" y="17679"/>
                </a:lnTo>
                <a:lnTo>
                  <a:pt x="12266" y="17679"/>
                </a:lnTo>
                <a:lnTo>
                  <a:pt x="12266" y="16439"/>
                </a:lnTo>
                <a:lnTo>
                  <a:pt x="12266" y="15216"/>
                </a:lnTo>
                <a:lnTo>
                  <a:pt x="10646" y="15216"/>
                </a:lnTo>
                <a:lnTo>
                  <a:pt x="9026" y="15216"/>
                </a:lnTo>
                <a:close/>
                <a:moveTo>
                  <a:pt x="13635" y="15216"/>
                </a:moveTo>
                <a:lnTo>
                  <a:pt x="13635" y="16439"/>
                </a:lnTo>
                <a:lnTo>
                  <a:pt x="13635" y="17679"/>
                </a:lnTo>
                <a:lnTo>
                  <a:pt x="15255" y="17679"/>
                </a:lnTo>
                <a:lnTo>
                  <a:pt x="16894" y="17679"/>
                </a:lnTo>
                <a:lnTo>
                  <a:pt x="16856" y="16472"/>
                </a:lnTo>
                <a:lnTo>
                  <a:pt x="16836" y="15266"/>
                </a:lnTo>
                <a:lnTo>
                  <a:pt x="15236" y="15232"/>
                </a:lnTo>
                <a:lnTo>
                  <a:pt x="13635" y="15216"/>
                </a:lnTo>
                <a:close/>
                <a:moveTo>
                  <a:pt x="18244" y="15216"/>
                </a:moveTo>
                <a:lnTo>
                  <a:pt x="18244" y="16439"/>
                </a:lnTo>
                <a:lnTo>
                  <a:pt x="18244" y="17679"/>
                </a:lnTo>
                <a:lnTo>
                  <a:pt x="19922" y="17679"/>
                </a:lnTo>
                <a:lnTo>
                  <a:pt x="21600" y="17679"/>
                </a:lnTo>
                <a:lnTo>
                  <a:pt x="21600" y="16439"/>
                </a:lnTo>
                <a:lnTo>
                  <a:pt x="21600" y="15216"/>
                </a:lnTo>
                <a:lnTo>
                  <a:pt x="19922" y="15216"/>
                </a:lnTo>
                <a:lnTo>
                  <a:pt x="18244" y="15216"/>
                </a:lnTo>
                <a:close/>
                <a:moveTo>
                  <a:pt x="0" y="18952"/>
                </a:moveTo>
                <a:lnTo>
                  <a:pt x="0" y="20276"/>
                </a:lnTo>
                <a:lnTo>
                  <a:pt x="0" y="21600"/>
                </a:lnTo>
                <a:lnTo>
                  <a:pt x="3819" y="21600"/>
                </a:lnTo>
                <a:lnTo>
                  <a:pt x="7656" y="21600"/>
                </a:lnTo>
                <a:lnTo>
                  <a:pt x="7656" y="20276"/>
                </a:lnTo>
                <a:lnTo>
                  <a:pt x="7656" y="18952"/>
                </a:lnTo>
                <a:lnTo>
                  <a:pt x="6094" y="18952"/>
                </a:lnTo>
                <a:lnTo>
                  <a:pt x="4513" y="18952"/>
                </a:lnTo>
                <a:lnTo>
                  <a:pt x="4494" y="20209"/>
                </a:lnTo>
                <a:lnTo>
                  <a:pt x="4455" y="21449"/>
                </a:lnTo>
                <a:lnTo>
                  <a:pt x="3780" y="21449"/>
                </a:lnTo>
                <a:lnTo>
                  <a:pt x="3086" y="21449"/>
                </a:lnTo>
                <a:lnTo>
                  <a:pt x="3066" y="20209"/>
                </a:lnTo>
                <a:lnTo>
                  <a:pt x="3028" y="18952"/>
                </a:lnTo>
                <a:lnTo>
                  <a:pt x="1524" y="18952"/>
                </a:lnTo>
                <a:lnTo>
                  <a:pt x="0" y="18952"/>
                </a:lnTo>
                <a:close/>
                <a:moveTo>
                  <a:pt x="9026" y="18952"/>
                </a:moveTo>
                <a:lnTo>
                  <a:pt x="9026" y="20276"/>
                </a:lnTo>
                <a:lnTo>
                  <a:pt x="9026" y="21600"/>
                </a:lnTo>
                <a:lnTo>
                  <a:pt x="21600" y="21600"/>
                </a:lnTo>
                <a:lnTo>
                  <a:pt x="21600" y="20276"/>
                </a:lnTo>
                <a:lnTo>
                  <a:pt x="21600" y="18952"/>
                </a:lnTo>
                <a:lnTo>
                  <a:pt x="19922" y="18952"/>
                </a:lnTo>
                <a:lnTo>
                  <a:pt x="18244" y="18952"/>
                </a:lnTo>
                <a:lnTo>
                  <a:pt x="18225" y="20209"/>
                </a:lnTo>
                <a:lnTo>
                  <a:pt x="18186" y="21449"/>
                </a:lnTo>
                <a:lnTo>
                  <a:pt x="17511" y="21449"/>
                </a:lnTo>
                <a:lnTo>
                  <a:pt x="16856" y="21449"/>
                </a:lnTo>
                <a:lnTo>
                  <a:pt x="16875" y="20209"/>
                </a:lnTo>
                <a:lnTo>
                  <a:pt x="16894" y="18952"/>
                </a:lnTo>
                <a:lnTo>
                  <a:pt x="15274" y="18952"/>
                </a:lnTo>
                <a:lnTo>
                  <a:pt x="13635" y="18952"/>
                </a:lnTo>
                <a:lnTo>
                  <a:pt x="13616" y="20209"/>
                </a:lnTo>
                <a:lnTo>
                  <a:pt x="13577" y="21449"/>
                </a:lnTo>
                <a:lnTo>
                  <a:pt x="12941" y="21449"/>
                </a:lnTo>
                <a:lnTo>
                  <a:pt x="12324" y="21449"/>
                </a:lnTo>
                <a:lnTo>
                  <a:pt x="12285" y="20209"/>
                </a:lnTo>
                <a:lnTo>
                  <a:pt x="12266" y="18952"/>
                </a:lnTo>
                <a:lnTo>
                  <a:pt x="10646" y="18952"/>
                </a:lnTo>
                <a:lnTo>
                  <a:pt x="9026" y="1895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747406" y="274500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Free Face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406" y="353739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Crest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/Toe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7406" y="4329789"/>
            <a:ext cx="216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Terrain</a:t>
            </a:r>
            <a:r>
              <a:rPr lang="pt-PT" dirty="0"/>
              <a:t> Points </a:t>
            </a:r>
            <a:r>
              <a:rPr lang="pt-PT" dirty="0" err="1"/>
              <a:t>View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590524" y="5122182"/>
            <a:ext cx="216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Isolines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2" name="v4.png"/>
          <p:cNvPicPr>
            <a:picLocks noChangeAspect="1"/>
          </p:cNvPicPr>
          <p:nvPr/>
        </p:nvPicPr>
        <p:blipFill>
          <a:blip r:embed="rId7">
            <a:extLst/>
          </a:blip>
          <a:srcRect l="9181" t="23558" r="21751" b="7277"/>
          <a:stretch>
            <a:fillRect/>
          </a:stretch>
        </p:blipFill>
        <p:spPr>
          <a:xfrm>
            <a:off x="3116263" y="2431338"/>
            <a:ext cx="5468937" cy="2950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C524EFC-66A4-4213-8A67-ACF1FC5309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4" y="741503"/>
            <a:ext cx="8843955" cy="1026026"/>
          </a:xfrm>
          <a:prstGeom prst="rect">
            <a:avLst/>
          </a:prstGeom>
        </p:spPr>
      </p:pic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705AE354-7FC0-4327-B194-C53A71AA612D}"/>
              </a:ext>
            </a:extLst>
          </p:cNvPr>
          <p:cNvSpPr/>
          <p:nvPr/>
        </p:nvSpPr>
        <p:spPr>
          <a:xfrm>
            <a:off x="4897100" y="1031681"/>
            <a:ext cx="347562" cy="735848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6287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7406" y="19526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General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import_lase.png"/>
          <p:cNvPicPr>
            <a:picLocks noChangeAspect="1"/>
          </p:cNvPicPr>
          <p:nvPr/>
        </p:nvPicPr>
        <p:blipFill>
          <a:blip r:embed="rId2">
            <a:extLst/>
          </a:blip>
          <a:srcRect b="24"/>
          <a:stretch>
            <a:fillRect/>
          </a:stretch>
        </p:blipFill>
        <p:spPr>
          <a:xfrm>
            <a:off x="368274" y="2591725"/>
            <a:ext cx="444501" cy="508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8449"/>
                </a:lnTo>
                <a:cubicBezTo>
                  <a:pt x="21600" y="15963"/>
                  <a:pt x="21375" y="15359"/>
                  <a:pt x="20559" y="15636"/>
                </a:cubicBezTo>
                <a:cubicBezTo>
                  <a:pt x="19971" y="15835"/>
                  <a:pt x="19123" y="15426"/>
                  <a:pt x="18591" y="14675"/>
                </a:cubicBezTo>
                <a:cubicBezTo>
                  <a:pt x="18399" y="14403"/>
                  <a:pt x="18210" y="14186"/>
                  <a:pt x="18013" y="14001"/>
                </a:cubicBezTo>
                <a:cubicBezTo>
                  <a:pt x="17971" y="14173"/>
                  <a:pt x="17925" y="14348"/>
                  <a:pt x="17878" y="14490"/>
                </a:cubicBezTo>
                <a:cubicBezTo>
                  <a:pt x="17829" y="14638"/>
                  <a:pt x="17759" y="14745"/>
                  <a:pt x="17704" y="14861"/>
                </a:cubicBezTo>
                <a:cubicBezTo>
                  <a:pt x="17680" y="14912"/>
                  <a:pt x="17671" y="14984"/>
                  <a:pt x="17646" y="15029"/>
                </a:cubicBezTo>
                <a:cubicBezTo>
                  <a:pt x="17645" y="15035"/>
                  <a:pt x="17647" y="15044"/>
                  <a:pt x="17646" y="15046"/>
                </a:cubicBezTo>
                <a:cubicBezTo>
                  <a:pt x="17570" y="15182"/>
                  <a:pt x="17482" y="15291"/>
                  <a:pt x="17396" y="15366"/>
                </a:cubicBezTo>
                <a:cubicBezTo>
                  <a:pt x="17386" y="15374"/>
                  <a:pt x="17367" y="15375"/>
                  <a:pt x="17357" y="15383"/>
                </a:cubicBezTo>
                <a:cubicBezTo>
                  <a:pt x="17275" y="15447"/>
                  <a:pt x="17198" y="15491"/>
                  <a:pt x="17106" y="15501"/>
                </a:cubicBezTo>
                <a:cubicBezTo>
                  <a:pt x="17082" y="15504"/>
                  <a:pt x="17054" y="15485"/>
                  <a:pt x="17029" y="15484"/>
                </a:cubicBezTo>
                <a:cubicBezTo>
                  <a:pt x="16949" y="15480"/>
                  <a:pt x="16866" y="15478"/>
                  <a:pt x="16779" y="15433"/>
                </a:cubicBezTo>
                <a:cubicBezTo>
                  <a:pt x="16749" y="15419"/>
                  <a:pt x="16713" y="15385"/>
                  <a:pt x="16682" y="15366"/>
                </a:cubicBezTo>
                <a:cubicBezTo>
                  <a:pt x="16653" y="15347"/>
                  <a:pt x="16634" y="15319"/>
                  <a:pt x="16605" y="15299"/>
                </a:cubicBezTo>
                <a:cubicBezTo>
                  <a:pt x="16543" y="15255"/>
                  <a:pt x="16479" y="15215"/>
                  <a:pt x="16412" y="15147"/>
                </a:cubicBezTo>
                <a:cubicBezTo>
                  <a:pt x="16392" y="15126"/>
                  <a:pt x="16375" y="15085"/>
                  <a:pt x="16354" y="15063"/>
                </a:cubicBezTo>
                <a:cubicBezTo>
                  <a:pt x="16304" y="15007"/>
                  <a:pt x="16233" y="14939"/>
                  <a:pt x="16181" y="14877"/>
                </a:cubicBezTo>
                <a:cubicBezTo>
                  <a:pt x="16144" y="14833"/>
                  <a:pt x="16122" y="14792"/>
                  <a:pt x="16084" y="14743"/>
                </a:cubicBezTo>
                <a:cubicBezTo>
                  <a:pt x="16062" y="14713"/>
                  <a:pt x="16030" y="14691"/>
                  <a:pt x="16007" y="14658"/>
                </a:cubicBezTo>
                <a:cubicBezTo>
                  <a:pt x="15874" y="14469"/>
                  <a:pt x="15747" y="14254"/>
                  <a:pt x="15602" y="14001"/>
                </a:cubicBezTo>
                <a:cubicBezTo>
                  <a:pt x="15437" y="14174"/>
                  <a:pt x="15272" y="14357"/>
                  <a:pt x="15120" y="14608"/>
                </a:cubicBezTo>
                <a:cubicBezTo>
                  <a:pt x="14382" y="15825"/>
                  <a:pt x="12262" y="16315"/>
                  <a:pt x="11321" y="15484"/>
                </a:cubicBezTo>
                <a:cubicBezTo>
                  <a:pt x="11074" y="15267"/>
                  <a:pt x="11828" y="14242"/>
                  <a:pt x="12999" y="13209"/>
                </a:cubicBezTo>
                <a:cubicBezTo>
                  <a:pt x="15547" y="10960"/>
                  <a:pt x="15655" y="10036"/>
                  <a:pt x="13500" y="9199"/>
                </a:cubicBezTo>
                <a:cubicBezTo>
                  <a:pt x="11501" y="8423"/>
                  <a:pt x="11155" y="7043"/>
                  <a:pt x="12536" y="5392"/>
                </a:cubicBezTo>
                <a:cubicBezTo>
                  <a:pt x="13379" y="4383"/>
                  <a:pt x="13771" y="4283"/>
                  <a:pt x="14503" y="4920"/>
                </a:cubicBezTo>
                <a:cubicBezTo>
                  <a:pt x="14754" y="5138"/>
                  <a:pt x="15153" y="5349"/>
                  <a:pt x="15602" y="5493"/>
                </a:cubicBezTo>
                <a:cubicBezTo>
                  <a:pt x="15827" y="5565"/>
                  <a:pt x="16063" y="5621"/>
                  <a:pt x="16296" y="5661"/>
                </a:cubicBezTo>
                <a:cubicBezTo>
                  <a:pt x="16301" y="5662"/>
                  <a:pt x="16311" y="5660"/>
                  <a:pt x="16316" y="5661"/>
                </a:cubicBezTo>
                <a:cubicBezTo>
                  <a:pt x="16454" y="5685"/>
                  <a:pt x="16587" y="5685"/>
                  <a:pt x="16721" y="5695"/>
                </a:cubicBezTo>
                <a:cubicBezTo>
                  <a:pt x="16824" y="5702"/>
                  <a:pt x="16930" y="5712"/>
                  <a:pt x="17029" y="5712"/>
                </a:cubicBezTo>
                <a:cubicBezTo>
                  <a:pt x="17261" y="5712"/>
                  <a:pt x="17465" y="5735"/>
                  <a:pt x="17666" y="5762"/>
                </a:cubicBezTo>
                <a:cubicBezTo>
                  <a:pt x="17669" y="5763"/>
                  <a:pt x="17682" y="5762"/>
                  <a:pt x="17685" y="5762"/>
                </a:cubicBezTo>
                <a:cubicBezTo>
                  <a:pt x="17800" y="5778"/>
                  <a:pt x="17890" y="5805"/>
                  <a:pt x="17994" y="5830"/>
                </a:cubicBezTo>
                <a:cubicBezTo>
                  <a:pt x="18075" y="5849"/>
                  <a:pt x="18170" y="5856"/>
                  <a:pt x="18244" y="5880"/>
                </a:cubicBezTo>
                <a:cubicBezTo>
                  <a:pt x="18326" y="5907"/>
                  <a:pt x="18384" y="5949"/>
                  <a:pt x="18456" y="5981"/>
                </a:cubicBezTo>
                <a:cubicBezTo>
                  <a:pt x="18537" y="6016"/>
                  <a:pt x="18619" y="6041"/>
                  <a:pt x="18688" y="6082"/>
                </a:cubicBezTo>
                <a:cubicBezTo>
                  <a:pt x="18735" y="6111"/>
                  <a:pt x="18782" y="6152"/>
                  <a:pt x="18823" y="6183"/>
                </a:cubicBezTo>
                <a:cubicBezTo>
                  <a:pt x="18863" y="6213"/>
                  <a:pt x="18884" y="6253"/>
                  <a:pt x="18919" y="6285"/>
                </a:cubicBezTo>
                <a:cubicBezTo>
                  <a:pt x="19768" y="6801"/>
                  <a:pt x="20185" y="7533"/>
                  <a:pt x="19479" y="7919"/>
                </a:cubicBezTo>
                <a:cubicBezTo>
                  <a:pt x="18467" y="8471"/>
                  <a:pt x="18543" y="10042"/>
                  <a:pt x="19594" y="11929"/>
                </a:cubicBezTo>
                <a:cubicBezTo>
                  <a:pt x="19754" y="12071"/>
                  <a:pt x="19897" y="12290"/>
                  <a:pt x="20076" y="12586"/>
                </a:cubicBezTo>
                <a:cubicBezTo>
                  <a:pt x="20187" y="12768"/>
                  <a:pt x="20279" y="12946"/>
                  <a:pt x="20346" y="13125"/>
                </a:cubicBezTo>
                <a:lnTo>
                  <a:pt x="21600" y="14928"/>
                </a:lnTo>
                <a:lnTo>
                  <a:pt x="21600" y="7464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view_crest_to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274" y="3314091"/>
            <a:ext cx="444501" cy="582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soline_view_terren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274" y="5000004"/>
            <a:ext cx="444501" cy="48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5"/>
                </a:lnTo>
                <a:lnTo>
                  <a:pt x="0" y="2149"/>
                </a:lnTo>
                <a:lnTo>
                  <a:pt x="3684" y="2149"/>
                </a:lnTo>
                <a:lnTo>
                  <a:pt x="7367" y="2149"/>
                </a:lnTo>
                <a:lnTo>
                  <a:pt x="7271" y="1815"/>
                </a:lnTo>
                <a:cubicBezTo>
                  <a:pt x="7209" y="1638"/>
                  <a:pt x="7031" y="1186"/>
                  <a:pt x="6885" y="793"/>
                </a:cubicBezTo>
                <a:lnTo>
                  <a:pt x="6615" y="70"/>
                </a:lnTo>
                <a:lnTo>
                  <a:pt x="3317" y="35"/>
                </a:lnTo>
                <a:lnTo>
                  <a:pt x="424" y="0"/>
                </a:lnTo>
                <a:lnTo>
                  <a:pt x="0" y="0"/>
                </a:lnTo>
                <a:close/>
                <a:moveTo>
                  <a:pt x="14484" y="0"/>
                </a:moveTo>
                <a:cubicBezTo>
                  <a:pt x="7590" y="0"/>
                  <a:pt x="7348" y="1"/>
                  <a:pt x="7348" y="264"/>
                </a:cubicBezTo>
                <a:cubicBezTo>
                  <a:pt x="7348" y="459"/>
                  <a:pt x="11305" y="11331"/>
                  <a:pt x="12131" y="13408"/>
                </a:cubicBezTo>
                <a:cubicBezTo>
                  <a:pt x="12185" y="13545"/>
                  <a:pt x="13276" y="13584"/>
                  <a:pt x="16894" y="13584"/>
                </a:cubicBezTo>
                <a:lnTo>
                  <a:pt x="21600" y="13584"/>
                </a:lnTo>
                <a:lnTo>
                  <a:pt x="21600" y="8792"/>
                </a:lnTo>
                <a:lnTo>
                  <a:pt x="21600" y="6801"/>
                </a:lnTo>
                <a:lnTo>
                  <a:pt x="21600" y="0"/>
                </a:lnTo>
                <a:lnTo>
                  <a:pt x="14484" y="0"/>
                </a:lnTo>
                <a:close/>
                <a:moveTo>
                  <a:pt x="0" y="3577"/>
                </a:moveTo>
                <a:lnTo>
                  <a:pt x="0" y="4722"/>
                </a:lnTo>
                <a:lnTo>
                  <a:pt x="0" y="5867"/>
                </a:lnTo>
                <a:lnTo>
                  <a:pt x="4301" y="5867"/>
                </a:lnTo>
                <a:cubicBezTo>
                  <a:pt x="6668" y="5867"/>
                  <a:pt x="8601" y="5820"/>
                  <a:pt x="8601" y="5761"/>
                </a:cubicBezTo>
                <a:cubicBezTo>
                  <a:pt x="8602" y="5702"/>
                  <a:pt x="8459" y="5186"/>
                  <a:pt x="8274" y="4616"/>
                </a:cubicBezTo>
                <a:lnTo>
                  <a:pt x="7946" y="3577"/>
                </a:lnTo>
                <a:lnTo>
                  <a:pt x="3973" y="3577"/>
                </a:lnTo>
                <a:lnTo>
                  <a:pt x="0" y="3577"/>
                </a:lnTo>
                <a:close/>
                <a:moveTo>
                  <a:pt x="0" y="7294"/>
                </a:moveTo>
                <a:lnTo>
                  <a:pt x="0" y="8510"/>
                </a:lnTo>
                <a:lnTo>
                  <a:pt x="0" y="8792"/>
                </a:lnTo>
                <a:lnTo>
                  <a:pt x="0" y="9725"/>
                </a:lnTo>
                <a:lnTo>
                  <a:pt x="5014" y="9725"/>
                </a:lnTo>
                <a:cubicBezTo>
                  <a:pt x="7769" y="9725"/>
                  <a:pt x="10009" y="9678"/>
                  <a:pt x="10009" y="9620"/>
                </a:cubicBezTo>
                <a:cubicBezTo>
                  <a:pt x="10009" y="9561"/>
                  <a:pt x="9827" y="9014"/>
                  <a:pt x="9604" y="8404"/>
                </a:cubicBezTo>
                <a:lnTo>
                  <a:pt x="9219" y="7294"/>
                </a:lnTo>
                <a:lnTo>
                  <a:pt x="4609" y="7294"/>
                </a:lnTo>
                <a:lnTo>
                  <a:pt x="0" y="7294"/>
                </a:lnTo>
                <a:close/>
                <a:moveTo>
                  <a:pt x="0" y="11152"/>
                </a:moveTo>
                <a:lnTo>
                  <a:pt x="0" y="12438"/>
                </a:lnTo>
                <a:lnTo>
                  <a:pt x="0" y="13725"/>
                </a:lnTo>
                <a:lnTo>
                  <a:pt x="5709" y="13725"/>
                </a:lnTo>
                <a:cubicBezTo>
                  <a:pt x="9206" y="13725"/>
                  <a:pt x="11417" y="13684"/>
                  <a:pt x="11417" y="13601"/>
                </a:cubicBezTo>
                <a:cubicBezTo>
                  <a:pt x="11417" y="13527"/>
                  <a:pt x="11250" y="12931"/>
                  <a:pt x="11031" y="12298"/>
                </a:cubicBezTo>
                <a:lnTo>
                  <a:pt x="10626" y="11152"/>
                </a:lnTo>
                <a:lnTo>
                  <a:pt x="5323" y="11152"/>
                </a:lnTo>
                <a:lnTo>
                  <a:pt x="0" y="11152"/>
                </a:lnTo>
                <a:close/>
                <a:moveTo>
                  <a:pt x="0" y="15152"/>
                </a:moveTo>
                <a:lnTo>
                  <a:pt x="0" y="17583"/>
                </a:lnTo>
                <a:lnTo>
                  <a:pt x="10800" y="17583"/>
                </a:lnTo>
                <a:lnTo>
                  <a:pt x="21600" y="17583"/>
                </a:lnTo>
                <a:lnTo>
                  <a:pt x="21600" y="15152"/>
                </a:lnTo>
                <a:lnTo>
                  <a:pt x="10800" y="15152"/>
                </a:lnTo>
                <a:lnTo>
                  <a:pt x="0" y="15152"/>
                </a:lnTo>
                <a:close/>
                <a:moveTo>
                  <a:pt x="0" y="19010"/>
                </a:moveTo>
                <a:lnTo>
                  <a:pt x="0" y="20296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20296"/>
                </a:lnTo>
                <a:lnTo>
                  <a:pt x="21600" y="19010"/>
                </a:lnTo>
                <a:lnTo>
                  <a:pt x="10800" y="19010"/>
                </a:lnTo>
                <a:lnTo>
                  <a:pt x="0" y="1901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" name="recortar_terreno.png"/>
          <p:cNvPicPr>
            <a:picLocks noChangeAspect="1"/>
          </p:cNvPicPr>
          <p:nvPr/>
        </p:nvPicPr>
        <p:blipFill>
          <a:blip r:embed="rId5">
            <a:extLst/>
          </a:blip>
          <a:srcRect b="15"/>
          <a:stretch>
            <a:fillRect/>
          </a:stretch>
        </p:blipFill>
        <p:spPr>
          <a:xfrm>
            <a:off x="368274" y="1928097"/>
            <a:ext cx="444501" cy="450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4705"/>
                </a:lnTo>
                <a:lnTo>
                  <a:pt x="21600" y="7829"/>
                </a:lnTo>
                <a:lnTo>
                  <a:pt x="20694" y="8686"/>
                </a:lnTo>
                <a:cubicBezTo>
                  <a:pt x="19618" y="9701"/>
                  <a:pt x="18445" y="9768"/>
                  <a:pt x="17319" y="8895"/>
                </a:cubicBezTo>
                <a:cubicBezTo>
                  <a:pt x="16868" y="8546"/>
                  <a:pt x="16421" y="8267"/>
                  <a:pt x="16316" y="8267"/>
                </a:cubicBezTo>
                <a:cubicBezTo>
                  <a:pt x="16211" y="8267"/>
                  <a:pt x="16123" y="8951"/>
                  <a:pt x="16123" y="9790"/>
                </a:cubicBezTo>
                <a:cubicBezTo>
                  <a:pt x="16123" y="11101"/>
                  <a:pt x="15961" y="11466"/>
                  <a:pt x="15043" y="12343"/>
                </a:cubicBezTo>
                <a:cubicBezTo>
                  <a:pt x="14455" y="12904"/>
                  <a:pt x="13891" y="13262"/>
                  <a:pt x="13770" y="13143"/>
                </a:cubicBezTo>
                <a:cubicBezTo>
                  <a:pt x="13649" y="13023"/>
                  <a:pt x="13539" y="11872"/>
                  <a:pt x="13539" y="10590"/>
                </a:cubicBezTo>
                <a:lnTo>
                  <a:pt x="13539" y="8267"/>
                </a:lnTo>
                <a:lnTo>
                  <a:pt x="10974" y="8267"/>
                </a:lnTo>
                <a:cubicBezTo>
                  <a:pt x="7841" y="8267"/>
                  <a:pt x="7484" y="7902"/>
                  <a:pt x="9180" y="6457"/>
                </a:cubicBezTo>
                <a:cubicBezTo>
                  <a:pt x="10213" y="5577"/>
                  <a:pt x="10675" y="5410"/>
                  <a:pt x="11976" y="5410"/>
                </a:cubicBezTo>
                <a:cubicBezTo>
                  <a:pt x="12833" y="5410"/>
                  <a:pt x="13539" y="5260"/>
                  <a:pt x="13539" y="5086"/>
                </a:cubicBezTo>
                <a:cubicBezTo>
                  <a:pt x="13539" y="4911"/>
                  <a:pt x="13403" y="4762"/>
                  <a:pt x="13230" y="4762"/>
                </a:cubicBezTo>
                <a:cubicBezTo>
                  <a:pt x="12858" y="4762"/>
                  <a:pt x="11938" y="3090"/>
                  <a:pt x="11938" y="2419"/>
                </a:cubicBezTo>
                <a:cubicBezTo>
                  <a:pt x="11938" y="2162"/>
                  <a:pt x="12308" y="1509"/>
                  <a:pt x="12767" y="971"/>
                </a:cubicBezTo>
                <a:lnTo>
                  <a:pt x="13596" y="0"/>
                </a:lnTo>
                <a:lnTo>
                  <a:pt x="6808" y="0"/>
                </a:lnTo>
                <a:lnTo>
                  <a:pt x="0" y="0"/>
                </a:lnTo>
                <a:close/>
                <a:moveTo>
                  <a:pt x="16007" y="0"/>
                </a:moveTo>
                <a:lnTo>
                  <a:pt x="16701" y="743"/>
                </a:lnTo>
                <a:cubicBezTo>
                  <a:pt x="17615" y="1701"/>
                  <a:pt x="17645" y="3496"/>
                  <a:pt x="16759" y="4286"/>
                </a:cubicBezTo>
                <a:cubicBezTo>
                  <a:pt x="16405" y="4602"/>
                  <a:pt x="16123" y="4976"/>
                  <a:pt x="16123" y="5124"/>
                </a:cubicBezTo>
                <a:cubicBezTo>
                  <a:pt x="16123" y="5587"/>
                  <a:pt x="16635" y="5423"/>
                  <a:pt x="17241" y="4762"/>
                </a:cubicBezTo>
                <a:cubicBezTo>
                  <a:pt x="18043" y="3889"/>
                  <a:pt x="19876" y="3919"/>
                  <a:pt x="20848" y="4819"/>
                </a:cubicBezTo>
                <a:lnTo>
                  <a:pt x="21600" y="5505"/>
                </a:lnTo>
                <a:lnTo>
                  <a:pt x="21600" y="2762"/>
                </a:lnTo>
                <a:lnTo>
                  <a:pt x="21600" y="0"/>
                </a:lnTo>
                <a:lnTo>
                  <a:pt x="18804" y="0"/>
                </a:lnTo>
                <a:lnTo>
                  <a:pt x="16007" y="0"/>
                </a:lnTo>
                <a:close/>
                <a:moveTo>
                  <a:pt x="14561" y="1333"/>
                </a:moveTo>
                <a:cubicBezTo>
                  <a:pt x="13776" y="1528"/>
                  <a:pt x="13224" y="2590"/>
                  <a:pt x="13866" y="3352"/>
                </a:cubicBezTo>
                <a:cubicBezTo>
                  <a:pt x="14364" y="3944"/>
                  <a:pt x="15278" y="3944"/>
                  <a:pt x="15776" y="3352"/>
                </a:cubicBezTo>
                <a:cubicBezTo>
                  <a:pt x="16277" y="2757"/>
                  <a:pt x="16106" y="1911"/>
                  <a:pt x="15390" y="1467"/>
                </a:cubicBezTo>
                <a:cubicBezTo>
                  <a:pt x="15111" y="1293"/>
                  <a:pt x="14822" y="1268"/>
                  <a:pt x="14561" y="1333"/>
                </a:cubicBezTo>
                <a:close/>
                <a:moveTo>
                  <a:pt x="18726" y="5581"/>
                </a:moveTo>
                <a:cubicBezTo>
                  <a:pt x="17867" y="5765"/>
                  <a:pt x="17339" y="6802"/>
                  <a:pt x="18109" y="7562"/>
                </a:cubicBezTo>
                <a:cubicBezTo>
                  <a:pt x="18322" y="7772"/>
                  <a:pt x="18732" y="7943"/>
                  <a:pt x="19016" y="7943"/>
                </a:cubicBezTo>
                <a:cubicBezTo>
                  <a:pt x="20282" y="7943"/>
                  <a:pt x="20770" y="6293"/>
                  <a:pt x="19671" y="5714"/>
                </a:cubicBezTo>
                <a:cubicBezTo>
                  <a:pt x="19346" y="5543"/>
                  <a:pt x="19013" y="5519"/>
                  <a:pt x="18726" y="55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" name="outlei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8274" y="4274861"/>
            <a:ext cx="444501" cy="511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74"/>
                </a:lnTo>
                <a:lnTo>
                  <a:pt x="0" y="2547"/>
                </a:lnTo>
                <a:lnTo>
                  <a:pt x="1524" y="2547"/>
                </a:lnTo>
                <a:lnTo>
                  <a:pt x="3047" y="2547"/>
                </a:lnTo>
                <a:lnTo>
                  <a:pt x="3047" y="1274"/>
                </a:lnTo>
                <a:lnTo>
                  <a:pt x="3047" y="0"/>
                </a:lnTo>
                <a:lnTo>
                  <a:pt x="1524" y="0"/>
                </a:lnTo>
                <a:lnTo>
                  <a:pt x="0" y="0"/>
                </a:lnTo>
                <a:close/>
                <a:moveTo>
                  <a:pt x="4513" y="0"/>
                </a:moveTo>
                <a:lnTo>
                  <a:pt x="4513" y="1274"/>
                </a:lnTo>
                <a:lnTo>
                  <a:pt x="4513" y="2547"/>
                </a:lnTo>
                <a:lnTo>
                  <a:pt x="6075" y="2547"/>
                </a:lnTo>
                <a:cubicBezTo>
                  <a:pt x="7415" y="2547"/>
                  <a:pt x="7639" y="2522"/>
                  <a:pt x="7695" y="2396"/>
                </a:cubicBezTo>
                <a:cubicBezTo>
                  <a:pt x="7748" y="2277"/>
                  <a:pt x="7781" y="2272"/>
                  <a:pt x="7907" y="2363"/>
                </a:cubicBezTo>
                <a:cubicBezTo>
                  <a:pt x="7993" y="2425"/>
                  <a:pt x="8081" y="2557"/>
                  <a:pt x="8081" y="2648"/>
                </a:cubicBezTo>
                <a:cubicBezTo>
                  <a:pt x="8081" y="2739"/>
                  <a:pt x="8107" y="2838"/>
                  <a:pt x="8158" y="2865"/>
                </a:cubicBezTo>
                <a:cubicBezTo>
                  <a:pt x="8209" y="2893"/>
                  <a:pt x="8294" y="3060"/>
                  <a:pt x="8331" y="3234"/>
                </a:cubicBezTo>
                <a:cubicBezTo>
                  <a:pt x="8369" y="3408"/>
                  <a:pt x="8460" y="3664"/>
                  <a:pt x="8544" y="3804"/>
                </a:cubicBezTo>
                <a:cubicBezTo>
                  <a:pt x="8628" y="3944"/>
                  <a:pt x="8698" y="4112"/>
                  <a:pt x="8698" y="4189"/>
                </a:cubicBezTo>
                <a:cubicBezTo>
                  <a:pt x="8698" y="4267"/>
                  <a:pt x="8765" y="4382"/>
                  <a:pt x="8833" y="4441"/>
                </a:cubicBezTo>
                <a:cubicBezTo>
                  <a:pt x="8901" y="4500"/>
                  <a:pt x="8980" y="4898"/>
                  <a:pt x="9006" y="5329"/>
                </a:cubicBezTo>
                <a:cubicBezTo>
                  <a:pt x="9050" y="6049"/>
                  <a:pt x="9052" y="6108"/>
                  <a:pt x="9238" y="6066"/>
                </a:cubicBezTo>
                <a:cubicBezTo>
                  <a:pt x="9368" y="6037"/>
                  <a:pt x="9472" y="6086"/>
                  <a:pt x="9508" y="6183"/>
                </a:cubicBezTo>
                <a:cubicBezTo>
                  <a:pt x="9538" y="6267"/>
                  <a:pt x="9611" y="6418"/>
                  <a:pt x="9662" y="6519"/>
                </a:cubicBezTo>
                <a:cubicBezTo>
                  <a:pt x="9713" y="6619"/>
                  <a:pt x="9762" y="6821"/>
                  <a:pt x="9778" y="6971"/>
                </a:cubicBezTo>
                <a:cubicBezTo>
                  <a:pt x="9805" y="7226"/>
                  <a:pt x="9779" y="7246"/>
                  <a:pt x="9411" y="7273"/>
                </a:cubicBezTo>
                <a:lnTo>
                  <a:pt x="9026" y="7306"/>
                </a:lnTo>
                <a:lnTo>
                  <a:pt x="9026" y="8613"/>
                </a:lnTo>
                <a:lnTo>
                  <a:pt x="9026" y="9937"/>
                </a:lnTo>
                <a:lnTo>
                  <a:pt x="9951" y="9937"/>
                </a:lnTo>
                <a:lnTo>
                  <a:pt x="10896" y="9937"/>
                </a:lnTo>
                <a:lnTo>
                  <a:pt x="11109" y="10339"/>
                </a:lnTo>
                <a:cubicBezTo>
                  <a:pt x="11469" y="11027"/>
                  <a:pt x="11440" y="11063"/>
                  <a:pt x="10144" y="11093"/>
                </a:cubicBezTo>
                <a:lnTo>
                  <a:pt x="9026" y="11127"/>
                </a:lnTo>
                <a:lnTo>
                  <a:pt x="9026" y="12568"/>
                </a:lnTo>
                <a:lnTo>
                  <a:pt x="9026" y="14026"/>
                </a:lnTo>
                <a:lnTo>
                  <a:pt x="15313" y="14026"/>
                </a:lnTo>
                <a:lnTo>
                  <a:pt x="21600" y="14026"/>
                </a:lnTo>
                <a:lnTo>
                  <a:pt x="21600" y="10792"/>
                </a:lnTo>
                <a:lnTo>
                  <a:pt x="21600" y="7021"/>
                </a:lnTo>
                <a:lnTo>
                  <a:pt x="21600" y="0"/>
                </a:lnTo>
                <a:lnTo>
                  <a:pt x="13056" y="0"/>
                </a:lnTo>
                <a:lnTo>
                  <a:pt x="10800" y="0"/>
                </a:lnTo>
                <a:lnTo>
                  <a:pt x="4513" y="0"/>
                </a:lnTo>
                <a:close/>
                <a:moveTo>
                  <a:pt x="17068" y="855"/>
                </a:moveTo>
                <a:cubicBezTo>
                  <a:pt x="17207" y="857"/>
                  <a:pt x="17346" y="870"/>
                  <a:pt x="17492" y="888"/>
                </a:cubicBezTo>
                <a:cubicBezTo>
                  <a:pt x="18920" y="1063"/>
                  <a:pt x="19440" y="1618"/>
                  <a:pt x="19440" y="2983"/>
                </a:cubicBezTo>
                <a:cubicBezTo>
                  <a:pt x="19440" y="3887"/>
                  <a:pt x="19199" y="4422"/>
                  <a:pt x="18630" y="4742"/>
                </a:cubicBezTo>
                <a:cubicBezTo>
                  <a:pt x="18663" y="4921"/>
                  <a:pt x="18645" y="5106"/>
                  <a:pt x="18534" y="5262"/>
                </a:cubicBezTo>
                <a:cubicBezTo>
                  <a:pt x="17874" y="6181"/>
                  <a:pt x="15795" y="6153"/>
                  <a:pt x="15120" y="5211"/>
                </a:cubicBezTo>
                <a:cubicBezTo>
                  <a:pt x="14913" y="4924"/>
                  <a:pt x="15008" y="4642"/>
                  <a:pt x="15274" y="4407"/>
                </a:cubicBezTo>
                <a:cubicBezTo>
                  <a:pt x="14708" y="3799"/>
                  <a:pt x="14557" y="2858"/>
                  <a:pt x="15024" y="1810"/>
                </a:cubicBezTo>
                <a:cubicBezTo>
                  <a:pt x="15297" y="1196"/>
                  <a:pt x="16092" y="840"/>
                  <a:pt x="17068" y="855"/>
                </a:cubicBezTo>
                <a:close/>
                <a:moveTo>
                  <a:pt x="0" y="3737"/>
                </a:moveTo>
                <a:lnTo>
                  <a:pt x="0" y="4927"/>
                </a:lnTo>
                <a:lnTo>
                  <a:pt x="0" y="6100"/>
                </a:lnTo>
                <a:lnTo>
                  <a:pt x="1524" y="6100"/>
                </a:lnTo>
                <a:lnTo>
                  <a:pt x="3047" y="6100"/>
                </a:lnTo>
                <a:lnTo>
                  <a:pt x="3047" y="4927"/>
                </a:lnTo>
                <a:lnTo>
                  <a:pt x="3047" y="3737"/>
                </a:lnTo>
                <a:lnTo>
                  <a:pt x="1524" y="3737"/>
                </a:lnTo>
                <a:lnTo>
                  <a:pt x="0" y="3737"/>
                </a:lnTo>
                <a:close/>
                <a:moveTo>
                  <a:pt x="4513" y="3737"/>
                </a:moveTo>
                <a:lnTo>
                  <a:pt x="4513" y="4927"/>
                </a:lnTo>
                <a:lnTo>
                  <a:pt x="4513" y="6100"/>
                </a:lnTo>
                <a:lnTo>
                  <a:pt x="6075" y="6100"/>
                </a:lnTo>
                <a:lnTo>
                  <a:pt x="7656" y="6100"/>
                </a:lnTo>
                <a:lnTo>
                  <a:pt x="7656" y="4927"/>
                </a:lnTo>
                <a:lnTo>
                  <a:pt x="7656" y="3737"/>
                </a:lnTo>
                <a:lnTo>
                  <a:pt x="6075" y="3737"/>
                </a:lnTo>
                <a:lnTo>
                  <a:pt x="4513" y="3737"/>
                </a:lnTo>
                <a:close/>
                <a:moveTo>
                  <a:pt x="0" y="7289"/>
                </a:moveTo>
                <a:lnTo>
                  <a:pt x="0" y="8613"/>
                </a:lnTo>
                <a:lnTo>
                  <a:pt x="0" y="9937"/>
                </a:lnTo>
                <a:lnTo>
                  <a:pt x="1524" y="9937"/>
                </a:lnTo>
                <a:lnTo>
                  <a:pt x="3047" y="9937"/>
                </a:lnTo>
                <a:lnTo>
                  <a:pt x="3047" y="8613"/>
                </a:lnTo>
                <a:lnTo>
                  <a:pt x="3047" y="7289"/>
                </a:lnTo>
                <a:lnTo>
                  <a:pt x="1524" y="7289"/>
                </a:lnTo>
                <a:lnTo>
                  <a:pt x="0" y="7289"/>
                </a:lnTo>
                <a:close/>
                <a:moveTo>
                  <a:pt x="4513" y="7289"/>
                </a:moveTo>
                <a:lnTo>
                  <a:pt x="4513" y="8613"/>
                </a:lnTo>
                <a:lnTo>
                  <a:pt x="4513" y="9937"/>
                </a:lnTo>
                <a:lnTo>
                  <a:pt x="6075" y="9937"/>
                </a:lnTo>
                <a:lnTo>
                  <a:pt x="7656" y="9937"/>
                </a:lnTo>
                <a:lnTo>
                  <a:pt x="7656" y="8613"/>
                </a:lnTo>
                <a:lnTo>
                  <a:pt x="7656" y="7289"/>
                </a:lnTo>
                <a:lnTo>
                  <a:pt x="6075" y="7289"/>
                </a:lnTo>
                <a:lnTo>
                  <a:pt x="4513" y="7289"/>
                </a:lnTo>
                <a:close/>
                <a:moveTo>
                  <a:pt x="0" y="11110"/>
                </a:moveTo>
                <a:lnTo>
                  <a:pt x="0" y="12568"/>
                </a:lnTo>
                <a:lnTo>
                  <a:pt x="0" y="14026"/>
                </a:lnTo>
                <a:lnTo>
                  <a:pt x="1524" y="14026"/>
                </a:lnTo>
                <a:lnTo>
                  <a:pt x="3047" y="14026"/>
                </a:lnTo>
                <a:lnTo>
                  <a:pt x="3047" y="12568"/>
                </a:lnTo>
                <a:lnTo>
                  <a:pt x="3047" y="11110"/>
                </a:lnTo>
                <a:lnTo>
                  <a:pt x="1524" y="11110"/>
                </a:lnTo>
                <a:lnTo>
                  <a:pt x="0" y="11110"/>
                </a:lnTo>
                <a:close/>
                <a:moveTo>
                  <a:pt x="4513" y="11110"/>
                </a:moveTo>
                <a:lnTo>
                  <a:pt x="4513" y="12568"/>
                </a:lnTo>
                <a:lnTo>
                  <a:pt x="4513" y="14026"/>
                </a:lnTo>
                <a:lnTo>
                  <a:pt x="6075" y="14026"/>
                </a:lnTo>
                <a:lnTo>
                  <a:pt x="7656" y="14026"/>
                </a:lnTo>
                <a:lnTo>
                  <a:pt x="7656" y="12568"/>
                </a:lnTo>
                <a:lnTo>
                  <a:pt x="7656" y="11110"/>
                </a:lnTo>
                <a:lnTo>
                  <a:pt x="6075" y="11110"/>
                </a:lnTo>
                <a:lnTo>
                  <a:pt x="4513" y="11110"/>
                </a:lnTo>
                <a:close/>
                <a:moveTo>
                  <a:pt x="0" y="15216"/>
                </a:moveTo>
                <a:lnTo>
                  <a:pt x="0" y="16439"/>
                </a:lnTo>
                <a:lnTo>
                  <a:pt x="0" y="17679"/>
                </a:lnTo>
                <a:lnTo>
                  <a:pt x="1524" y="17679"/>
                </a:lnTo>
                <a:lnTo>
                  <a:pt x="3047" y="17679"/>
                </a:lnTo>
                <a:lnTo>
                  <a:pt x="3047" y="16439"/>
                </a:lnTo>
                <a:lnTo>
                  <a:pt x="3047" y="15216"/>
                </a:lnTo>
                <a:lnTo>
                  <a:pt x="1524" y="15216"/>
                </a:lnTo>
                <a:lnTo>
                  <a:pt x="0" y="15216"/>
                </a:lnTo>
                <a:close/>
                <a:moveTo>
                  <a:pt x="4513" y="15216"/>
                </a:moveTo>
                <a:lnTo>
                  <a:pt x="4513" y="16439"/>
                </a:lnTo>
                <a:lnTo>
                  <a:pt x="4513" y="17679"/>
                </a:lnTo>
                <a:lnTo>
                  <a:pt x="6075" y="17679"/>
                </a:lnTo>
                <a:lnTo>
                  <a:pt x="7656" y="17679"/>
                </a:lnTo>
                <a:lnTo>
                  <a:pt x="7656" y="16439"/>
                </a:lnTo>
                <a:lnTo>
                  <a:pt x="7656" y="15216"/>
                </a:lnTo>
                <a:lnTo>
                  <a:pt x="6075" y="15216"/>
                </a:lnTo>
                <a:lnTo>
                  <a:pt x="4513" y="15216"/>
                </a:lnTo>
                <a:close/>
                <a:moveTo>
                  <a:pt x="9026" y="15216"/>
                </a:moveTo>
                <a:lnTo>
                  <a:pt x="9026" y="16439"/>
                </a:lnTo>
                <a:lnTo>
                  <a:pt x="9026" y="17679"/>
                </a:lnTo>
                <a:lnTo>
                  <a:pt x="10646" y="17679"/>
                </a:lnTo>
                <a:lnTo>
                  <a:pt x="12266" y="17679"/>
                </a:lnTo>
                <a:lnTo>
                  <a:pt x="12266" y="16439"/>
                </a:lnTo>
                <a:lnTo>
                  <a:pt x="12266" y="15216"/>
                </a:lnTo>
                <a:lnTo>
                  <a:pt x="10646" y="15216"/>
                </a:lnTo>
                <a:lnTo>
                  <a:pt x="9026" y="15216"/>
                </a:lnTo>
                <a:close/>
                <a:moveTo>
                  <a:pt x="13635" y="15216"/>
                </a:moveTo>
                <a:lnTo>
                  <a:pt x="13635" y="16439"/>
                </a:lnTo>
                <a:lnTo>
                  <a:pt x="13635" y="17679"/>
                </a:lnTo>
                <a:lnTo>
                  <a:pt x="15255" y="17679"/>
                </a:lnTo>
                <a:lnTo>
                  <a:pt x="16894" y="17679"/>
                </a:lnTo>
                <a:lnTo>
                  <a:pt x="16856" y="16472"/>
                </a:lnTo>
                <a:lnTo>
                  <a:pt x="16836" y="15266"/>
                </a:lnTo>
                <a:lnTo>
                  <a:pt x="15236" y="15232"/>
                </a:lnTo>
                <a:lnTo>
                  <a:pt x="13635" y="15216"/>
                </a:lnTo>
                <a:close/>
                <a:moveTo>
                  <a:pt x="18244" y="15216"/>
                </a:moveTo>
                <a:lnTo>
                  <a:pt x="18244" y="16439"/>
                </a:lnTo>
                <a:lnTo>
                  <a:pt x="18244" y="17679"/>
                </a:lnTo>
                <a:lnTo>
                  <a:pt x="19922" y="17679"/>
                </a:lnTo>
                <a:lnTo>
                  <a:pt x="21600" y="17679"/>
                </a:lnTo>
                <a:lnTo>
                  <a:pt x="21600" y="16439"/>
                </a:lnTo>
                <a:lnTo>
                  <a:pt x="21600" y="15216"/>
                </a:lnTo>
                <a:lnTo>
                  <a:pt x="19922" y="15216"/>
                </a:lnTo>
                <a:lnTo>
                  <a:pt x="18244" y="15216"/>
                </a:lnTo>
                <a:close/>
                <a:moveTo>
                  <a:pt x="0" y="18952"/>
                </a:moveTo>
                <a:lnTo>
                  <a:pt x="0" y="20276"/>
                </a:lnTo>
                <a:lnTo>
                  <a:pt x="0" y="21600"/>
                </a:lnTo>
                <a:lnTo>
                  <a:pt x="3819" y="21600"/>
                </a:lnTo>
                <a:lnTo>
                  <a:pt x="7656" y="21600"/>
                </a:lnTo>
                <a:lnTo>
                  <a:pt x="7656" y="20276"/>
                </a:lnTo>
                <a:lnTo>
                  <a:pt x="7656" y="18952"/>
                </a:lnTo>
                <a:lnTo>
                  <a:pt x="6094" y="18952"/>
                </a:lnTo>
                <a:lnTo>
                  <a:pt x="4513" y="18952"/>
                </a:lnTo>
                <a:lnTo>
                  <a:pt x="4494" y="20209"/>
                </a:lnTo>
                <a:lnTo>
                  <a:pt x="4455" y="21449"/>
                </a:lnTo>
                <a:lnTo>
                  <a:pt x="3780" y="21449"/>
                </a:lnTo>
                <a:lnTo>
                  <a:pt x="3086" y="21449"/>
                </a:lnTo>
                <a:lnTo>
                  <a:pt x="3066" y="20209"/>
                </a:lnTo>
                <a:lnTo>
                  <a:pt x="3028" y="18952"/>
                </a:lnTo>
                <a:lnTo>
                  <a:pt x="1524" y="18952"/>
                </a:lnTo>
                <a:lnTo>
                  <a:pt x="0" y="18952"/>
                </a:lnTo>
                <a:close/>
                <a:moveTo>
                  <a:pt x="9026" y="18952"/>
                </a:moveTo>
                <a:lnTo>
                  <a:pt x="9026" y="20276"/>
                </a:lnTo>
                <a:lnTo>
                  <a:pt x="9026" y="21600"/>
                </a:lnTo>
                <a:lnTo>
                  <a:pt x="21600" y="21600"/>
                </a:lnTo>
                <a:lnTo>
                  <a:pt x="21600" y="20276"/>
                </a:lnTo>
                <a:lnTo>
                  <a:pt x="21600" y="18952"/>
                </a:lnTo>
                <a:lnTo>
                  <a:pt x="19922" y="18952"/>
                </a:lnTo>
                <a:lnTo>
                  <a:pt x="18244" y="18952"/>
                </a:lnTo>
                <a:lnTo>
                  <a:pt x="18225" y="20209"/>
                </a:lnTo>
                <a:lnTo>
                  <a:pt x="18186" y="21449"/>
                </a:lnTo>
                <a:lnTo>
                  <a:pt x="17511" y="21449"/>
                </a:lnTo>
                <a:lnTo>
                  <a:pt x="16856" y="21449"/>
                </a:lnTo>
                <a:lnTo>
                  <a:pt x="16875" y="20209"/>
                </a:lnTo>
                <a:lnTo>
                  <a:pt x="16894" y="18952"/>
                </a:lnTo>
                <a:lnTo>
                  <a:pt x="15274" y="18952"/>
                </a:lnTo>
                <a:lnTo>
                  <a:pt x="13635" y="18952"/>
                </a:lnTo>
                <a:lnTo>
                  <a:pt x="13616" y="20209"/>
                </a:lnTo>
                <a:lnTo>
                  <a:pt x="13577" y="21449"/>
                </a:lnTo>
                <a:lnTo>
                  <a:pt x="12941" y="21449"/>
                </a:lnTo>
                <a:lnTo>
                  <a:pt x="12324" y="21449"/>
                </a:lnTo>
                <a:lnTo>
                  <a:pt x="12285" y="20209"/>
                </a:lnTo>
                <a:lnTo>
                  <a:pt x="12266" y="18952"/>
                </a:lnTo>
                <a:lnTo>
                  <a:pt x="10646" y="18952"/>
                </a:lnTo>
                <a:lnTo>
                  <a:pt x="9026" y="1895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747406" y="274500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Free Face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406" y="353739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Crest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/Toe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7406" y="4329789"/>
            <a:ext cx="216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Terrain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 Points </a:t>
            </a:r>
            <a:r>
              <a:rPr lang="pt-PT" dirty="0" err="1">
                <a:solidFill>
                  <a:schemeClr val="bg1">
                    <a:lumMod val="75000"/>
                  </a:schemeClr>
                </a:solidFill>
              </a:rPr>
              <a:t>View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459" y="5122182"/>
            <a:ext cx="216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Isolines</a:t>
            </a:r>
            <a:r>
              <a:rPr lang="pt-PT" dirty="0"/>
              <a:t> </a:t>
            </a:r>
            <a:r>
              <a:rPr lang="pt-PT" dirty="0" err="1"/>
              <a:t>View</a:t>
            </a:r>
            <a:endParaRPr lang="pt-PT" dirty="0"/>
          </a:p>
        </p:txBody>
      </p:sp>
      <p:pic>
        <p:nvPicPr>
          <p:cNvPr id="20" name="v5.png"/>
          <p:cNvPicPr>
            <a:picLocks noChangeAspect="1"/>
          </p:cNvPicPr>
          <p:nvPr/>
        </p:nvPicPr>
        <p:blipFill>
          <a:blip r:embed="rId7">
            <a:extLst/>
          </a:blip>
          <a:srcRect l="9669" t="22253" r="13642" b="7930"/>
          <a:stretch>
            <a:fillRect/>
          </a:stretch>
        </p:blipFill>
        <p:spPr>
          <a:xfrm>
            <a:off x="3122332" y="2494271"/>
            <a:ext cx="5685673" cy="2788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3C09BA71-9EED-4098-8BF4-4562D800F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4" y="741503"/>
            <a:ext cx="8843955" cy="1026026"/>
          </a:xfrm>
          <a:prstGeom prst="rect">
            <a:avLst/>
          </a:prstGeom>
        </p:spPr>
      </p:pic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85DA443F-8C6F-44F2-A425-6B41C7C07EF8}"/>
              </a:ext>
            </a:extLst>
          </p:cNvPr>
          <p:cNvSpPr/>
          <p:nvPr/>
        </p:nvSpPr>
        <p:spPr>
          <a:xfrm>
            <a:off x="4897100" y="1031681"/>
            <a:ext cx="347562" cy="735848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8156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E9C1858-D45A-4E19-A470-D5F36751D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25"/>
          <a:stretch/>
        </p:blipFill>
        <p:spPr>
          <a:xfrm>
            <a:off x="793528" y="1183319"/>
            <a:ext cx="8060621" cy="5130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85DA443F-8C6F-44F2-A425-6B41C7C07EF8}"/>
              </a:ext>
            </a:extLst>
          </p:cNvPr>
          <p:cNvSpPr/>
          <p:nvPr/>
        </p:nvSpPr>
        <p:spPr>
          <a:xfrm>
            <a:off x="5433128" y="1446840"/>
            <a:ext cx="347562" cy="555381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9CAE53CB-570A-4B9D-BCE2-E069B1C5A4E9}"/>
              </a:ext>
            </a:extLst>
          </p:cNvPr>
          <p:cNvSpPr txBox="1"/>
          <p:nvPr/>
        </p:nvSpPr>
        <p:spPr>
          <a:xfrm>
            <a:off x="2946979" y="6392713"/>
            <a:ext cx="3753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Countour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terrain</a:t>
            </a:r>
            <a:r>
              <a:rPr lang="pt-PT" dirty="0"/>
              <a:t> files (.</a:t>
            </a:r>
            <a:r>
              <a:rPr lang="pt-PT" dirty="0" err="1"/>
              <a:t>csv</a:t>
            </a:r>
            <a:r>
              <a:rPr lang="pt-P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3558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7CD51B-F53E-492D-8190-44A669DFB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36" y="809246"/>
            <a:ext cx="8686800" cy="987425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A2CEB808-A900-4DF9-9ADC-C8EAD6228700}"/>
              </a:ext>
            </a:extLst>
          </p:cNvPr>
          <p:cNvSpPr/>
          <p:nvPr/>
        </p:nvSpPr>
        <p:spPr>
          <a:xfrm>
            <a:off x="5801346" y="1122218"/>
            <a:ext cx="870690" cy="415636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67C41F-4F81-4415-B0D8-991A0DD717BE}"/>
              </a:ext>
            </a:extLst>
          </p:cNvPr>
          <p:cNvSpPr txBox="1"/>
          <p:nvPr/>
        </p:nvSpPr>
        <p:spPr>
          <a:xfrm>
            <a:off x="4428341" y="2124010"/>
            <a:ext cx="3574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err="1"/>
              <a:t>Choose</a:t>
            </a:r>
            <a:r>
              <a:rPr lang="pt-PT" sz="1600" dirty="0"/>
              <a:t> your Topography </a:t>
            </a:r>
            <a:r>
              <a:rPr lang="pt-PT" sz="1600" dirty="0" err="1"/>
              <a:t>type</a:t>
            </a:r>
            <a:r>
              <a:rPr lang="pt-PT" sz="1600" dirty="0"/>
              <a:t> of rock.</a:t>
            </a:r>
            <a:endParaRPr lang="en-US" sz="1600" dirty="0"/>
          </a:p>
        </p:txBody>
      </p:sp>
      <p:cxnSp>
        <p:nvCxnSpPr>
          <p:cNvPr id="8" name="Conexão reta unidirecional 7">
            <a:extLst>
              <a:ext uri="{FF2B5EF4-FFF2-40B4-BE49-F238E27FC236}">
                <a16:creationId xmlns:a16="http://schemas.microsoft.com/office/drawing/2014/main" id="{2B5E0DD2-D57A-43BC-975F-084278A08E8C}"/>
              </a:ext>
            </a:extLst>
          </p:cNvPr>
          <p:cNvCxnSpPr>
            <a:endCxn id="5" idx="0"/>
          </p:cNvCxnSpPr>
          <p:nvPr/>
        </p:nvCxnSpPr>
        <p:spPr>
          <a:xfrm>
            <a:off x="6215578" y="1527055"/>
            <a:ext cx="0" cy="596955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0900CC98-6269-42D8-AD99-D8189986C25E}"/>
              </a:ext>
            </a:extLst>
          </p:cNvPr>
          <p:cNvCxnSpPr>
            <a:cxnSpLocks/>
          </p:cNvCxnSpPr>
          <p:nvPr/>
        </p:nvCxnSpPr>
        <p:spPr>
          <a:xfrm>
            <a:off x="639453" y="1676399"/>
            <a:ext cx="0" cy="458410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05638148-134E-458B-8987-F310A4BA7389}"/>
              </a:ext>
            </a:extLst>
          </p:cNvPr>
          <p:cNvSpPr/>
          <p:nvPr/>
        </p:nvSpPr>
        <p:spPr>
          <a:xfrm>
            <a:off x="481201" y="1148141"/>
            <a:ext cx="371924" cy="528258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0201788-EA9A-4FCF-9EE8-377F72CC3AB4}"/>
              </a:ext>
            </a:extLst>
          </p:cNvPr>
          <p:cNvSpPr txBox="1"/>
          <p:nvPr/>
        </p:nvSpPr>
        <p:spPr>
          <a:xfrm>
            <a:off x="116114" y="2124010"/>
            <a:ext cx="3763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/>
              <a:t>Import</a:t>
            </a:r>
            <a:r>
              <a:rPr lang="pt-PT" sz="1600" dirty="0"/>
              <a:t> </a:t>
            </a:r>
            <a:r>
              <a:rPr lang="pt-PT" sz="1600" dirty="0" err="1"/>
              <a:t>layer</a:t>
            </a:r>
            <a:r>
              <a:rPr lang="pt-PT" sz="1600" dirty="0"/>
              <a:t> (</a:t>
            </a:r>
            <a:r>
              <a:rPr lang="pt-PT" sz="1600" dirty="0" err="1"/>
              <a:t>same</a:t>
            </a:r>
            <a:r>
              <a:rPr lang="pt-PT" sz="1600" dirty="0"/>
              <a:t> steps as </a:t>
            </a:r>
            <a:r>
              <a:rPr lang="pt-PT" sz="1600" dirty="0" err="1"/>
              <a:t>import</a:t>
            </a:r>
            <a:r>
              <a:rPr lang="pt-PT" sz="1600" dirty="0"/>
              <a:t> </a:t>
            </a:r>
            <a:r>
              <a:rPr lang="pt-PT" sz="1600" dirty="0" err="1"/>
              <a:t>terrain</a:t>
            </a:r>
            <a:r>
              <a:rPr lang="pt-PT" sz="1600" dirty="0"/>
              <a:t>) </a:t>
            </a:r>
            <a:endParaRPr lang="en-US" sz="16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457102F-B7A8-45CA-9FB7-A3295F395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19" y="2679464"/>
            <a:ext cx="6165269" cy="3932467"/>
          </a:xfrm>
          <a:prstGeom prst="rect">
            <a:avLst/>
          </a:prstGeom>
        </p:spPr>
      </p:pic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DCF810B5-16E1-40B5-874B-9DF74421DB50}"/>
              </a:ext>
            </a:extLst>
          </p:cNvPr>
          <p:cNvCxnSpPr>
            <a:cxnSpLocks/>
          </p:cNvCxnSpPr>
          <p:nvPr/>
        </p:nvCxnSpPr>
        <p:spPr>
          <a:xfrm flipH="1">
            <a:off x="7337795" y="3429000"/>
            <a:ext cx="665019" cy="804772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A663F5C-F9AD-46DE-82B1-7F4955F5CC2E}"/>
              </a:ext>
            </a:extLst>
          </p:cNvPr>
          <p:cNvSpPr txBox="1"/>
          <p:nvPr/>
        </p:nvSpPr>
        <p:spPr>
          <a:xfrm>
            <a:off x="3437497" y="5710200"/>
            <a:ext cx="3574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Layer 1 (yellow)</a:t>
            </a:r>
            <a:endParaRPr lang="en-US" sz="16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12DD0D4-E748-4E6E-9596-2230413B5E83}"/>
              </a:ext>
            </a:extLst>
          </p:cNvPr>
          <p:cNvSpPr txBox="1"/>
          <p:nvPr/>
        </p:nvSpPr>
        <p:spPr>
          <a:xfrm>
            <a:off x="6416224" y="2811501"/>
            <a:ext cx="357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err="1"/>
              <a:t>Main</a:t>
            </a:r>
            <a:r>
              <a:rPr lang="pt-PT" sz="1600" dirty="0"/>
              <a:t> </a:t>
            </a:r>
            <a:r>
              <a:rPr lang="pt-PT" sz="1600" dirty="0" err="1"/>
              <a:t>Terrain</a:t>
            </a:r>
            <a:endParaRPr lang="pt-PT" sz="1600" dirty="0"/>
          </a:p>
          <a:p>
            <a:pPr algn="ctr"/>
            <a:r>
              <a:rPr lang="pt-PT" sz="1600" dirty="0"/>
              <a:t>(Orange)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3825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7CD51B-F53E-492D-8190-44A669DFB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50810"/>
            <a:ext cx="8686800" cy="987425"/>
          </a:xfrm>
          <a:prstGeom prst="rect">
            <a:avLst/>
          </a:prstGeom>
        </p:spPr>
      </p:pic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0900CC98-6269-42D8-AD99-D8189986C25E}"/>
              </a:ext>
            </a:extLst>
          </p:cNvPr>
          <p:cNvCxnSpPr>
            <a:cxnSpLocks/>
          </p:cNvCxnSpPr>
          <p:nvPr/>
        </p:nvCxnSpPr>
        <p:spPr>
          <a:xfrm>
            <a:off x="673017" y="1717963"/>
            <a:ext cx="0" cy="458410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05638148-134E-458B-8987-F310A4BA7389}"/>
              </a:ext>
            </a:extLst>
          </p:cNvPr>
          <p:cNvSpPr/>
          <p:nvPr/>
        </p:nvSpPr>
        <p:spPr>
          <a:xfrm>
            <a:off x="514765" y="1189705"/>
            <a:ext cx="371924" cy="528258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0201788-EA9A-4FCF-9EE8-377F72CC3AB4}"/>
              </a:ext>
            </a:extLst>
          </p:cNvPr>
          <p:cNvSpPr txBox="1"/>
          <p:nvPr/>
        </p:nvSpPr>
        <p:spPr>
          <a:xfrm>
            <a:off x="228600" y="2162038"/>
            <a:ext cx="3763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/>
              <a:t>Import</a:t>
            </a:r>
            <a:r>
              <a:rPr lang="pt-PT" sz="1600" dirty="0"/>
              <a:t> </a:t>
            </a:r>
            <a:r>
              <a:rPr lang="pt-PT" sz="1600" dirty="0" err="1"/>
              <a:t>layer</a:t>
            </a:r>
            <a:endParaRPr lang="en-US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DD92CDB-3014-4444-8E63-93C260109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76" y="2107307"/>
            <a:ext cx="4159842" cy="451129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E5D54F2E-4E62-429C-ABBF-F4FEE6553415}"/>
              </a:ext>
            </a:extLst>
          </p:cNvPr>
          <p:cNvSpPr txBox="1"/>
          <p:nvPr/>
        </p:nvSpPr>
        <p:spPr>
          <a:xfrm>
            <a:off x="450808" y="3696327"/>
            <a:ext cx="3763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/>
              <a:t>NOTE</a:t>
            </a:r>
            <a:r>
              <a:rPr lang="pt-PT" sz="2000" dirty="0"/>
              <a:t>: </a:t>
            </a:r>
            <a:r>
              <a:rPr lang="pt-PT" sz="2000" dirty="0" err="1"/>
              <a:t>You</a:t>
            </a:r>
            <a:r>
              <a:rPr lang="pt-PT" sz="2000" dirty="0"/>
              <a:t> can </a:t>
            </a:r>
            <a:r>
              <a:rPr lang="pt-PT" sz="2000" dirty="0" err="1"/>
              <a:t>adjsut</a:t>
            </a:r>
            <a:r>
              <a:rPr lang="pt-PT" sz="2000" dirty="0"/>
              <a:t> your </a:t>
            </a:r>
            <a:r>
              <a:rPr lang="pt-PT" sz="2000" dirty="0" err="1"/>
              <a:t>boreholes</a:t>
            </a:r>
            <a:r>
              <a:rPr lang="pt-PT" sz="2000" dirty="0"/>
              <a:t> </a:t>
            </a:r>
            <a:r>
              <a:rPr lang="pt-PT" sz="2000" dirty="0" err="1"/>
              <a:t>until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LAYER </a:t>
            </a:r>
            <a:r>
              <a:rPr lang="pt-PT" sz="2000" dirty="0" err="1"/>
              <a:t>that</a:t>
            </a:r>
            <a:r>
              <a:rPr lang="pt-PT" sz="2000" dirty="0"/>
              <a:t> </a:t>
            </a:r>
            <a:r>
              <a:rPr lang="pt-PT" sz="2000" dirty="0" err="1"/>
              <a:t>you</a:t>
            </a:r>
            <a:r>
              <a:rPr lang="pt-PT" sz="2000" dirty="0"/>
              <a:t> want, </a:t>
            </a:r>
            <a:r>
              <a:rPr lang="pt-PT" sz="2000" dirty="0" err="1"/>
              <a:t>or</a:t>
            </a:r>
            <a:r>
              <a:rPr lang="pt-PT" sz="2000" dirty="0"/>
              <a:t> </a:t>
            </a:r>
            <a:r>
              <a:rPr lang="pt-PT" sz="2000" dirty="0" err="1"/>
              <a:t>until</a:t>
            </a:r>
            <a:r>
              <a:rPr lang="pt-PT" sz="2000" dirty="0"/>
              <a:t> </a:t>
            </a:r>
            <a:r>
              <a:rPr lang="pt-PT" sz="2000" dirty="0" err="1"/>
              <a:t>bench</a:t>
            </a:r>
            <a:r>
              <a:rPr lang="pt-PT" sz="2000" dirty="0"/>
              <a:t> </a:t>
            </a:r>
            <a:r>
              <a:rPr lang="pt-PT" sz="2000" dirty="0" err="1"/>
              <a:t>bottom</a:t>
            </a:r>
            <a:r>
              <a:rPr lang="pt-PT" sz="2000" dirty="0"/>
              <a:t>, </a:t>
            </a:r>
            <a:r>
              <a:rPr lang="pt-PT" sz="2000" dirty="0" err="1"/>
              <a:t>like</a:t>
            </a:r>
            <a:r>
              <a:rPr lang="pt-PT" sz="2000" dirty="0"/>
              <a:t> usual (</a:t>
            </a:r>
            <a:r>
              <a:rPr lang="pt-PT" sz="2000" dirty="0" err="1"/>
              <a:t>see</a:t>
            </a:r>
            <a:r>
              <a:rPr lang="pt-PT" sz="2000" dirty="0"/>
              <a:t> Borehole Module)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9500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7CD51B-F53E-492D-8190-44A669DFB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50810"/>
            <a:ext cx="8686800" cy="987425"/>
          </a:xfrm>
          <a:prstGeom prst="rect">
            <a:avLst/>
          </a:prstGeom>
        </p:spPr>
      </p:pic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0900CC98-6269-42D8-AD99-D8189986C25E}"/>
              </a:ext>
            </a:extLst>
          </p:cNvPr>
          <p:cNvCxnSpPr>
            <a:cxnSpLocks/>
          </p:cNvCxnSpPr>
          <p:nvPr/>
        </p:nvCxnSpPr>
        <p:spPr>
          <a:xfrm>
            <a:off x="673017" y="1717963"/>
            <a:ext cx="0" cy="458410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05638148-134E-458B-8987-F310A4BA7389}"/>
              </a:ext>
            </a:extLst>
          </p:cNvPr>
          <p:cNvSpPr/>
          <p:nvPr/>
        </p:nvSpPr>
        <p:spPr>
          <a:xfrm>
            <a:off x="514765" y="1189705"/>
            <a:ext cx="371924" cy="528258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0201788-EA9A-4FCF-9EE8-377F72CC3AB4}"/>
              </a:ext>
            </a:extLst>
          </p:cNvPr>
          <p:cNvSpPr txBox="1"/>
          <p:nvPr/>
        </p:nvSpPr>
        <p:spPr>
          <a:xfrm>
            <a:off x="228600" y="2162038"/>
            <a:ext cx="3763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/>
              <a:t>Import</a:t>
            </a:r>
            <a:r>
              <a:rPr lang="pt-PT" sz="1600" dirty="0"/>
              <a:t> </a:t>
            </a:r>
            <a:r>
              <a:rPr lang="pt-PT" sz="1600" dirty="0" err="1"/>
              <a:t>layer</a:t>
            </a:r>
            <a:endParaRPr lang="en-US" sz="16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22EE177-9488-4E1E-885C-A54298E26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378" y="2500592"/>
            <a:ext cx="5955356" cy="3996799"/>
          </a:xfrm>
          <a:prstGeom prst="rect">
            <a:avLst/>
          </a:prstGeom>
        </p:spPr>
      </p:pic>
      <p:cxnSp>
        <p:nvCxnSpPr>
          <p:cNvPr id="10" name="Conexão reta unidirecional 9">
            <a:extLst>
              <a:ext uri="{FF2B5EF4-FFF2-40B4-BE49-F238E27FC236}">
                <a16:creationId xmlns:a16="http://schemas.microsoft.com/office/drawing/2014/main" id="{18E48309-6D1E-484E-94B6-C9B36A3566FA}"/>
              </a:ext>
            </a:extLst>
          </p:cNvPr>
          <p:cNvCxnSpPr>
            <a:cxnSpLocks/>
          </p:cNvCxnSpPr>
          <p:nvPr/>
        </p:nvCxnSpPr>
        <p:spPr>
          <a:xfrm flipH="1">
            <a:off x="5288232" y="4284834"/>
            <a:ext cx="683078" cy="592992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5D54F2E-4E62-429C-ABBF-F4FEE6553415}"/>
              </a:ext>
            </a:extLst>
          </p:cNvPr>
          <p:cNvSpPr txBox="1"/>
          <p:nvPr/>
        </p:nvSpPr>
        <p:spPr>
          <a:xfrm>
            <a:off x="5288232" y="3726852"/>
            <a:ext cx="252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/>
              <a:t>Holes </a:t>
            </a:r>
            <a:r>
              <a:rPr lang="pt-PT" sz="2000" dirty="0" err="1"/>
              <a:t>adjusted</a:t>
            </a:r>
            <a:r>
              <a:rPr lang="pt-PT" sz="2000" dirty="0"/>
              <a:t> </a:t>
            </a:r>
            <a:r>
              <a:rPr lang="pt-PT" sz="2000" dirty="0" err="1"/>
              <a:t>until</a:t>
            </a:r>
            <a:r>
              <a:rPr lang="pt-PT" sz="2000" dirty="0"/>
              <a:t> </a:t>
            </a:r>
            <a:r>
              <a:rPr lang="pt-PT" sz="2000" dirty="0" err="1"/>
              <a:t>Layer</a:t>
            </a:r>
            <a:r>
              <a:rPr lang="pt-PT" sz="2000" dirty="0"/>
              <a:t> 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2829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7CD51B-F53E-492D-8190-44A669DFB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50810"/>
            <a:ext cx="8686800" cy="987425"/>
          </a:xfrm>
          <a:prstGeom prst="rect">
            <a:avLst/>
          </a:prstGeom>
        </p:spPr>
      </p:pic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0900CC98-6269-42D8-AD99-D8189986C25E}"/>
              </a:ext>
            </a:extLst>
          </p:cNvPr>
          <p:cNvCxnSpPr>
            <a:cxnSpLocks/>
          </p:cNvCxnSpPr>
          <p:nvPr/>
        </p:nvCxnSpPr>
        <p:spPr>
          <a:xfrm>
            <a:off x="4684072" y="1711577"/>
            <a:ext cx="0" cy="297332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05638148-134E-458B-8987-F310A4BA7389}"/>
              </a:ext>
            </a:extLst>
          </p:cNvPr>
          <p:cNvSpPr/>
          <p:nvPr/>
        </p:nvSpPr>
        <p:spPr>
          <a:xfrm>
            <a:off x="4484255" y="1183319"/>
            <a:ext cx="371924" cy="528258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0201788-EA9A-4FCF-9EE8-377F72CC3AB4}"/>
              </a:ext>
            </a:extLst>
          </p:cNvPr>
          <p:cNvSpPr txBox="1"/>
          <p:nvPr/>
        </p:nvSpPr>
        <p:spPr>
          <a:xfrm>
            <a:off x="3513444" y="1925562"/>
            <a:ext cx="231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Delete your cloud points</a:t>
            </a:r>
            <a:endParaRPr lang="en-US" sz="1600" dirty="0"/>
          </a:p>
        </p:txBody>
      </p:sp>
      <p:pic>
        <p:nvPicPr>
          <p:cNvPr id="5" name="cloud points">
            <a:hlinkClick r:id="" action="ppaction://media"/>
            <a:extLst>
              <a:ext uri="{FF2B5EF4-FFF2-40B4-BE49-F238E27FC236}">
                <a16:creationId xmlns:a16="http://schemas.microsoft.com/office/drawing/2014/main" id="{BCAB5201-02F8-4900-949E-A6085988C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631" b="4293"/>
          <a:stretch/>
        </p:blipFill>
        <p:spPr>
          <a:xfrm>
            <a:off x="1076694" y="2264116"/>
            <a:ext cx="7214755" cy="4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7CD51B-F53E-492D-8190-44A669DFB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50810"/>
            <a:ext cx="8686800" cy="987425"/>
          </a:xfrm>
          <a:prstGeom prst="rect">
            <a:avLst/>
          </a:prstGeom>
        </p:spPr>
      </p:pic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0900CC98-6269-42D8-AD99-D8189986C25E}"/>
              </a:ext>
            </a:extLst>
          </p:cNvPr>
          <p:cNvCxnSpPr>
            <a:cxnSpLocks/>
          </p:cNvCxnSpPr>
          <p:nvPr/>
        </p:nvCxnSpPr>
        <p:spPr>
          <a:xfrm>
            <a:off x="4988870" y="1711577"/>
            <a:ext cx="0" cy="297332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05638148-134E-458B-8987-F310A4BA7389}"/>
              </a:ext>
            </a:extLst>
          </p:cNvPr>
          <p:cNvSpPr/>
          <p:nvPr/>
        </p:nvSpPr>
        <p:spPr>
          <a:xfrm>
            <a:off x="4789053" y="1183319"/>
            <a:ext cx="371924" cy="528258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0201788-EA9A-4FCF-9EE8-377F72CC3AB4}"/>
              </a:ext>
            </a:extLst>
          </p:cNvPr>
          <p:cNvSpPr txBox="1"/>
          <p:nvPr/>
        </p:nvSpPr>
        <p:spPr>
          <a:xfrm>
            <a:off x="3832097" y="1935639"/>
            <a:ext cx="231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Delete your </a:t>
            </a:r>
            <a:r>
              <a:rPr lang="pt-PT" sz="1600" dirty="0" err="1"/>
              <a:t>triangulation</a:t>
            </a:r>
            <a:r>
              <a:rPr lang="pt-PT" sz="1600" dirty="0"/>
              <a:t> </a:t>
            </a:r>
            <a:endParaRPr lang="en-US" sz="1600" dirty="0"/>
          </a:p>
        </p:txBody>
      </p:sp>
      <p:pic>
        <p:nvPicPr>
          <p:cNvPr id="3" name="traingulate">
            <a:hlinkClick r:id="" action="ppaction://media"/>
            <a:extLst>
              <a:ext uri="{FF2B5EF4-FFF2-40B4-BE49-F238E27FC236}">
                <a16:creationId xmlns:a16="http://schemas.microsoft.com/office/drawing/2014/main" id="{5EF73C2D-5F17-4273-9095-0C42338C4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4610"/>
          <a:stretch/>
        </p:blipFill>
        <p:spPr>
          <a:xfrm>
            <a:off x="1428178" y="2274193"/>
            <a:ext cx="6721750" cy="42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5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F2658C0-A21B-4595-B304-D30B5726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45" y="791187"/>
            <a:ext cx="8843955" cy="1026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pic>
        <p:nvPicPr>
          <p:cNvPr id="30" name="import_terrai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081" y="1904923"/>
            <a:ext cx="875422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23292" y="293308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Import</a:t>
            </a:r>
            <a:r>
              <a:rPr lang="pt-PT" dirty="0"/>
              <a:t> </a:t>
            </a:r>
            <a:r>
              <a:rPr lang="pt-PT" dirty="0" err="1"/>
              <a:t>Terrain</a:t>
            </a:r>
            <a:endParaRPr lang="pt-PT" dirty="0"/>
          </a:p>
        </p:txBody>
      </p:sp>
      <p:sp>
        <p:nvSpPr>
          <p:cNvPr id="8" name="Rounded Rectangle 7"/>
          <p:cNvSpPr/>
          <p:nvPr/>
        </p:nvSpPr>
        <p:spPr>
          <a:xfrm>
            <a:off x="132345" y="1067959"/>
            <a:ext cx="401809" cy="703034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9556730-538E-41C1-AD46-3E8D8B79F5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770" b="5534"/>
          <a:stretch/>
        </p:blipFill>
        <p:spPr>
          <a:xfrm>
            <a:off x="2606721" y="1913387"/>
            <a:ext cx="5658086" cy="34059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2FB4F0E-795F-4A34-9720-875199D0F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63" y="4538041"/>
            <a:ext cx="2423899" cy="19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36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E1B349D-47FB-48E7-AB19-553972D1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2" y="740491"/>
            <a:ext cx="8843955" cy="1026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84825" y="1072055"/>
            <a:ext cx="1944513" cy="508473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3794" t="30500" r="35608" b="54691"/>
          <a:stretch/>
        </p:blipFill>
        <p:spPr>
          <a:xfrm>
            <a:off x="123292" y="1832569"/>
            <a:ext cx="2584104" cy="1447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832569"/>
            <a:ext cx="5791200" cy="481965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23292" y="1832569"/>
            <a:ext cx="624595" cy="542331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8471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794" t="30500" r="35608" b="54691"/>
          <a:stretch/>
        </p:blipFill>
        <p:spPr>
          <a:xfrm>
            <a:off x="123292" y="1832569"/>
            <a:ext cx="2584104" cy="144720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94792" y="1845269"/>
            <a:ext cx="624595" cy="542331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062" y="1845269"/>
            <a:ext cx="5781675" cy="481012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FF0D215-74A7-40DC-87D0-0D3718FD7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92" y="740491"/>
            <a:ext cx="8843955" cy="1026026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A0A2B315-C744-42DF-8C1C-4B2F00DA2A35}"/>
              </a:ext>
            </a:extLst>
          </p:cNvPr>
          <p:cNvSpPr/>
          <p:nvPr/>
        </p:nvSpPr>
        <p:spPr>
          <a:xfrm>
            <a:off x="684825" y="1072055"/>
            <a:ext cx="1944513" cy="508473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16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794" t="30500" r="35608" b="54691"/>
          <a:stretch/>
        </p:blipFill>
        <p:spPr>
          <a:xfrm>
            <a:off x="123292" y="1832569"/>
            <a:ext cx="2584104" cy="144720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304392" y="1845269"/>
            <a:ext cx="624595" cy="542331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087" y="1832569"/>
            <a:ext cx="5781675" cy="477202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8CC8B6C-8517-41AF-B341-CC963D639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92" y="740491"/>
            <a:ext cx="8843955" cy="1026026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E705D9E6-9CDB-4116-AA34-AC7B75C54601}"/>
              </a:ext>
            </a:extLst>
          </p:cNvPr>
          <p:cNvSpPr/>
          <p:nvPr/>
        </p:nvSpPr>
        <p:spPr>
          <a:xfrm>
            <a:off x="684825" y="1072055"/>
            <a:ext cx="1944513" cy="508473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3190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794" t="30500" r="35608" b="54691"/>
          <a:stretch/>
        </p:blipFill>
        <p:spPr>
          <a:xfrm>
            <a:off x="123292" y="1832569"/>
            <a:ext cx="2584104" cy="144720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851906" y="1857969"/>
            <a:ext cx="624595" cy="542331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1832569"/>
            <a:ext cx="5791200" cy="48387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3A4F65F-38D9-49D2-B9E1-BBB3FC50E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92" y="740491"/>
            <a:ext cx="8843955" cy="1026026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E792933-8ADD-45A9-95DC-AF8C95378B2E}"/>
              </a:ext>
            </a:extLst>
          </p:cNvPr>
          <p:cNvSpPr/>
          <p:nvPr/>
        </p:nvSpPr>
        <p:spPr>
          <a:xfrm>
            <a:off x="684825" y="1072055"/>
            <a:ext cx="1944513" cy="508473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4079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794" t="30500" r="35608" b="54691"/>
          <a:stretch/>
        </p:blipFill>
        <p:spPr>
          <a:xfrm>
            <a:off x="123292" y="1832569"/>
            <a:ext cx="2584104" cy="144720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35992" y="2386606"/>
            <a:ext cx="624595" cy="542331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325" y="1832569"/>
            <a:ext cx="5772150" cy="47910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729ED3A-DE7B-48EF-9A65-DB3A2C247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92" y="740491"/>
            <a:ext cx="8843955" cy="1026026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C9151993-6C07-4F01-92EB-10BCE4756341}"/>
              </a:ext>
            </a:extLst>
          </p:cNvPr>
          <p:cNvSpPr/>
          <p:nvPr/>
        </p:nvSpPr>
        <p:spPr>
          <a:xfrm>
            <a:off x="684825" y="1072055"/>
            <a:ext cx="1944513" cy="508473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0668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2544FF6-94DD-499C-9BB8-A92687BEE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2" y="740491"/>
            <a:ext cx="8843955" cy="1026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Topography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292" y="293308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Contour</a:t>
            </a:r>
            <a:r>
              <a:rPr lang="pt-PT" dirty="0"/>
              <a:t> </a:t>
            </a:r>
            <a:r>
              <a:rPr lang="pt-PT" dirty="0" err="1"/>
              <a:t>Lines</a:t>
            </a:r>
            <a:endParaRPr lang="pt-PT" dirty="0"/>
          </a:p>
        </p:txBody>
      </p:sp>
      <p:sp>
        <p:nvSpPr>
          <p:cNvPr id="8" name="Rounded Rectangle 7"/>
          <p:cNvSpPr/>
          <p:nvPr/>
        </p:nvSpPr>
        <p:spPr>
          <a:xfrm>
            <a:off x="2782624" y="1029539"/>
            <a:ext cx="401809" cy="607132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soline_view_terreno.png"/>
          <p:cNvPicPr>
            <a:picLocks noChangeAspect="1"/>
          </p:cNvPicPr>
          <p:nvPr/>
        </p:nvPicPr>
        <p:blipFill>
          <a:blip r:embed="rId3">
            <a:extLst/>
          </a:blip>
          <a:srcRect b="5"/>
          <a:stretch>
            <a:fillRect/>
          </a:stretch>
        </p:blipFill>
        <p:spPr>
          <a:xfrm>
            <a:off x="440791" y="1821441"/>
            <a:ext cx="1016001" cy="1111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2"/>
                </a:lnTo>
                <a:lnTo>
                  <a:pt x="0" y="2144"/>
                </a:lnTo>
                <a:lnTo>
                  <a:pt x="3687" y="2144"/>
                </a:lnTo>
                <a:lnTo>
                  <a:pt x="7374" y="2144"/>
                </a:lnTo>
                <a:lnTo>
                  <a:pt x="7265" y="1828"/>
                </a:lnTo>
                <a:cubicBezTo>
                  <a:pt x="7203" y="1651"/>
                  <a:pt x="7031" y="1180"/>
                  <a:pt x="6885" y="787"/>
                </a:cubicBezTo>
                <a:lnTo>
                  <a:pt x="6623" y="69"/>
                </a:lnTo>
                <a:lnTo>
                  <a:pt x="3308" y="31"/>
                </a:lnTo>
                <a:lnTo>
                  <a:pt x="413" y="0"/>
                </a:lnTo>
                <a:lnTo>
                  <a:pt x="0" y="0"/>
                </a:lnTo>
                <a:close/>
                <a:moveTo>
                  <a:pt x="14479" y="0"/>
                </a:moveTo>
                <a:cubicBezTo>
                  <a:pt x="7585" y="0"/>
                  <a:pt x="7358" y="7"/>
                  <a:pt x="7358" y="270"/>
                </a:cubicBezTo>
                <a:cubicBezTo>
                  <a:pt x="7358" y="465"/>
                  <a:pt x="11299" y="11333"/>
                  <a:pt x="12125" y="13410"/>
                </a:cubicBezTo>
                <a:cubicBezTo>
                  <a:pt x="12179" y="13548"/>
                  <a:pt x="13282" y="13588"/>
                  <a:pt x="16900" y="13588"/>
                </a:cubicBezTo>
                <a:lnTo>
                  <a:pt x="21600" y="13588"/>
                </a:lnTo>
                <a:lnTo>
                  <a:pt x="21600" y="8799"/>
                </a:lnTo>
                <a:lnTo>
                  <a:pt x="21600" y="6794"/>
                </a:lnTo>
                <a:lnTo>
                  <a:pt x="21600" y="0"/>
                </a:lnTo>
                <a:lnTo>
                  <a:pt x="14479" y="0"/>
                </a:lnTo>
                <a:close/>
                <a:moveTo>
                  <a:pt x="0" y="3578"/>
                </a:moveTo>
                <a:lnTo>
                  <a:pt x="0" y="4719"/>
                </a:lnTo>
                <a:lnTo>
                  <a:pt x="0" y="5868"/>
                </a:lnTo>
                <a:lnTo>
                  <a:pt x="4303" y="5868"/>
                </a:lnTo>
                <a:cubicBezTo>
                  <a:pt x="6671" y="5868"/>
                  <a:pt x="8606" y="5820"/>
                  <a:pt x="8606" y="5761"/>
                </a:cubicBezTo>
                <a:cubicBezTo>
                  <a:pt x="8607" y="5702"/>
                  <a:pt x="8454" y="5182"/>
                  <a:pt x="8269" y="4611"/>
                </a:cubicBezTo>
                <a:lnTo>
                  <a:pt x="7940" y="3578"/>
                </a:lnTo>
                <a:lnTo>
                  <a:pt x="3966" y="3578"/>
                </a:lnTo>
                <a:lnTo>
                  <a:pt x="0" y="3578"/>
                </a:lnTo>
                <a:close/>
                <a:moveTo>
                  <a:pt x="0" y="7295"/>
                </a:moveTo>
                <a:lnTo>
                  <a:pt x="0" y="8514"/>
                </a:lnTo>
                <a:lnTo>
                  <a:pt x="0" y="8799"/>
                </a:lnTo>
                <a:lnTo>
                  <a:pt x="0" y="9724"/>
                </a:lnTo>
                <a:lnTo>
                  <a:pt x="5012" y="9724"/>
                </a:lnTo>
                <a:cubicBezTo>
                  <a:pt x="7767" y="9724"/>
                  <a:pt x="10015" y="9683"/>
                  <a:pt x="10015" y="9624"/>
                </a:cubicBezTo>
                <a:cubicBezTo>
                  <a:pt x="10015" y="9565"/>
                  <a:pt x="9833" y="9016"/>
                  <a:pt x="9610" y="8406"/>
                </a:cubicBezTo>
                <a:lnTo>
                  <a:pt x="9214" y="7295"/>
                </a:lnTo>
                <a:lnTo>
                  <a:pt x="4607" y="7295"/>
                </a:lnTo>
                <a:lnTo>
                  <a:pt x="0" y="7295"/>
                </a:lnTo>
                <a:close/>
                <a:moveTo>
                  <a:pt x="0" y="11159"/>
                </a:moveTo>
                <a:lnTo>
                  <a:pt x="0" y="12446"/>
                </a:lnTo>
                <a:lnTo>
                  <a:pt x="0" y="13734"/>
                </a:lnTo>
                <a:lnTo>
                  <a:pt x="5712" y="13734"/>
                </a:lnTo>
                <a:cubicBezTo>
                  <a:pt x="9209" y="13734"/>
                  <a:pt x="11424" y="13678"/>
                  <a:pt x="11424" y="13595"/>
                </a:cubicBezTo>
                <a:cubicBezTo>
                  <a:pt x="11424" y="13521"/>
                  <a:pt x="11247" y="12949"/>
                  <a:pt x="11028" y="12315"/>
                </a:cubicBezTo>
                <a:lnTo>
                  <a:pt x="10631" y="11159"/>
                </a:lnTo>
                <a:lnTo>
                  <a:pt x="5316" y="11159"/>
                </a:lnTo>
                <a:lnTo>
                  <a:pt x="0" y="11159"/>
                </a:lnTo>
                <a:close/>
                <a:moveTo>
                  <a:pt x="0" y="15161"/>
                </a:moveTo>
                <a:lnTo>
                  <a:pt x="0" y="17598"/>
                </a:lnTo>
                <a:lnTo>
                  <a:pt x="10800" y="17598"/>
                </a:lnTo>
                <a:lnTo>
                  <a:pt x="21600" y="17598"/>
                </a:lnTo>
                <a:lnTo>
                  <a:pt x="21600" y="15161"/>
                </a:lnTo>
                <a:lnTo>
                  <a:pt x="10800" y="15161"/>
                </a:lnTo>
                <a:lnTo>
                  <a:pt x="0" y="15161"/>
                </a:lnTo>
                <a:close/>
                <a:moveTo>
                  <a:pt x="0" y="19024"/>
                </a:moveTo>
                <a:lnTo>
                  <a:pt x="0" y="20312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20312"/>
                </a:lnTo>
                <a:lnTo>
                  <a:pt x="21600" y="19024"/>
                </a:lnTo>
                <a:lnTo>
                  <a:pt x="10800" y="19024"/>
                </a:lnTo>
                <a:lnTo>
                  <a:pt x="0" y="19024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E6DC69C-F2DC-4151-94CD-A88D15DA3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95"/>
          <a:stretch/>
        </p:blipFill>
        <p:spPr>
          <a:xfrm>
            <a:off x="2530062" y="1814855"/>
            <a:ext cx="5843780" cy="31049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F251025-A84C-4643-9D8B-8A28CCE9A7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76" b="19744"/>
          <a:stretch/>
        </p:blipFill>
        <p:spPr>
          <a:xfrm>
            <a:off x="1126465" y="4968170"/>
            <a:ext cx="7247377" cy="180262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F315C66-01BE-4420-BF2B-D12B12A7D2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62" t="15302" r="56372" b="79402"/>
          <a:stretch/>
        </p:blipFill>
        <p:spPr>
          <a:xfrm>
            <a:off x="297500" y="3558001"/>
            <a:ext cx="2640142" cy="73022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928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546</TotalTime>
  <Words>327</Words>
  <Application>Microsoft Office PowerPoint</Application>
  <PresentationFormat>Apresentação no Ecrã (4:3)</PresentationFormat>
  <Paragraphs>88</Paragraphs>
  <Slides>29</Slides>
  <Notes>0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Apresentação do PowerPoint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O-Pitblast – Topography Module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43</cp:revision>
  <dcterms:created xsi:type="dcterms:W3CDTF">2016-12-29T16:55:20Z</dcterms:created>
  <dcterms:modified xsi:type="dcterms:W3CDTF">2018-08-01T12:49:35Z</dcterms:modified>
</cp:coreProperties>
</file>