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305" r:id="rId4"/>
    <p:sldId id="306" r:id="rId5"/>
    <p:sldId id="313" r:id="rId6"/>
    <p:sldId id="307" r:id="rId7"/>
    <p:sldId id="308" r:id="rId8"/>
    <p:sldId id="309" r:id="rId9"/>
    <p:sldId id="310" r:id="rId10"/>
    <p:sldId id="311" r:id="rId11"/>
    <p:sldId id="326" r:id="rId12"/>
    <p:sldId id="327" r:id="rId13"/>
    <p:sldId id="312" r:id="rId14"/>
    <p:sldId id="314" r:id="rId15"/>
    <p:sldId id="316" r:id="rId16"/>
    <p:sldId id="322" r:id="rId17"/>
    <p:sldId id="321" r:id="rId18"/>
    <p:sldId id="315" r:id="rId19"/>
    <p:sldId id="317" r:id="rId20"/>
    <p:sldId id="318" r:id="rId21"/>
    <p:sldId id="319" r:id="rId22"/>
    <p:sldId id="320" r:id="rId23"/>
    <p:sldId id="323" r:id="rId24"/>
    <p:sldId id="324" r:id="rId25"/>
    <p:sldId id="325" r:id="rId26"/>
    <p:sldId id="260" r:id="rId27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0B00"/>
    <a:srgbClr val="F8BD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0E13C2-03D7-45A5-8D72-49273E419108}" v="679" dt="2018-08-01T13:28:28.7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>
      <p:cViewPr varScale="1">
        <p:scale>
          <a:sx n="69" d="100"/>
          <a:sy n="69" d="100"/>
        </p:scale>
        <p:origin x="1314" y="-26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quel Sobral" userId="5a367701964fb6c7" providerId="LiveId" clId="{F0EF628B-57F2-4F1D-8AD6-BC09297016A7}"/>
  </pc:docChgLst>
  <pc:docChgLst>
    <pc:chgData name="Raquel Sobral" userId="5a367701964fb6c7" providerId="LiveId" clId="{D70E13C2-03D7-45A5-8D72-49273E419108}"/>
    <pc:docChg chg="undo custSel addSld modSld">
      <pc:chgData name="Raquel Sobral" userId="5a367701964fb6c7" providerId="LiveId" clId="{D70E13C2-03D7-45A5-8D72-49273E419108}" dt="2018-08-01T13:28:28.786" v="677" actId="14100"/>
      <pc:docMkLst>
        <pc:docMk/>
      </pc:docMkLst>
      <pc:sldChg chg="addSp delSp modSp add delAnim">
        <pc:chgData name="Raquel Sobral" userId="5a367701964fb6c7" providerId="LiveId" clId="{D70E13C2-03D7-45A5-8D72-49273E419108}" dt="2018-08-01T13:13:20.211" v="108" actId="790"/>
        <pc:sldMkLst>
          <pc:docMk/>
          <pc:sldMk cId="3115632399" sldId="323"/>
        </pc:sldMkLst>
        <pc:spChg chg="del">
          <ac:chgData name="Raquel Sobral" userId="5a367701964fb6c7" providerId="LiveId" clId="{D70E13C2-03D7-45A5-8D72-49273E419108}" dt="2018-08-01T13:09:57.530" v="3" actId="478"/>
          <ac:spMkLst>
            <pc:docMk/>
            <pc:sldMk cId="3115632399" sldId="323"/>
            <ac:spMk id="5" creationId="{00000000-0000-0000-0000-000000000000}"/>
          </ac:spMkLst>
        </pc:spChg>
        <pc:spChg chg="mod ord">
          <ac:chgData name="Raquel Sobral" userId="5a367701964fb6c7" providerId="LiveId" clId="{D70E13C2-03D7-45A5-8D72-49273E419108}" dt="2018-08-01T13:12:12.226" v="13" actId="14100"/>
          <ac:spMkLst>
            <pc:docMk/>
            <pc:sldMk cId="3115632399" sldId="323"/>
            <ac:spMk id="7" creationId="{E91B4964-B13B-4DB2-89E5-F5E30D408E3E}"/>
          </ac:spMkLst>
        </pc:spChg>
        <pc:spChg chg="add mod">
          <ac:chgData name="Raquel Sobral" userId="5a367701964fb6c7" providerId="LiveId" clId="{D70E13C2-03D7-45A5-8D72-49273E419108}" dt="2018-08-01T13:13:20.211" v="108" actId="790"/>
          <ac:spMkLst>
            <pc:docMk/>
            <pc:sldMk cId="3115632399" sldId="323"/>
            <ac:spMk id="13" creationId="{C1105850-275C-4FA0-B10C-6FDAC04DC6E4}"/>
          </ac:spMkLst>
        </pc:spChg>
        <pc:picChg chg="add mod">
          <ac:chgData name="Raquel Sobral" userId="5a367701964fb6c7" providerId="LiveId" clId="{D70E13C2-03D7-45A5-8D72-49273E419108}" dt="2018-08-01T13:12:02.418" v="10" actId="1076"/>
          <ac:picMkLst>
            <pc:docMk/>
            <pc:sldMk cId="3115632399" sldId="323"/>
            <ac:picMk id="3" creationId="{AFC3CEB8-E419-4579-BD26-46048B1C6C9E}"/>
          </ac:picMkLst>
        </pc:picChg>
        <pc:picChg chg="del">
          <ac:chgData name="Raquel Sobral" userId="5a367701964fb6c7" providerId="LiveId" clId="{D70E13C2-03D7-45A5-8D72-49273E419108}" dt="2018-08-01T13:09:56.329" v="2" actId="478"/>
          <ac:picMkLst>
            <pc:docMk/>
            <pc:sldMk cId="3115632399" sldId="323"/>
            <ac:picMk id="4" creationId="{C534558C-D509-464E-BA50-ABD2E147D90E}"/>
          </ac:picMkLst>
        </pc:picChg>
        <pc:picChg chg="del">
          <ac:chgData name="Raquel Sobral" userId="5a367701964fb6c7" providerId="LiveId" clId="{D70E13C2-03D7-45A5-8D72-49273E419108}" dt="2018-08-01T13:09:54.291" v="1" actId="478"/>
          <ac:picMkLst>
            <pc:docMk/>
            <pc:sldMk cId="3115632399" sldId="323"/>
            <ac:picMk id="6" creationId="{C16D77A3-1452-4A69-A07D-6CA8FAE02726}"/>
          </ac:picMkLst>
        </pc:picChg>
        <pc:picChg chg="del">
          <ac:chgData name="Raquel Sobral" userId="5a367701964fb6c7" providerId="LiveId" clId="{D70E13C2-03D7-45A5-8D72-49273E419108}" dt="2018-08-01T13:11:45.993" v="4" actId="478"/>
          <ac:picMkLst>
            <pc:docMk/>
            <pc:sldMk cId="3115632399" sldId="323"/>
            <ac:picMk id="10" creationId="{59DD1510-04DD-45EE-B0D7-04DB6512074F}"/>
          </ac:picMkLst>
        </pc:picChg>
        <pc:cxnChg chg="add mod">
          <ac:chgData name="Raquel Sobral" userId="5a367701964fb6c7" providerId="LiveId" clId="{D70E13C2-03D7-45A5-8D72-49273E419108}" dt="2018-08-01T13:12:35.310" v="19" actId="14100"/>
          <ac:cxnSpMkLst>
            <pc:docMk/>
            <pc:sldMk cId="3115632399" sldId="323"/>
            <ac:cxnSpMk id="9" creationId="{32C70AA0-D8F2-4C7C-9C6B-4CFF267825BA}"/>
          </ac:cxnSpMkLst>
        </pc:cxnChg>
      </pc:sldChg>
      <pc:sldChg chg="addSp delSp modSp add">
        <pc:chgData name="Raquel Sobral" userId="5a367701964fb6c7" providerId="LiveId" clId="{D70E13C2-03D7-45A5-8D72-49273E419108}" dt="2018-08-01T13:16:23.571" v="293" actId="20577"/>
        <pc:sldMkLst>
          <pc:docMk/>
          <pc:sldMk cId="2708099470" sldId="324"/>
        </pc:sldMkLst>
        <pc:spChg chg="mod">
          <ac:chgData name="Raquel Sobral" userId="5a367701964fb6c7" providerId="LiveId" clId="{D70E13C2-03D7-45A5-8D72-49273E419108}" dt="2018-08-01T13:15:38.450" v="141" actId="403"/>
          <ac:spMkLst>
            <pc:docMk/>
            <pc:sldMk cId="2708099470" sldId="324"/>
            <ac:spMk id="2" creationId="{00000000-0000-0000-0000-000000000000}"/>
          </ac:spMkLst>
        </pc:spChg>
        <pc:spChg chg="mod">
          <ac:chgData name="Raquel Sobral" userId="5a367701964fb6c7" providerId="LiveId" clId="{D70E13C2-03D7-45A5-8D72-49273E419108}" dt="2018-08-01T13:15:43.734" v="144" actId="1076"/>
          <ac:spMkLst>
            <pc:docMk/>
            <pc:sldMk cId="2708099470" sldId="324"/>
            <ac:spMk id="7" creationId="{E91B4964-B13B-4DB2-89E5-F5E30D408E3E}"/>
          </ac:spMkLst>
        </pc:spChg>
        <pc:spChg chg="del">
          <ac:chgData name="Raquel Sobral" userId="5a367701964fb6c7" providerId="LiveId" clId="{D70E13C2-03D7-45A5-8D72-49273E419108}" dt="2018-08-01T13:13:27.567" v="110" actId="478"/>
          <ac:spMkLst>
            <pc:docMk/>
            <pc:sldMk cId="2708099470" sldId="324"/>
            <ac:spMk id="13" creationId="{C1105850-275C-4FA0-B10C-6FDAC04DC6E4}"/>
          </ac:spMkLst>
        </pc:spChg>
        <pc:spChg chg="add mod">
          <ac:chgData name="Raquel Sobral" userId="5a367701964fb6c7" providerId="LiveId" clId="{D70E13C2-03D7-45A5-8D72-49273E419108}" dt="2018-08-01T13:16:23.571" v="293" actId="20577"/>
          <ac:spMkLst>
            <pc:docMk/>
            <pc:sldMk cId="2708099470" sldId="324"/>
            <ac:spMk id="14" creationId="{AC2F30C5-D00A-448D-AD04-6B72204AEBD6}"/>
          </ac:spMkLst>
        </pc:spChg>
        <pc:picChg chg="mod">
          <ac:chgData name="Raquel Sobral" userId="5a367701964fb6c7" providerId="LiveId" clId="{D70E13C2-03D7-45A5-8D72-49273E419108}" dt="2018-08-01T13:15:43.734" v="144" actId="1076"/>
          <ac:picMkLst>
            <pc:docMk/>
            <pc:sldMk cId="2708099470" sldId="324"/>
            <ac:picMk id="3" creationId="{AFC3CEB8-E419-4579-BD26-46048B1C6C9E}"/>
          </ac:picMkLst>
        </pc:picChg>
        <pc:picChg chg="add mod">
          <ac:chgData name="Raquel Sobral" userId="5a367701964fb6c7" providerId="LiveId" clId="{D70E13C2-03D7-45A5-8D72-49273E419108}" dt="2018-08-01T13:15:35.031" v="139" actId="1076"/>
          <ac:picMkLst>
            <pc:docMk/>
            <pc:sldMk cId="2708099470" sldId="324"/>
            <ac:picMk id="4" creationId="{1AA2839F-AED4-490D-BBE5-124443B6ED71}"/>
          </ac:picMkLst>
        </pc:picChg>
        <pc:picChg chg="add mod">
          <ac:chgData name="Raquel Sobral" userId="5a367701964fb6c7" providerId="LiveId" clId="{D70E13C2-03D7-45A5-8D72-49273E419108}" dt="2018-08-01T13:15:40.309" v="143" actId="1076"/>
          <ac:picMkLst>
            <pc:docMk/>
            <pc:sldMk cId="2708099470" sldId="324"/>
            <ac:picMk id="5" creationId="{FC8E899C-7C99-4AA1-A949-DCDEBE38C83B}"/>
          </ac:picMkLst>
        </pc:picChg>
        <pc:picChg chg="add mod">
          <ac:chgData name="Raquel Sobral" userId="5a367701964fb6c7" providerId="LiveId" clId="{D70E13C2-03D7-45A5-8D72-49273E419108}" dt="2018-08-01T13:15:20.532" v="135" actId="1076"/>
          <ac:picMkLst>
            <pc:docMk/>
            <pc:sldMk cId="2708099470" sldId="324"/>
            <ac:picMk id="8" creationId="{CA9752DB-0DF3-44D2-8D57-2632EB998C15}"/>
          </ac:picMkLst>
        </pc:picChg>
        <pc:cxnChg chg="del mod">
          <ac:chgData name="Raquel Sobral" userId="5a367701964fb6c7" providerId="LiveId" clId="{D70E13C2-03D7-45A5-8D72-49273E419108}" dt="2018-08-01T13:13:28.628" v="111" actId="478"/>
          <ac:cxnSpMkLst>
            <pc:docMk/>
            <pc:sldMk cId="2708099470" sldId="324"/>
            <ac:cxnSpMk id="9" creationId="{32C70AA0-D8F2-4C7C-9C6B-4CFF267825BA}"/>
          </ac:cxnSpMkLst>
        </pc:cxnChg>
        <pc:cxnChg chg="add mod">
          <ac:chgData name="Raquel Sobral" userId="5a367701964fb6c7" providerId="LiveId" clId="{D70E13C2-03D7-45A5-8D72-49273E419108}" dt="2018-08-01T13:15:45.710" v="145" actId="1076"/>
          <ac:cxnSpMkLst>
            <pc:docMk/>
            <pc:sldMk cId="2708099470" sldId="324"/>
            <ac:cxnSpMk id="11" creationId="{6ED29023-E486-43E8-B6EA-221BC6F8B26A}"/>
          </ac:cxnSpMkLst>
        </pc:cxnChg>
      </pc:sldChg>
      <pc:sldChg chg="addSp delSp modSp add">
        <pc:chgData name="Raquel Sobral" userId="5a367701964fb6c7" providerId="LiveId" clId="{D70E13C2-03D7-45A5-8D72-49273E419108}" dt="2018-08-01T13:18:27.548" v="511" actId="790"/>
        <pc:sldMkLst>
          <pc:docMk/>
          <pc:sldMk cId="3121857165" sldId="325"/>
        </pc:sldMkLst>
        <pc:spChg chg="mod">
          <ac:chgData name="Raquel Sobral" userId="5a367701964fb6c7" providerId="LiveId" clId="{D70E13C2-03D7-45A5-8D72-49273E419108}" dt="2018-08-01T13:18:27.548" v="511" actId="790"/>
          <ac:spMkLst>
            <pc:docMk/>
            <pc:sldMk cId="3121857165" sldId="325"/>
            <ac:spMk id="14" creationId="{AC2F30C5-D00A-448D-AD04-6B72204AEBD6}"/>
          </ac:spMkLst>
        </pc:spChg>
        <pc:picChg chg="del">
          <ac:chgData name="Raquel Sobral" userId="5a367701964fb6c7" providerId="LiveId" clId="{D70E13C2-03D7-45A5-8D72-49273E419108}" dt="2018-08-01T13:16:35.819" v="296" actId="478"/>
          <ac:picMkLst>
            <pc:docMk/>
            <pc:sldMk cId="3121857165" sldId="325"/>
            <ac:picMk id="4" creationId="{1AA2839F-AED4-490D-BBE5-124443B6ED71}"/>
          </ac:picMkLst>
        </pc:picChg>
        <pc:picChg chg="del">
          <ac:chgData name="Raquel Sobral" userId="5a367701964fb6c7" providerId="LiveId" clId="{D70E13C2-03D7-45A5-8D72-49273E419108}" dt="2018-08-01T13:16:36.191" v="297" actId="478"/>
          <ac:picMkLst>
            <pc:docMk/>
            <pc:sldMk cId="3121857165" sldId="325"/>
            <ac:picMk id="5" creationId="{FC8E899C-7C99-4AA1-A949-DCDEBE38C83B}"/>
          </ac:picMkLst>
        </pc:picChg>
        <pc:picChg chg="del">
          <ac:chgData name="Raquel Sobral" userId="5a367701964fb6c7" providerId="LiveId" clId="{D70E13C2-03D7-45A5-8D72-49273E419108}" dt="2018-08-01T13:16:34.657" v="295"/>
          <ac:picMkLst>
            <pc:docMk/>
            <pc:sldMk cId="3121857165" sldId="325"/>
            <ac:picMk id="8" creationId="{CA9752DB-0DF3-44D2-8D57-2632EB998C15}"/>
          </ac:picMkLst>
        </pc:picChg>
        <pc:picChg chg="add mod">
          <ac:chgData name="Raquel Sobral" userId="5a367701964fb6c7" providerId="LiveId" clId="{D70E13C2-03D7-45A5-8D72-49273E419108}" dt="2018-08-01T13:16:41.169" v="302" actId="1076"/>
          <ac:picMkLst>
            <pc:docMk/>
            <pc:sldMk cId="3121857165" sldId="325"/>
            <ac:picMk id="10" creationId="{46849FB6-D924-4B78-8DD2-831E4FD46A8F}"/>
          </ac:picMkLst>
        </pc:picChg>
        <pc:cxnChg chg="del">
          <ac:chgData name="Raquel Sobral" userId="5a367701964fb6c7" providerId="LiveId" clId="{D70E13C2-03D7-45A5-8D72-49273E419108}" dt="2018-08-01T13:16:36.999" v="298" actId="478"/>
          <ac:cxnSpMkLst>
            <pc:docMk/>
            <pc:sldMk cId="3121857165" sldId="325"/>
            <ac:cxnSpMk id="11" creationId="{6ED29023-E486-43E8-B6EA-221BC6F8B26A}"/>
          </ac:cxnSpMkLst>
        </pc:cxnChg>
      </pc:sldChg>
      <pc:sldChg chg="addSp delSp modSp add">
        <pc:chgData name="Raquel Sobral" userId="5a367701964fb6c7" providerId="LiveId" clId="{D70E13C2-03D7-45A5-8D72-49273E419108}" dt="2018-08-01T13:23:26.302" v="615" actId="20577"/>
        <pc:sldMkLst>
          <pc:docMk/>
          <pc:sldMk cId="1769537494" sldId="326"/>
        </pc:sldMkLst>
        <pc:spChg chg="del">
          <ac:chgData name="Raquel Sobral" userId="5a367701964fb6c7" providerId="LiveId" clId="{D70E13C2-03D7-45A5-8D72-49273E419108}" dt="2018-08-01T13:19:48.582" v="513" actId="478"/>
          <ac:spMkLst>
            <pc:docMk/>
            <pc:sldMk cId="1769537494" sldId="326"/>
            <ac:spMk id="5" creationId="{00000000-0000-0000-0000-000000000000}"/>
          </ac:spMkLst>
        </pc:spChg>
        <pc:spChg chg="del">
          <ac:chgData name="Raquel Sobral" userId="5a367701964fb6c7" providerId="LiveId" clId="{D70E13C2-03D7-45A5-8D72-49273E419108}" dt="2018-08-01T13:19:48.582" v="513" actId="478"/>
          <ac:spMkLst>
            <pc:docMk/>
            <pc:sldMk cId="1769537494" sldId="326"/>
            <ac:spMk id="10" creationId="{00000000-0000-0000-0000-000000000000}"/>
          </ac:spMkLst>
        </pc:spChg>
        <pc:spChg chg="del">
          <ac:chgData name="Raquel Sobral" userId="5a367701964fb6c7" providerId="LiveId" clId="{D70E13C2-03D7-45A5-8D72-49273E419108}" dt="2018-08-01T13:19:48.582" v="513" actId="478"/>
          <ac:spMkLst>
            <pc:docMk/>
            <pc:sldMk cId="1769537494" sldId="326"/>
            <ac:spMk id="17" creationId="{00000000-0000-0000-0000-000000000000}"/>
          </ac:spMkLst>
        </pc:spChg>
        <pc:spChg chg="del">
          <ac:chgData name="Raquel Sobral" userId="5a367701964fb6c7" providerId="LiveId" clId="{D70E13C2-03D7-45A5-8D72-49273E419108}" dt="2018-08-01T13:19:48.582" v="513" actId="478"/>
          <ac:spMkLst>
            <pc:docMk/>
            <pc:sldMk cId="1769537494" sldId="326"/>
            <ac:spMk id="18" creationId="{00000000-0000-0000-0000-000000000000}"/>
          </ac:spMkLst>
        </pc:spChg>
        <pc:spChg chg="del">
          <ac:chgData name="Raquel Sobral" userId="5a367701964fb6c7" providerId="LiveId" clId="{D70E13C2-03D7-45A5-8D72-49273E419108}" dt="2018-08-01T13:19:48.582" v="513" actId="478"/>
          <ac:spMkLst>
            <pc:docMk/>
            <pc:sldMk cId="1769537494" sldId="326"/>
            <ac:spMk id="21" creationId="{00000000-0000-0000-0000-000000000000}"/>
          </ac:spMkLst>
        </pc:spChg>
        <pc:spChg chg="add mod">
          <ac:chgData name="Raquel Sobral" userId="5a367701964fb6c7" providerId="LiveId" clId="{D70E13C2-03D7-45A5-8D72-49273E419108}" dt="2018-08-01T13:22:54.280" v="568" actId="1076"/>
          <ac:spMkLst>
            <pc:docMk/>
            <pc:sldMk cId="1769537494" sldId="326"/>
            <ac:spMk id="33" creationId="{1198A961-AE65-49B2-B0A8-85E8C54BEC9E}"/>
          </ac:spMkLst>
        </pc:spChg>
        <pc:spChg chg="add mod">
          <ac:chgData name="Raquel Sobral" userId="5a367701964fb6c7" providerId="LiveId" clId="{D70E13C2-03D7-45A5-8D72-49273E419108}" dt="2018-08-01T13:23:26.302" v="615" actId="20577"/>
          <ac:spMkLst>
            <pc:docMk/>
            <pc:sldMk cId="1769537494" sldId="326"/>
            <ac:spMk id="36" creationId="{28E2D3B6-F413-403D-A78F-844DBD61A4A0}"/>
          </ac:spMkLst>
        </pc:spChg>
        <pc:grpChg chg="del">
          <ac:chgData name="Raquel Sobral" userId="5a367701964fb6c7" providerId="LiveId" clId="{D70E13C2-03D7-45A5-8D72-49273E419108}" dt="2018-08-01T13:19:48.582" v="513" actId="478"/>
          <ac:grpSpMkLst>
            <pc:docMk/>
            <pc:sldMk cId="1769537494" sldId="326"/>
            <ac:grpSpMk id="3" creationId="{ECAB26CB-7566-439F-A0CC-2DF1841E3A4B}"/>
          </ac:grpSpMkLst>
        </pc:grpChg>
        <pc:grpChg chg="del">
          <ac:chgData name="Raquel Sobral" userId="5a367701964fb6c7" providerId="LiveId" clId="{D70E13C2-03D7-45A5-8D72-49273E419108}" dt="2018-08-01T13:19:48.582" v="513" actId="478"/>
          <ac:grpSpMkLst>
            <pc:docMk/>
            <pc:sldMk cId="1769537494" sldId="326"/>
            <ac:grpSpMk id="7" creationId="{510C3425-249C-4FB8-B53C-FE09B968D634}"/>
          </ac:grpSpMkLst>
        </pc:grpChg>
        <pc:grpChg chg="del">
          <ac:chgData name="Raquel Sobral" userId="5a367701964fb6c7" providerId="LiveId" clId="{D70E13C2-03D7-45A5-8D72-49273E419108}" dt="2018-08-01T13:19:48.582" v="513" actId="478"/>
          <ac:grpSpMkLst>
            <pc:docMk/>
            <pc:sldMk cId="1769537494" sldId="326"/>
            <ac:grpSpMk id="12" creationId="{B892A819-E80D-4343-9845-B29DBDEB2FD5}"/>
          </ac:grpSpMkLst>
        </pc:grpChg>
        <pc:grpChg chg="del">
          <ac:chgData name="Raquel Sobral" userId="5a367701964fb6c7" providerId="LiveId" clId="{D70E13C2-03D7-45A5-8D72-49273E419108}" dt="2018-08-01T13:19:51.183" v="515" actId="478"/>
          <ac:grpSpMkLst>
            <pc:docMk/>
            <pc:sldMk cId="1769537494" sldId="326"/>
            <ac:grpSpMk id="25" creationId="{98FCF66A-3C4C-40F7-9AAC-3BD17F2D4909}"/>
          </ac:grpSpMkLst>
        </pc:grpChg>
        <pc:grpChg chg="add">
          <ac:chgData name="Raquel Sobral" userId="5a367701964fb6c7" providerId="LiveId" clId="{D70E13C2-03D7-45A5-8D72-49273E419108}" dt="2018-08-01T13:21:18.183" v="519"/>
          <ac:grpSpMkLst>
            <pc:docMk/>
            <pc:sldMk cId="1769537494" sldId="326"/>
            <ac:grpSpMk id="28" creationId="{3295B73C-AEC1-46B5-A2F9-61CC7923458A}"/>
          </ac:grpSpMkLst>
        </pc:grpChg>
        <pc:picChg chg="add mod">
          <ac:chgData name="Raquel Sobral" userId="5a367701964fb6c7" providerId="LiveId" clId="{D70E13C2-03D7-45A5-8D72-49273E419108}" dt="2018-08-01T13:21:23.329" v="520" actId="1076"/>
          <ac:picMkLst>
            <pc:docMk/>
            <pc:sldMk cId="1769537494" sldId="326"/>
            <ac:picMk id="4" creationId="{3D5FB256-85BB-4DB2-A98F-5E0636849F20}"/>
          </ac:picMkLst>
        </pc:picChg>
        <pc:picChg chg="del">
          <ac:chgData name="Raquel Sobral" userId="5a367701964fb6c7" providerId="LiveId" clId="{D70E13C2-03D7-45A5-8D72-49273E419108}" dt="2018-08-01T13:19:49.435" v="514" actId="478"/>
          <ac:picMkLst>
            <pc:docMk/>
            <pc:sldMk cId="1769537494" sldId="326"/>
            <ac:picMk id="6" creationId="{00000000-0000-0000-0000-000000000000}"/>
          </ac:picMkLst>
        </pc:picChg>
        <pc:picChg chg="del">
          <ac:chgData name="Raquel Sobral" userId="5a367701964fb6c7" providerId="LiveId" clId="{D70E13C2-03D7-45A5-8D72-49273E419108}" dt="2018-08-01T13:19:48.582" v="513" actId="478"/>
          <ac:picMkLst>
            <pc:docMk/>
            <pc:sldMk cId="1769537494" sldId="326"/>
            <ac:picMk id="11" creationId="{00000000-0000-0000-0000-000000000000}"/>
          </ac:picMkLst>
        </pc:picChg>
        <pc:picChg chg="del">
          <ac:chgData name="Raquel Sobral" userId="5a367701964fb6c7" providerId="LiveId" clId="{D70E13C2-03D7-45A5-8D72-49273E419108}" dt="2018-08-01T13:19:48.582" v="513" actId="478"/>
          <ac:picMkLst>
            <pc:docMk/>
            <pc:sldMk cId="1769537494" sldId="326"/>
            <ac:picMk id="22" creationId="{00000000-0000-0000-0000-000000000000}"/>
          </ac:picMkLst>
        </pc:picChg>
        <pc:cxnChg chg="add mod">
          <ac:chgData name="Raquel Sobral" userId="5a367701964fb6c7" providerId="LiveId" clId="{D70E13C2-03D7-45A5-8D72-49273E419108}" dt="2018-08-01T13:22:42.855" v="564" actId="14100"/>
          <ac:cxnSpMkLst>
            <pc:docMk/>
            <pc:sldMk cId="1769537494" sldId="326"/>
            <ac:cxnSpMk id="31" creationId="{4E846587-1296-4218-81DD-E02EBB36CB8C}"/>
          </ac:cxnSpMkLst>
        </pc:cxnChg>
        <pc:cxnChg chg="add mod">
          <ac:chgData name="Raquel Sobral" userId="5a367701964fb6c7" providerId="LiveId" clId="{D70E13C2-03D7-45A5-8D72-49273E419108}" dt="2018-08-01T13:22:45.720" v="565" actId="14100"/>
          <ac:cxnSpMkLst>
            <pc:docMk/>
            <pc:sldMk cId="1769537494" sldId="326"/>
            <ac:cxnSpMk id="32" creationId="{9139094C-9CAC-4584-8AA0-B6428331011A}"/>
          </ac:cxnSpMkLst>
        </pc:cxnChg>
      </pc:sldChg>
      <pc:sldChg chg="addSp delSp modSp add modAnim">
        <pc:chgData name="Raquel Sobral" userId="5a367701964fb6c7" providerId="LiveId" clId="{D70E13C2-03D7-45A5-8D72-49273E419108}" dt="2018-08-01T13:28:28.786" v="677" actId="14100"/>
        <pc:sldMkLst>
          <pc:docMk/>
          <pc:sldMk cId="3770842459" sldId="327"/>
        </pc:sldMkLst>
        <pc:spChg chg="add mod">
          <ac:chgData name="Raquel Sobral" userId="5a367701964fb6c7" providerId="LiveId" clId="{D70E13C2-03D7-45A5-8D72-49273E419108}" dt="2018-08-01T13:28:19.425" v="674" actId="1037"/>
          <ac:spMkLst>
            <pc:docMk/>
            <pc:sldMk cId="3770842459" sldId="327"/>
            <ac:spMk id="12" creationId="{EE0085D3-0224-47A2-9ED6-F73DDF24477E}"/>
          </ac:spMkLst>
        </pc:spChg>
        <pc:spChg chg="del">
          <ac:chgData name="Raquel Sobral" userId="5a367701964fb6c7" providerId="LiveId" clId="{D70E13C2-03D7-45A5-8D72-49273E419108}" dt="2018-08-01T13:23:33.328" v="617" actId="478"/>
          <ac:spMkLst>
            <pc:docMk/>
            <pc:sldMk cId="3770842459" sldId="327"/>
            <ac:spMk id="33" creationId="{1198A961-AE65-49B2-B0A8-85E8C54BEC9E}"/>
          </ac:spMkLst>
        </pc:spChg>
        <pc:spChg chg="del">
          <ac:chgData name="Raquel Sobral" userId="5a367701964fb6c7" providerId="LiveId" clId="{D70E13C2-03D7-45A5-8D72-49273E419108}" dt="2018-08-01T13:23:34.922" v="618" actId="478"/>
          <ac:spMkLst>
            <pc:docMk/>
            <pc:sldMk cId="3770842459" sldId="327"/>
            <ac:spMk id="36" creationId="{28E2D3B6-F413-403D-A78F-844DBD61A4A0}"/>
          </ac:spMkLst>
        </pc:spChg>
        <pc:picChg chg="add mod modCrop">
          <ac:chgData name="Raquel Sobral" userId="5a367701964fb6c7" providerId="LiveId" clId="{D70E13C2-03D7-45A5-8D72-49273E419108}" dt="2018-08-01T13:28:28.786" v="677" actId="14100"/>
          <ac:picMkLst>
            <pc:docMk/>
            <pc:sldMk cId="3770842459" sldId="327"/>
            <ac:picMk id="3" creationId="{C73E2001-9A86-4216-B356-B994AE5D062C}"/>
          </ac:picMkLst>
        </pc:picChg>
        <pc:picChg chg="mod">
          <ac:chgData name="Raquel Sobral" userId="5a367701964fb6c7" providerId="LiveId" clId="{D70E13C2-03D7-45A5-8D72-49273E419108}" dt="2018-08-01T13:27:46.705" v="640" actId="14100"/>
          <ac:picMkLst>
            <pc:docMk/>
            <pc:sldMk cId="3770842459" sldId="327"/>
            <ac:picMk id="4" creationId="{3D5FB256-85BB-4DB2-A98F-5E0636849F20}"/>
          </ac:picMkLst>
        </pc:picChg>
        <pc:cxnChg chg="del">
          <ac:chgData name="Raquel Sobral" userId="5a367701964fb6c7" providerId="LiveId" clId="{D70E13C2-03D7-45A5-8D72-49273E419108}" dt="2018-08-01T13:23:36.423" v="620" actId="478"/>
          <ac:cxnSpMkLst>
            <pc:docMk/>
            <pc:sldMk cId="3770842459" sldId="327"/>
            <ac:cxnSpMk id="31" creationId="{4E846587-1296-4218-81DD-E02EBB36CB8C}"/>
          </ac:cxnSpMkLst>
        </pc:cxnChg>
        <pc:cxnChg chg="del">
          <ac:chgData name="Raquel Sobral" userId="5a367701964fb6c7" providerId="LiveId" clId="{D70E13C2-03D7-45A5-8D72-49273E419108}" dt="2018-08-01T13:23:35.619" v="619" actId="478"/>
          <ac:cxnSpMkLst>
            <pc:docMk/>
            <pc:sldMk cId="3770842459" sldId="327"/>
            <ac:cxnSpMk id="32" creationId="{9139094C-9CAC-4584-8AA0-B6428331011A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01/08/2018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06927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01/08/2018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94561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01/08/2018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69589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01/08/2018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  <p:pic>
        <p:nvPicPr>
          <p:cNvPr id="7" name="logo_vertical_fullcolo - copia.png"/>
          <p:cNvPicPr>
            <a:picLocks noChangeAspect="1"/>
          </p:cNvPicPr>
          <p:nvPr userDrawn="1"/>
        </p:nvPicPr>
        <p:blipFill>
          <a:blip r:embed="rId2">
            <a:alphaModFix amt="37970"/>
            <a:extLst/>
          </a:blip>
          <a:srcRect l="20789" r="21184" b="28368"/>
          <a:stretch>
            <a:fillRect/>
          </a:stretch>
        </p:blipFill>
        <p:spPr>
          <a:xfrm rot="20354019">
            <a:off x="6896695" y="4719694"/>
            <a:ext cx="2777134" cy="31801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30129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01/08/2018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84002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01/08/2018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37296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01/08/2018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83375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01/08/2018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50756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01/08/2018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7265">
            <a:off x="7144500" y="4239771"/>
            <a:ext cx="3525794" cy="436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577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01/08/2018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3905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01/08/2018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95690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BB097-133A-4E64-AB87-25AD7E5FAF37}" type="datetimeFigureOut">
              <a:rPr lang="pt-PT" smtClean="0"/>
              <a:t>01/08/2018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6609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3.png"/><Relationship Id="rId5" Type="http://schemas.openxmlformats.org/officeDocument/2006/relationships/image" Target="../media/image9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microsoft.com/office/2007/relationships/hdphoto" Target="../media/hdphoto1.wdp"/><Relationship Id="rId5" Type="http://schemas.openxmlformats.org/officeDocument/2006/relationships/image" Target="../media/image34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9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46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G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4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394" y="4463654"/>
            <a:ext cx="4267206" cy="398632"/>
          </a:xfrm>
          <a:noFill/>
        </p:spPr>
        <p:txBody>
          <a:bodyPr>
            <a:normAutofit lnSpcReduction="10000"/>
          </a:bodyPr>
          <a:lstStyle/>
          <a:p>
            <a:r>
              <a:rPr lang="en-US" b="1" dirty="0"/>
              <a:t>O-Pitblast – Free Face Module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754" y="1131004"/>
            <a:ext cx="3364486" cy="312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927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659" y="1770616"/>
            <a:ext cx="7456100" cy="42673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4" y="-142244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Free Face Module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214333" y="3115035"/>
            <a:ext cx="1832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Edit</a:t>
            </a:r>
            <a:r>
              <a:rPr lang="pt-PT" dirty="0"/>
              <a:t> Toe</a:t>
            </a:r>
          </a:p>
        </p:txBody>
      </p:sp>
      <p:pic>
        <p:nvPicPr>
          <p:cNvPr id="11" name="editar_fac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3888" y="2024956"/>
            <a:ext cx="1016001" cy="112183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" name="Grupo 11">
            <a:extLst>
              <a:ext uri="{FF2B5EF4-FFF2-40B4-BE49-F238E27FC236}">
                <a16:creationId xmlns:a16="http://schemas.microsoft.com/office/drawing/2014/main" id="{B892A819-E80D-4343-9845-B29DBDEB2FD5}"/>
              </a:ext>
            </a:extLst>
          </p:cNvPr>
          <p:cNvGrpSpPr/>
          <p:nvPr/>
        </p:nvGrpSpPr>
        <p:grpSpPr>
          <a:xfrm>
            <a:off x="6447506" y="5376441"/>
            <a:ext cx="812152" cy="1323003"/>
            <a:chOff x="6305506" y="5587655"/>
            <a:chExt cx="812152" cy="1323003"/>
          </a:xfrm>
        </p:grpSpPr>
        <p:pic>
          <p:nvPicPr>
            <p:cNvPr id="8" name="Picture 2" descr="Resultado de imagem para pc mouse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49" t="5155" r="22124" b="19111"/>
            <a:stretch/>
          </p:blipFill>
          <p:spPr bwMode="auto">
            <a:xfrm>
              <a:off x="6305506" y="5650269"/>
              <a:ext cx="812152" cy="1260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Striped Right Arrow 8"/>
            <p:cNvSpPr/>
            <p:nvPr/>
          </p:nvSpPr>
          <p:spPr>
            <a:xfrm rot="5400000">
              <a:off x="6326098" y="5671193"/>
              <a:ext cx="324150" cy="157073"/>
            </a:xfrm>
            <a:prstGeom prst="stripedRightArrow">
              <a:avLst/>
            </a:prstGeom>
            <a:solidFill>
              <a:srgbClr val="FFC000"/>
            </a:solidFill>
            <a:ln w="28575">
              <a:solidFill>
                <a:srgbClr val="930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791544" y="6019837"/>
            <a:ext cx="838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/>
              <a:t>Drag</a:t>
            </a:r>
            <a:r>
              <a:rPr lang="pt-PT" dirty="0"/>
              <a:t> +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ECAB26CB-7566-439F-A0CC-2DF1841E3A4B}"/>
              </a:ext>
            </a:extLst>
          </p:cNvPr>
          <p:cNvGrpSpPr/>
          <p:nvPr/>
        </p:nvGrpSpPr>
        <p:grpSpPr>
          <a:xfrm>
            <a:off x="315614" y="5332757"/>
            <a:ext cx="812152" cy="1314029"/>
            <a:chOff x="173614" y="5543971"/>
            <a:chExt cx="812152" cy="1314029"/>
          </a:xfrm>
        </p:grpSpPr>
        <p:pic>
          <p:nvPicPr>
            <p:cNvPr id="14" name="Picture 2" descr="Resultado de imagem para pc mouse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49" t="5155" r="22124" b="19111"/>
            <a:stretch/>
          </p:blipFill>
          <p:spPr bwMode="auto">
            <a:xfrm>
              <a:off x="173614" y="5597611"/>
              <a:ext cx="812152" cy="1260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Striped Right Arrow 14"/>
            <p:cNvSpPr/>
            <p:nvPr/>
          </p:nvSpPr>
          <p:spPr>
            <a:xfrm rot="5400000">
              <a:off x="194207" y="5627509"/>
              <a:ext cx="324150" cy="157073"/>
            </a:xfrm>
            <a:prstGeom prst="stripedRightArrow">
              <a:avLst/>
            </a:prstGeom>
            <a:solidFill>
              <a:srgbClr val="FFC000"/>
            </a:solidFill>
            <a:ln w="28575">
              <a:solidFill>
                <a:srgbClr val="930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7315305" y="6029660"/>
            <a:ext cx="1599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= Move </a:t>
            </a:r>
            <a:r>
              <a:rPr lang="pt-PT" dirty="0" err="1"/>
              <a:t>Terrain</a:t>
            </a:r>
            <a:endParaRPr lang="pt-PT" dirty="0"/>
          </a:p>
        </p:txBody>
      </p:sp>
      <p:sp>
        <p:nvSpPr>
          <p:cNvPr id="18" name="TextBox 17"/>
          <p:cNvSpPr txBox="1"/>
          <p:nvPr/>
        </p:nvSpPr>
        <p:spPr>
          <a:xfrm>
            <a:off x="1019479" y="5977002"/>
            <a:ext cx="1599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= </a:t>
            </a:r>
            <a:r>
              <a:rPr lang="pt-PT" dirty="0" err="1"/>
              <a:t>Create</a:t>
            </a:r>
            <a:r>
              <a:rPr lang="pt-PT" dirty="0"/>
              <a:t> </a:t>
            </a:r>
            <a:r>
              <a:rPr lang="pt-PT" dirty="0" err="1"/>
              <a:t>Points</a:t>
            </a:r>
            <a:endParaRPr lang="pt-PT" dirty="0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510C3425-249C-4FB8-B53C-FE09B968D634}"/>
              </a:ext>
            </a:extLst>
          </p:cNvPr>
          <p:cNvGrpSpPr/>
          <p:nvPr/>
        </p:nvGrpSpPr>
        <p:grpSpPr>
          <a:xfrm>
            <a:off x="2986913" y="5332758"/>
            <a:ext cx="812152" cy="1314028"/>
            <a:chOff x="2844913" y="5543972"/>
            <a:chExt cx="812152" cy="1314028"/>
          </a:xfrm>
        </p:grpSpPr>
        <p:pic>
          <p:nvPicPr>
            <p:cNvPr id="19" name="Picture 2" descr="Resultado de imagem para pc mouse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49" t="5155" r="22124" b="19111"/>
            <a:stretch/>
          </p:blipFill>
          <p:spPr bwMode="auto">
            <a:xfrm>
              <a:off x="2844913" y="5597611"/>
              <a:ext cx="812152" cy="1260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Striped Right Arrow 19"/>
            <p:cNvSpPr/>
            <p:nvPr/>
          </p:nvSpPr>
          <p:spPr>
            <a:xfrm rot="5400000">
              <a:off x="3207847" y="5627510"/>
              <a:ext cx="324150" cy="157073"/>
            </a:xfrm>
            <a:prstGeom prst="stripedRightArrow">
              <a:avLst/>
            </a:prstGeom>
            <a:solidFill>
              <a:srgbClr val="FFC000"/>
            </a:solidFill>
            <a:ln w="28575">
              <a:solidFill>
                <a:srgbClr val="930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690778" y="5977002"/>
            <a:ext cx="1599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= Delete </a:t>
            </a:r>
            <a:r>
              <a:rPr lang="pt-PT" dirty="0" err="1"/>
              <a:t>Points</a:t>
            </a:r>
            <a:endParaRPr lang="pt-PT" dirty="0"/>
          </a:p>
        </p:txBody>
      </p:sp>
      <p:pic>
        <p:nvPicPr>
          <p:cNvPr id="22" name="edit_to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13689" y="3602467"/>
            <a:ext cx="1016001" cy="1160164"/>
          </a:xfrm>
          <a:prstGeom prst="rect">
            <a:avLst/>
          </a:prstGeom>
          <a:ln w="12700">
            <a:solidFill>
              <a:schemeClr val="bg1">
                <a:lumMod val="65000"/>
              </a:schemeClr>
            </a:solidFill>
            <a:miter lim="400000"/>
          </a:ln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01966BFA-8787-4AFE-9BF2-363932E0BF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114" y="829905"/>
            <a:ext cx="8930351" cy="882575"/>
          </a:xfrm>
          <a:prstGeom prst="rect">
            <a:avLst/>
          </a:prstGeom>
        </p:spPr>
      </p:pic>
      <p:grpSp>
        <p:nvGrpSpPr>
          <p:cNvPr id="25" name="Grupo 24">
            <a:extLst>
              <a:ext uri="{FF2B5EF4-FFF2-40B4-BE49-F238E27FC236}">
                <a16:creationId xmlns:a16="http://schemas.microsoft.com/office/drawing/2014/main" id="{98FCF66A-3C4C-40F7-9AAC-3BD17F2D4909}"/>
              </a:ext>
            </a:extLst>
          </p:cNvPr>
          <p:cNvGrpSpPr/>
          <p:nvPr/>
        </p:nvGrpSpPr>
        <p:grpSpPr>
          <a:xfrm>
            <a:off x="536434" y="1055268"/>
            <a:ext cx="330926" cy="1077149"/>
            <a:chOff x="531223" y="1027611"/>
            <a:chExt cx="330926" cy="1077149"/>
          </a:xfrm>
        </p:grpSpPr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F1992434-EF07-4D1C-8EE2-3421FE8914FE}"/>
                </a:ext>
              </a:extLst>
            </p:cNvPr>
            <p:cNvSpPr txBox="1"/>
            <p:nvPr/>
          </p:nvSpPr>
          <p:spPr>
            <a:xfrm>
              <a:off x="531223" y="1027611"/>
              <a:ext cx="330926" cy="505098"/>
            </a:xfrm>
            <a:prstGeom prst="rect">
              <a:avLst/>
            </a:prstGeom>
            <a:noFill/>
            <a:ln w="38100">
              <a:solidFill>
                <a:srgbClr val="930B00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cxnSp>
          <p:nvCxnSpPr>
            <p:cNvPr id="27" name="Conector recto de flecha 26">
              <a:extLst>
                <a:ext uri="{FF2B5EF4-FFF2-40B4-BE49-F238E27FC236}">
                  <a16:creationId xmlns:a16="http://schemas.microsoft.com/office/drawing/2014/main" id="{35ACCDC9-8D8A-4136-99C4-408038F800EA}"/>
                </a:ext>
              </a:extLst>
            </p:cNvPr>
            <p:cNvCxnSpPr>
              <a:cxnSpLocks/>
            </p:cNvCxnSpPr>
            <p:nvPr/>
          </p:nvCxnSpPr>
          <p:spPr>
            <a:xfrm>
              <a:off x="709683" y="1614597"/>
              <a:ext cx="0" cy="490163"/>
            </a:xfrm>
            <a:prstGeom prst="straightConnector1">
              <a:avLst/>
            </a:prstGeom>
            <a:ln w="38100">
              <a:solidFill>
                <a:srgbClr val="930B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299124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4" y="-142244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Free Face Module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01966BFA-8787-4AFE-9BF2-363932E0B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14" y="829905"/>
            <a:ext cx="8930351" cy="88257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3D5FB256-85BB-4DB2-A98F-5E0636849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355" y="2314141"/>
            <a:ext cx="3379643" cy="4170293"/>
          </a:xfrm>
          <a:prstGeom prst="rect">
            <a:avLst/>
          </a:prstGeom>
        </p:spPr>
      </p:pic>
      <p:grpSp>
        <p:nvGrpSpPr>
          <p:cNvPr id="28" name="Grupo 24">
            <a:extLst>
              <a:ext uri="{FF2B5EF4-FFF2-40B4-BE49-F238E27FC236}">
                <a16:creationId xmlns:a16="http://schemas.microsoft.com/office/drawing/2014/main" id="{3295B73C-AEC1-46B5-A2F9-61CC7923458A}"/>
              </a:ext>
            </a:extLst>
          </p:cNvPr>
          <p:cNvGrpSpPr/>
          <p:nvPr/>
        </p:nvGrpSpPr>
        <p:grpSpPr>
          <a:xfrm>
            <a:off x="536434" y="1055268"/>
            <a:ext cx="330926" cy="1077149"/>
            <a:chOff x="531223" y="1027611"/>
            <a:chExt cx="330926" cy="1077149"/>
          </a:xfrm>
        </p:grpSpPr>
        <p:sp>
          <p:nvSpPr>
            <p:cNvPr id="29" name="CuadroTexto 25">
              <a:extLst>
                <a:ext uri="{FF2B5EF4-FFF2-40B4-BE49-F238E27FC236}">
                  <a16:creationId xmlns:a16="http://schemas.microsoft.com/office/drawing/2014/main" id="{EA51126A-15AF-4C53-8AD3-604EDCF40CB1}"/>
                </a:ext>
              </a:extLst>
            </p:cNvPr>
            <p:cNvSpPr txBox="1"/>
            <p:nvPr/>
          </p:nvSpPr>
          <p:spPr>
            <a:xfrm>
              <a:off x="531223" y="1027611"/>
              <a:ext cx="330926" cy="505098"/>
            </a:xfrm>
            <a:prstGeom prst="rect">
              <a:avLst/>
            </a:prstGeom>
            <a:noFill/>
            <a:ln w="38100">
              <a:solidFill>
                <a:srgbClr val="930B00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cxnSp>
          <p:nvCxnSpPr>
            <p:cNvPr id="30" name="Conector recto de flecha 26">
              <a:extLst>
                <a:ext uri="{FF2B5EF4-FFF2-40B4-BE49-F238E27FC236}">
                  <a16:creationId xmlns:a16="http://schemas.microsoft.com/office/drawing/2014/main" id="{0E8072E4-13D9-43E0-B836-398E1A4A32A3}"/>
                </a:ext>
              </a:extLst>
            </p:cNvPr>
            <p:cNvCxnSpPr>
              <a:cxnSpLocks/>
            </p:cNvCxnSpPr>
            <p:nvPr/>
          </p:nvCxnSpPr>
          <p:spPr>
            <a:xfrm>
              <a:off x="709683" y="1614597"/>
              <a:ext cx="0" cy="490163"/>
            </a:xfrm>
            <a:prstGeom prst="straightConnector1">
              <a:avLst/>
            </a:prstGeom>
            <a:ln w="38100">
              <a:solidFill>
                <a:srgbClr val="930B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" name="Conector recto de flecha 26">
            <a:extLst>
              <a:ext uri="{FF2B5EF4-FFF2-40B4-BE49-F238E27FC236}">
                <a16:creationId xmlns:a16="http://schemas.microsoft.com/office/drawing/2014/main" id="{4E846587-1296-4218-81DD-E02EBB36CB8C}"/>
              </a:ext>
            </a:extLst>
          </p:cNvPr>
          <p:cNvCxnSpPr>
            <a:cxnSpLocks/>
          </p:cNvCxnSpPr>
          <p:nvPr/>
        </p:nvCxnSpPr>
        <p:spPr>
          <a:xfrm>
            <a:off x="1961801" y="5584341"/>
            <a:ext cx="2139144" cy="0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de flecha 26">
            <a:extLst>
              <a:ext uri="{FF2B5EF4-FFF2-40B4-BE49-F238E27FC236}">
                <a16:creationId xmlns:a16="http://schemas.microsoft.com/office/drawing/2014/main" id="{9139094C-9CAC-4584-8AA0-B6428331011A}"/>
              </a:ext>
            </a:extLst>
          </p:cNvPr>
          <p:cNvCxnSpPr>
            <a:cxnSpLocks/>
          </p:cNvCxnSpPr>
          <p:nvPr/>
        </p:nvCxnSpPr>
        <p:spPr>
          <a:xfrm>
            <a:off x="3056310" y="5986122"/>
            <a:ext cx="1044635" cy="0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1198A961-AE65-49B2-B0A8-85E8C54BEC9E}"/>
              </a:ext>
            </a:extLst>
          </p:cNvPr>
          <p:cNvSpPr txBox="1"/>
          <p:nvPr/>
        </p:nvSpPr>
        <p:spPr>
          <a:xfrm>
            <a:off x="4100945" y="5415064"/>
            <a:ext cx="39208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 err="1"/>
              <a:t>Import</a:t>
            </a:r>
            <a:r>
              <a:rPr lang="pt-PT" sz="1600" dirty="0"/>
              <a:t> from file </a:t>
            </a:r>
            <a:r>
              <a:rPr lang="pt-PT" sz="1600" dirty="0" err="1"/>
              <a:t>your</a:t>
            </a:r>
            <a:r>
              <a:rPr lang="pt-PT" sz="1600" dirty="0"/>
              <a:t> </a:t>
            </a:r>
            <a:r>
              <a:rPr lang="pt-PT" sz="1600" dirty="0" err="1"/>
              <a:t>crest</a:t>
            </a:r>
            <a:r>
              <a:rPr lang="pt-PT" sz="1600" dirty="0"/>
              <a:t>/toe</a:t>
            </a:r>
            <a:endParaRPr lang="en-US" sz="1600" dirty="0"/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28E2D3B6-F413-403D-A78F-844DBD61A4A0}"/>
              </a:ext>
            </a:extLst>
          </p:cNvPr>
          <p:cNvSpPr txBox="1"/>
          <p:nvPr/>
        </p:nvSpPr>
        <p:spPr>
          <a:xfrm>
            <a:off x="4100945" y="5816845"/>
            <a:ext cx="39208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 err="1"/>
              <a:t>Change</a:t>
            </a:r>
            <a:r>
              <a:rPr lang="pt-PT" sz="1600" dirty="0"/>
              <a:t> </a:t>
            </a:r>
            <a:r>
              <a:rPr lang="pt-PT" sz="1600" dirty="0" err="1"/>
              <a:t>crest</a:t>
            </a:r>
            <a:r>
              <a:rPr lang="pt-PT" sz="1600" dirty="0"/>
              <a:t>/toe </a:t>
            </a:r>
            <a:r>
              <a:rPr lang="pt-PT" sz="1600" dirty="0" err="1"/>
              <a:t>altitud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695374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4" y="-142244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Free Face Module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01966BFA-8787-4AFE-9BF2-363932E0BF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14" y="829905"/>
            <a:ext cx="8930351" cy="88257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3D5FB256-85BB-4DB2-A98F-5E0636849F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097" y="2244560"/>
            <a:ext cx="1660146" cy="2048528"/>
          </a:xfrm>
          <a:prstGeom prst="rect">
            <a:avLst/>
          </a:prstGeom>
        </p:spPr>
      </p:pic>
      <p:grpSp>
        <p:nvGrpSpPr>
          <p:cNvPr id="28" name="Grupo 24">
            <a:extLst>
              <a:ext uri="{FF2B5EF4-FFF2-40B4-BE49-F238E27FC236}">
                <a16:creationId xmlns:a16="http://schemas.microsoft.com/office/drawing/2014/main" id="{3295B73C-AEC1-46B5-A2F9-61CC7923458A}"/>
              </a:ext>
            </a:extLst>
          </p:cNvPr>
          <p:cNvGrpSpPr/>
          <p:nvPr/>
        </p:nvGrpSpPr>
        <p:grpSpPr>
          <a:xfrm>
            <a:off x="536434" y="1055268"/>
            <a:ext cx="330926" cy="1077149"/>
            <a:chOff x="531223" y="1027611"/>
            <a:chExt cx="330926" cy="1077149"/>
          </a:xfrm>
        </p:grpSpPr>
        <p:sp>
          <p:nvSpPr>
            <p:cNvPr id="29" name="CuadroTexto 25">
              <a:extLst>
                <a:ext uri="{FF2B5EF4-FFF2-40B4-BE49-F238E27FC236}">
                  <a16:creationId xmlns:a16="http://schemas.microsoft.com/office/drawing/2014/main" id="{EA51126A-15AF-4C53-8AD3-604EDCF40CB1}"/>
                </a:ext>
              </a:extLst>
            </p:cNvPr>
            <p:cNvSpPr txBox="1"/>
            <p:nvPr/>
          </p:nvSpPr>
          <p:spPr>
            <a:xfrm>
              <a:off x="531223" y="1027611"/>
              <a:ext cx="330926" cy="505098"/>
            </a:xfrm>
            <a:prstGeom prst="rect">
              <a:avLst/>
            </a:prstGeom>
            <a:noFill/>
            <a:ln w="38100">
              <a:solidFill>
                <a:srgbClr val="930B00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cxnSp>
          <p:nvCxnSpPr>
            <p:cNvPr id="30" name="Conector recto de flecha 26">
              <a:extLst>
                <a:ext uri="{FF2B5EF4-FFF2-40B4-BE49-F238E27FC236}">
                  <a16:creationId xmlns:a16="http://schemas.microsoft.com/office/drawing/2014/main" id="{0E8072E4-13D9-43E0-B836-398E1A4A32A3}"/>
                </a:ext>
              </a:extLst>
            </p:cNvPr>
            <p:cNvCxnSpPr>
              <a:cxnSpLocks/>
            </p:cNvCxnSpPr>
            <p:nvPr/>
          </p:nvCxnSpPr>
          <p:spPr>
            <a:xfrm>
              <a:off x="709683" y="1614597"/>
              <a:ext cx="0" cy="490163"/>
            </a:xfrm>
            <a:prstGeom prst="straightConnector1">
              <a:avLst/>
            </a:prstGeom>
            <a:ln w="38100">
              <a:solidFill>
                <a:srgbClr val="930B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CuadroTexto 25">
            <a:extLst>
              <a:ext uri="{FF2B5EF4-FFF2-40B4-BE49-F238E27FC236}">
                <a16:creationId xmlns:a16="http://schemas.microsoft.com/office/drawing/2014/main" id="{EE0085D3-0224-47A2-9ED6-F73DDF24477E}"/>
              </a:ext>
            </a:extLst>
          </p:cNvPr>
          <p:cNvSpPr txBox="1"/>
          <p:nvPr/>
        </p:nvSpPr>
        <p:spPr>
          <a:xfrm flipV="1">
            <a:off x="328340" y="3920836"/>
            <a:ext cx="1181804" cy="244697"/>
          </a:xfrm>
          <a:prstGeom prst="rect">
            <a:avLst/>
          </a:prstGeom>
          <a:noFill/>
          <a:ln w="38100">
            <a:solidFill>
              <a:srgbClr val="930B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crest altitud">
            <a:hlinkClick r:id="" action="ppaction://media"/>
            <a:extLst>
              <a:ext uri="{FF2B5EF4-FFF2-40B4-BE49-F238E27FC236}">
                <a16:creationId xmlns:a16="http://schemas.microsoft.com/office/drawing/2014/main" id="{C73E2001-9A86-4216-B356-B994AE5D06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b="3977"/>
          <a:stretch/>
        </p:blipFill>
        <p:spPr>
          <a:xfrm>
            <a:off x="2108924" y="1887335"/>
            <a:ext cx="6843752" cy="438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842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72B2D0D-6874-4398-B7D1-DE5BD542A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3977" y="1837579"/>
            <a:ext cx="1935734" cy="17076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4" y="-142244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Free Face Module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6667" y="2933089"/>
            <a:ext cx="1832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Rodded</a:t>
            </a:r>
            <a:r>
              <a:rPr lang="pt-PT" dirty="0"/>
              <a:t> </a:t>
            </a:r>
            <a:r>
              <a:rPr lang="pt-PT" dirty="0" err="1"/>
              <a:t>Boretrak</a:t>
            </a:r>
            <a:endParaRPr lang="pt-PT" dirty="0"/>
          </a:p>
        </p:txBody>
      </p:sp>
      <p:pic>
        <p:nvPicPr>
          <p:cNvPr id="23" name="Captura de ecrã 2016-08-07, às 01.55.35.png"/>
          <p:cNvPicPr>
            <a:picLocks noChangeAspect="1"/>
          </p:cNvPicPr>
          <p:nvPr/>
        </p:nvPicPr>
        <p:blipFill>
          <a:blip r:embed="rId3">
            <a:extLst/>
          </a:blip>
          <a:srcRect l="64794" t="58097" r="25701" b="30173"/>
          <a:stretch>
            <a:fillRect/>
          </a:stretch>
        </p:blipFill>
        <p:spPr>
          <a:xfrm>
            <a:off x="458782" y="1970549"/>
            <a:ext cx="1368214" cy="10552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25" h="21600" extrusionOk="0">
                <a:moveTo>
                  <a:pt x="2044" y="0"/>
                </a:moveTo>
                <a:lnTo>
                  <a:pt x="2020" y="853"/>
                </a:lnTo>
                <a:cubicBezTo>
                  <a:pt x="2003" y="1323"/>
                  <a:pt x="1976" y="1839"/>
                  <a:pt x="1964" y="2006"/>
                </a:cubicBezTo>
                <a:cubicBezTo>
                  <a:pt x="1953" y="2174"/>
                  <a:pt x="2413" y="2559"/>
                  <a:pt x="2980" y="2851"/>
                </a:cubicBezTo>
                <a:cubicBezTo>
                  <a:pt x="3548" y="3144"/>
                  <a:pt x="4086" y="3468"/>
                  <a:pt x="4175" y="3582"/>
                </a:cubicBezTo>
                <a:cubicBezTo>
                  <a:pt x="4335" y="3788"/>
                  <a:pt x="3595" y="6708"/>
                  <a:pt x="3220" y="7360"/>
                </a:cubicBezTo>
                <a:cubicBezTo>
                  <a:pt x="3107" y="7557"/>
                  <a:pt x="2570" y="7701"/>
                  <a:pt x="1933" y="7701"/>
                </a:cubicBezTo>
                <a:lnTo>
                  <a:pt x="838" y="7701"/>
                </a:lnTo>
                <a:lnTo>
                  <a:pt x="838" y="9740"/>
                </a:lnTo>
                <a:cubicBezTo>
                  <a:pt x="838" y="11560"/>
                  <a:pt x="873" y="11787"/>
                  <a:pt x="1219" y="11787"/>
                </a:cubicBezTo>
                <a:cubicBezTo>
                  <a:pt x="1792" y="11787"/>
                  <a:pt x="1955" y="12347"/>
                  <a:pt x="1435" y="12526"/>
                </a:cubicBezTo>
                <a:cubicBezTo>
                  <a:pt x="1063" y="12654"/>
                  <a:pt x="999" y="12845"/>
                  <a:pt x="1053" y="13663"/>
                </a:cubicBezTo>
                <a:cubicBezTo>
                  <a:pt x="1112" y="14561"/>
                  <a:pt x="1071" y="14657"/>
                  <a:pt x="554" y="14736"/>
                </a:cubicBezTo>
                <a:cubicBezTo>
                  <a:pt x="-229" y="14855"/>
                  <a:pt x="-176" y="15591"/>
                  <a:pt x="671" y="16352"/>
                </a:cubicBezTo>
                <a:cubicBezTo>
                  <a:pt x="1508" y="17104"/>
                  <a:pt x="1674" y="17110"/>
                  <a:pt x="2001" y="16417"/>
                </a:cubicBezTo>
                <a:cubicBezTo>
                  <a:pt x="2251" y="15890"/>
                  <a:pt x="2482" y="15873"/>
                  <a:pt x="9279" y="15873"/>
                </a:cubicBezTo>
                <a:lnTo>
                  <a:pt x="16297" y="15873"/>
                </a:lnTo>
                <a:lnTo>
                  <a:pt x="16525" y="16531"/>
                </a:lnTo>
                <a:cubicBezTo>
                  <a:pt x="16789" y="17295"/>
                  <a:pt x="17184" y="17201"/>
                  <a:pt x="17892" y="16214"/>
                </a:cubicBezTo>
                <a:cubicBezTo>
                  <a:pt x="18512" y="15349"/>
                  <a:pt x="18486" y="14785"/>
                  <a:pt x="17830" y="14785"/>
                </a:cubicBezTo>
                <a:cubicBezTo>
                  <a:pt x="17301" y="14785"/>
                  <a:pt x="17169" y="14571"/>
                  <a:pt x="17055" y="13517"/>
                </a:cubicBezTo>
                <a:cubicBezTo>
                  <a:pt x="17020" y="13195"/>
                  <a:pt x="16877" y="12744"/>
                  <a:pt x="16735" y="12518"/>
                </a:cubicBezTo>
                <a:cubicBezTo>
                  <a:pt x="16546" y="12219"/>
                  <a:pt x="16541" y="12055"/>
                  <a:pt x="16710" y="11917"/>
                </a:cubicBezTo>
                <a:cubicBezTo>
                  <a:pt x="16838" y="11813"/>
                  <a:pt x="16917" y="11277"/>
                  <a:pt x="16888" y="10731"/>
                </a:cubicBezTo>
                <a:cubicBezTo>
                  <a:pt x="16838" y="9760"/>
                  <a:pt x="17267" y="8188"/>
                  <a:pt x="17615" y="7839"/>
                </a:cubicBezTo>
                <a:cubicBezTo>
                  <a:pt x="17553" y="7824"/>
                  <a:pt x="17493" y="7817"/>
                  <a:pt x="17406" y="7701"/>
                </a:cubicBezTo>
                <a:cubicBezTo>
                  <a:pt x="17293" y="7553"/>
                  <a:pt x="16701" y="7212"/>
                  <a:pt x="16088" y="6937"/>
                </a:cubicBezTo>
                <a:cubicBezTo>
                  <a:pt x="14920" y="6413"/>
                  <a:pt x="14828" y="6281"/>
                  <a:pt x="14327" y="4630"/>
                </a:cubicBezTo>
                <a:lnTo>
                  <a:pt x="14013" y="3615"/>
                </a:lnTo>
                <a:lnTo>
                  <a:pt x="11384" y="3615"/>
                </a:lnTo>
                <a:cubicBezTo>
                  <a:pt x="9381" y="3615"/>
                  <a:pt x="8525" y="3499"/>
                  <a:pt x="7801" y="3136"/>
                </a:cubicBezTo>
                <a:cubicBezTo>
                  <a:pt x="7278" y="2873"/>
                  <a:pt x="6818" y="2538"/>
                  <a:pt x="6773" y="2388"/>
                </a:cubicBezTo>
                <a:cubicBezTo>
                  <a:pt x="6658" y="2004"/>
                  <a:pt x="16664" y="1869"/>
                  <a:pt x="17012" y="2250"/>
                </a:cubicBezTo>
                <a:cubicBezTo>
                  <a:pt x="17154" y="2406"/>
                  <a:pt x="17434" y="3649"/>
                  <a:pt x="17633" y="5004"/>
                </a:cubicBezTo>
                <a:cubicBezTo>
                  <a:pt x="17872" y="6626"/>
                  <a:pt x="17896" y="7537"/>
                  <a:pt x="17738" y="7782"/>
                </a:cubicBezTo>
                <a:cubicBezTo>
                  <a:pt x="17754" y="7781"/>
                  <a:pt x="17772" y="7759"/>
                  <a:pt x="17787" y="7766"/>
                </a:cubicBezTo>
                <a:cubicBezTo>
                  <a:pt x="17982" y="7852"/>
                  <a:pt x="18682" y="12142"/>
                  <a:pt x="19899" y="20706"/>
                </a:cubicBezTo>
                <a:cubicBezTo>
                  <a:pt x="19998" y="21405"/>
                  <a:pt x="20129" y="21600"/>
                  <a:pt x="20509" y="21600"/>
                </a:cubicBezTo>
                <a:cubicBezTo>
                  <a:pt x="20773" y="21600"/>
                  <a:pt x="21077" y="21438"/>
                  <a:pt x="21186" y="21251"/>
                </a:cubicBezTo>
                <a:cubicBezTo>
                  <a:pt x="21371" y="20933"/>
                  <a:pt x="20951" y="17860"/>
                  <a:pt x="18865" y="4167"/>
                </a:cubicBezTo>
                <a:cubicBezTo>
                  <a:pt x="18580" y="2300"/>
                  <a:pt x="18278" y="690"/>
                  <a:pt x="18194" y="585"/>
                </a:cubicBezTo>
                <a:cubicBezTo>
                  <a:pt x="18110" y="480"/>
                  <a:pt x="14441" y="303"/>
                  <a:pt x="10042" y="195"/>
                </a:cubicBezTo>
                <a:lnTo>
                  <a:pt x="2044" y="0"/>
                </a:lnTo>
                <a:close/>
                <a:moveTo>
                  <a:pt x="7561" y="5296"/>
                </a:moveTo>
                <a:cubicBezTo>
                  <a:pt x="8321" y="5343"/>
                  <a:pt x="8950" y="5569"/>
                  <a:pt x="10233" y="6158"/>
                </a:cubicBezTo>
                <a:cubicBezTo>
                  <a:pt x="11350" y="6669"/>
                  <a:pt x="12265" y="7196"/>
                  <a:pt x="12265" y="7327"/>
                </a:cubicBezTo>
                <a:cubicBezTo>
                  <a:pt x="12265" y="7622"/>
                  <a:pt x="4796" y="7798"/>
                  <a:pt x="4661" y="7506"/>
                </a:cubicBezTo>
                <a:cubicBezTo>
                  <a:pt x="4607" y="7390"/>
                  <a:pt x="4719" y="6861"/>
                  <a:pt x="4907" y="6336"/>
                </a:cubicBezTo>
                <a:cubicBezTo>
                  <a:pt x="5246" y="5391"/>
                  <a:pt x="5265" y="5383"/>
                  <a:pt x="6730" y="5305"/>
                </a:cubicBezTo>
                <a:cubicBezTo>
                  <a:pt x="7041" y="5288"/>
                  <a:pt x="7307" y="5281"/>
                  <a:pt x="7561" y="5296"/>
                </a:cubicBezTo>
                <a:close/>
              </a:path>
            </a:pathLst>
          </a:custGeom>
          <a:ln w="12700">
            <a:miter lim="400000"/>
          </a:ln>
        </p:spPr>
      </p:pic>
      <p:cxnSp>
        <p:nvCxnSpPr>
          <p:cNvPr id="15" name="Straight Arrow Connector 14"/>
          <p:cNvCxnSpPr>
            <a:cxnSpLocks/>
          </p:cNvCxnSpPr>
          <p:nvPr/>
        </p:nvCxnSpPr>
        <p:spPr>
          <a:xfrm>
            <a:off x="4699091" y="2828205"/>
            <a:ext cx="1431744" cy="0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upo 5">
            <a:extLst>
              <a:ext uri="{FF2B5EF4-FFF2-40B4-BE49-F238E27FC236}">
                <a16:creationId xmlns:a16="http://schemas.microsoft.com/office/drawing/2014/main" id="{2FCAB93E-2E25-4496-895E-D5572AD8980E}"/>
              </a:ext>
            </a:extLst>
          </p:cNvPr>
          <p:cNvGrpSpPr/>
          <p:nvPr/>
        </p:nvGrpSpPr>
        <p:grpSpPr>
          <a:xfrm>
            <a:off x="116114" y="755359"/>
            <a:ext cx="8930351" cy="882575"/>
            <a:chOff x="116114" y="755359"/>
            <a:chExt cx="8930351" cy="882575"/>
          </a:xfrm>
        </p:grpSpPr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0159E2E9-BB54-4394-B3AB-FA9B3A89D1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6114" y="755359"/>
              <a:ext cx="8930351" cy="882575"/>
            </a:xfrm>
            <a:prstGeom prst="rect">
              <a:avLst/>
            </a:prstGeom>
          </p:spPr>
        </p:pic>
        <p:sp>
          <p:nvSpPr>
            <p:cNvPr id="3" name="CuadroTexto 2">
              <a:extLst>
                <a:ext uri="{FF2B5EF4-FFF2-40B4-BE49-F238E27FC236}">
                  <a16:creationId xmlns:a16="http://schemas.microsoft.com/office/drawing/2014/main" id="{C32F0002-0252-4F26-9509-6694685322AE}"/>
                </a:ext>
              </a:extLst>
            </p:cNvPr>
            <p:cNvSpPr txBox="1"/>
            <p:nvPr/>
          </p:nvSpPr>
          <p:spPr>
            <a:xfrm>
              <a:off x="1104089" y="982494"/>
              <a:ext cx="642026" cy="276999"/>
            </a:xfrm>
            <a:prstGeom prst="rect">
              <a:avLst/>
            </a:prstGeom>
            <a:noFill/>
            <a:ln w="28575">
              <a:solidFill>
                <a:srgbClr val="930B00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sz="1200" dirty="0"/>
            </a:p>
          </p:txBody>
        </p:sp>
      </p:grpSp>
      <p:pic>
        <p:nvPicPr>
          <p:cNvPr id="9" name="Imagen 8">
            <a:extLst>
              <a:ext uri="{FF2B5EF4-FFF2-40B4-BE49-F238E27FC236}">
                <a16:creationId xmlns:a16="http://schemas.microsoft.com/office/drawing/2014/main" id="{3499FCED-B121-414E-BB41-FF42510D50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565"/>
          <a:stretch/>
        </p:blipFill>
        <p:spPr>
          <a:xfrm>
            <a:off x="6210215" y="1837579"/>
            <a:ext cx="2114550" cy="170765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CC99CE3-8E77-4E83-8636-6D309D8D5A5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5562"/>
          <a:stretch/>
        </p:blipFill>
        <p:spPr>
          <a:xfrm>
            <a:off x="1845245" y="3640372"/>
            <a:ext cx="5472087" cy="290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7612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4" y="-142244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Free Face Module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AAABADE3-4777-4337-ABF5-15ED789E3D29}"/>
              </a:ext>
            </a:extLst>
          </p:cNvPr>
          <p:cNvSpPr txBox="1"/>
          <p:nvPr/>
        </p:nvSpPr>
        <p:spPr>
          <a:xfrm>
            <a:off x="334952" y="2908704"/>
            <a:ext cx="1832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Rodded</a:t>
            </a:r>
            <a:r>
              <a:rPr lang="pt-PT" dirty="0"/>
              <a:t> </a:t>
            </a:r>
            <a:r>
              <a:rPr lang="pt-PT" dirty="0" err="1"/>
              <a:t>Boretrak</a:t>
            </a:r>
            <a:endParaRPr lang="pt-PT" dirty="0"/>
          </a:p>
        </p:txBody>
      </p:sp>
      <p:pic>
        <p:nvPicPr>
          <p:cNvPr id="8" name="Captura de ecrã 2016-08-07, às 01.55.35.png">
            <a:extLst>
              <a:ext uri="{FF2B5EF4-FFF2-40B4-BE49-F238E27FC236}">
                <a16:creationId xmlns:a16="http://schemas.microsoft.com/office/drawing/2014/main" id="{F0668023-4023-484D-A507-0CC1414D09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rcRect l="64794" t="58097" r="25701" b="30173"/>
          <a:stretch>
            <a:fillRect/>
          </a:stretch>
        </p:blipFill>
        <p:spPr>
          <a:xfrm>
            <a:off x="567067" y="1946164"/>
            <a:ext cx="1368214" cy="10552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25" h="21600" extrusionOk="0">
                <a:moveTo>
                  <a:pt x="2044" y="0"/>
                </a:moveTo>
                <a:lnTo>
                  <a:pt x="2020" y="853"/>
                </a:lnTo>
                <a:cubicBezTo>
                  <a:pt x="2003" y="1323"/>
                  <a:pt x="1976" y="1839"/>
                  <a:pt x="1964" y="2006"/>
                </a:cubicBezTo>
                <a:cubicBezTo>
                  <a:pt x="1953" y="2174"/>
                  <a:pt x="2413" y="2559"/>
                  <a:pt x="2980" y="2851"/>
                </a:cubicBezTo>
                <a:cubicBezTo>
                  <a:pt x="3548" y="3144"/>
                  <a:pt x="4086" y="3468"/>
                  <a:pt x="4175" y="3582"/>
                </a:cubicBezTo>
                <a:cubicBezTo>
                  <a:pt x="4335" y="3788"/>
                  <a:pt x="3595" y="6708"/>
                  <a:pt x="3220" y="7360"/>
                </a:cubicBezTo>
                <a:cubicBezTo>
                  <a:pt x="3107" y="7557"/>
                  <a:pt x="2570" y="7701"/>
                  <a:pt x="1933" y="7701"/>
                </a:cubicBezTo>
                <a:lnTo>
                  <a:pt x="838" y="7701"/>
                </a:lnTo>
                <a:lnTo>
                  <a:pt x="838" y="9740"/>
                </a:lnTo>
                <a:cubicBezTo>
                  <a:pt x="838" y="11560"/>
                  <a:pt x="873" y="11787"/>
                  <a:pt x="1219" y="11787"/>
                </a:cubicBezTo>
                <a:cubicBezTo>
                  <a:pt x="1792" y="11787"/>
                  <a:pt x="1955" y="12347"/>
                  <a:pt x="1435" y="12526"/>
                </a:cubicBezTo>
                <a:cubicBezTo>
                  <a:pt x="1063" y="12654"/>
                  <a:pt x="999" y="12845"/>
                  <a:pt x="1053" y="13663"/>
                </a:cubicBezTo>
                <a:cubicBezTo>
                  <a:pt x="1112" y="14561"/>
                  <a:pt x="1071" y="14657"/>
                  <a:pt x="554" y="14736"/>
                </a:cubicBezTo>
                <a:cubicBezTo>
                  <a:pt x="-229" y="14855"/>
                  <a:pt x="-176" y="15591"/>
                  <a:pt x="671" y="16352"/>
                </a:cubicBezTo>
                <a:cubicBezTo>
                  <a:pt x="1508" y="17104"/>
                  <a:pt x="1674" y="17110"/>
                  <a:pt x="2001" y="16417"/>
                </a:cubicBezTo>
                <a:cubicBezTo>
                  <a:pt x="2251" y="15890"/>
                  <a:pt x="2482" y="15873"/>
                  <a:pt x="9279" y="15873"/>
                </a:cubicBezTo>
                <a:lnTo>
                  <a:pt x="16297" y="15873"/>
                </a:lnTo>
                <a:lnTo>
                  <a:pt x="16525" y="16531"/>
                </a:lnTo>
                <a:cubicBezTo>
                  <a:pt x="16789" y="17295"/>
                  <a:pt x="17184" y="17201"/>
                  <a:pt x="17892" y="16214"/>
                </a:cubicBezTo>
                <a:cubicBezTo>
                  <a:pt x="18512" y="15349"/>
                  <a:pt x="18486" y="14785"/>
                  <a:pt x="17830" y="14785"/>
                </a:cubicBezTo>
                <a:cubicBezTo>
                  <a:pt x="17301" y="14785"/>
                  <a:pt x="17169" y="14571"/>
                  <a:pt x="17055" y="13517"/>
                </a:cubicBezTo>
                <a:cubicBezTo>
                  <a:pt x="17020" y="13195"/>
                  <a:pt x="16877" y="12744"/>
                  <a:pt x="16735" y="12518"/>
                </a:cubicBezTo>
                <a:cubicBezTo>
                  <a:pt x="16546" y="12219"/>
                  <a:pt x="16541" y="12055"/>
                  <a:pt x="16710" y="11917"/>
                </a:cubicBezTo>
                <a:cubicBezTo>
                  <a:pt x="16838" y="11813"/>
                  <a:pt x="16917" y="11277"/>
                  <a:pt x="16888" y="10731"/>
                </a:cubicBezTo>
                <a:cubicBezTo>
                  <a:pt x="16838" y="9760"/>
                  <a:pt x="17267" y="8188"/>
                  <a:pt x="17615" y="7839"/>
                </a:cubicBezTo>
                <a:cubicBezTo>
                  <a:pt x="17553" y="7824"/>
                  <a:pt x="17493" y="7817"/>
                  <a:pt x="17406" y="7701"/>
                </a:cubicBezTo>
                <a:cubicBezTo>
                  <a:pt x="17293" y="7553"/>
                  <a:pt x="16701" y="7212"/>
                  <a:pt x="16088" y="6937"/>
                </a:cubicBezTo>
                <a:cubicBezTo>
                  <a:pt x="14920" y="6413"/>
                  <a:pt x="14828" y="6281"/>
                  <a:pt x="14327" y="4630"/>
                </a:cubicBezTo>
                <a:lnTo>
                  <a:pt x="14013" y="3615"/>
                </a:lnTo>
                <a:lnTo>
                  <a:pt x="11384" y="3615"/>
                </a:lnTo>
                <a:cubicBezTo>
                  <a:pt x="9381" y="3615"/>
                  <a:pt x="8525" y="3499"/>
                  <a:pt x="7801" y="3136"/>
                </a:cubicBezTo>
                <a:cubicBezTo>
                  <a:pt x="7278" y="2873"/>
                  <a:pt x="6818" y="2538"/>
                  <a:pt x="6773" y="2388"/>
                </a:cubicBezTo>
                <a:cubicBezTo>
                  <a:pt x="6658" y="2004"/>
                  <a:pt x="16664" y="1869"/>
                  <a:pt x="17012" y="2250"/>
                </a:cubicBezTo>
                <a:cubicBezTo>
                  <a:pt x="17154" y="2406"/>
                  <a:pt x="17434" y="3649"/>
                  <a:pt x="17633" y="5004"/>
                </a:cubicBezTo>
                <a:cubicBezTo>
                  <a:pt x="17872" y="6626"/>
                  <a:pt x="17896" y="7537"/>
                  <a:pt x="17738" y="7782"/>
                </a:cubicBezTo>
                <a:cubicBezTo>
                  <a:pt x="17754" y="7781"/>
                  <a:pt x="17772" y="7759"/>
                  <a:pt x="17787" y="7766"/>
                </a:cubicBezTo>
                <a:cubicBezTo>
                  <a:pt x="17982" y="7852"/>
                  <a:pt x="18682" y="12142"/>
                  <a:pt x="19899" y="20706"/>
                </a:cubicBezTo>
                <a:cubicBezTo>
                  <a:pt x="19998" y="21405"/>
                  <a:pt x="20129" y="21600"/>
                  <a:pt x="20509" y="21600"/>
                </a:cubicBezTo>
                <a:cubicBezTo>
                  <a:pt x="20773" y="21600"/>
                  <a:pt x="21077" y="21438"/>
                  <a:pt x="21186" y="21251"/>
                </a:cubicBezTo>
                <a:cubicBezTo>
                  <a:pt x="21371" y="20933"/>
                  <a:pt x="20951" y="17860"/>
                  <a:pt x="18865" y="4167"/>
                </a:cubicBezTo>
                <a:cubicBezTo>
                  <a:pt x="18580" y="2300"/>
                  <a:pt x="18278" y="690"/>
                  <a:pt x="18194" y="585"/>
                </a:cubicBezTo>
                <a:cubicBezTo>
                  <a:pt x="18110" y="480"/>
                  <a:pt x="14441" y="303"/>
                  <a:pt x="10042" y="195"/>
                </a:cubicBezTo>
                <a:lnTo>
                  <a:pt x="2044" y="0"/>
                </a:lnTo>
                <a:close/>
                <a:moveTo>
                  <a:pt x="7561" y="5296"/>
                </a:moveTo>
                <a:cubicBezTo>
                  <a:pt x="8321" y="5343"/>
                  <a:pt x="8950" y="5569"/>
                  <a:pt x="10233" y="6158"/>
                </a:cubicBezTo>
                <a:cubicBezTo>
                  <a:pt x="11350" y="6669"/>
                  <a:pt x="12265" y="7196"/>
                  <a:pt x="12265" y="7327"/>
                </a:cubicBezTo>
                <a:cubicBezTo>
                  <a:pt x="12265" y="7622"/>
                  <a:pt x="4796" y="7798"/>
                  <a:pt x="4661" y="7506"/>
                </a:cubicBezTo>
                <a:cubicBezTo>
                  <a:pt x="4607" y="7390"/>
                  <a:pt x="4719" y="6861"/>
                  <a:pt x="4907" y="6336"/>
                </a:cubicBezTo>
                <a:cubicBezTo>
                  <a:pt x="5246" y="5391"/>
                  <a:pt x="5265" y="5383"/>
                  <a:pt x="6730" y="5305"/>
                </a:cubicBezTo>
                <a:cubicBezTo>
                  <a:pt x="7041" y="5288"/>
                  <a:pt x="7307" y="5281"/>
                  <a:pt x="7561" y="5296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0B31B3A1-B9D4-4E23-B043-05E7B701BCC2}"/>
              </a:ext>
            </a:extLst>
          </p:cNvPr>
          <p:cNvGrpSpPr/>
          <p:nvPr/>
        </p:nvGrpSpPr>
        <p:grpSpPr>
          <a:xfrm>
            <a:off x="116114" y="755359"/>
            <a:ext cx="8930351" cy="882575"/>
            <a:chOff x="116114" y="755359"/>
            <a:chExt cx="8930351" cy="882575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6320F3A4-7B09-44BE-9226-A4F4EBF69A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6114" y="755359"/>
              <a:ext cx="8930351" cy="882575"/>
            </a:xfrm>
            <a:prstGeom prst="rect">
              <a:avLst/>
            </a:prstGeom>
          </p:spPr>
        </p:pic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D74923A0-0F35-4B04-B354-9583E1B3F719}"/>
                </a:ext>
              </a:extLst>
            </p:cNvPr>
            <p:cNvSpPr txBox="1"/>
            <p:nvPr/>
          </p:nvSpPr>
          <p:spPr>
            <a:xfrm>
              <a:off x="1104089" y="982494"/>
              <a:ext cx="642026" cy="276999"/>
            </a:xfrm>
            <a:prstGeom prst="rect">
              <a:avLst/>
            </a:prstGeom>
            <a:noFill/>
            <a:ln w="28575">
              <a:solidFill>
                <a:srgbClr val="930B00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sz="1200" dirty="0"/>
            </a:p>
          </p:txBody>
        </p:sp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5D8D920E-77C7-4FE0-A0AD-8E8D3C4736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69" t="21157" r="16857" b="9303"/>
          <a:stretch/>
        </p:blipFill>
        <p:spPr>
          <a:xfrm>
            <a:off x="2399511" y="2782187"/>
            <a:ext cx="6384421" cy="328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5265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4" y="-142244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Free Face Module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570" y="2933089"/>
            <a:ext cx="1832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/>
              <a:t>Rodded</a:t>
            </a:r>
            <a:r>
              <a:rPr lang="pt-PT" dirty="0"/>
              <a:t> </a:t>
            </a:r>
            <a:r>
              <a:rPr lang="pt-PT" dirty="0" err="1"/>
              <a:t>Boretrak</a:t>
            </a:r>
            <a:endParaRPr lang="pt-PT" dirty="0"/>
          </a:p>
        </p:txBody>
      </p:sp>
      <p:pic>
        <p:nvPicPr>
          <p:cNvPr id="23" name="Captura de ecrã 2016-08-07, às 01.55.35.png"/>
          <p:cNvPicPr>
            <a:picLocks noChangeAspect="1"/>
          </p:cNvPicPr>
          <p:nvPr/>
        </p:nvPicPr>
        <p:blipFill>
          <a:blip r:embed="rId4">
            <a:extLst/>
          </a:blip>
          <a:srcRect l="64794" t="58097" r="25701" b="30173"/>
          <a:stretch>
            <a:fillRect/>
          </a:stretch>
        </p:blipFill>
        <p:spPr>
          <a:xfrm>
            <a:off x="272107" y="2010030"/>
            <a:ext cx="1368214" cy="10552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25" h="21600" extrusionOk="0">
                <a:moveTo>
                  <a:pt x="2044" y="0"/>
                </a:moveTo>
                <a:lnTo>
                  <a:pt x="2020" y="853"/>
                </a:lnTo>
                <a:cubicBezTo>
                  <a:pt x="2003" y="1323"/>
                  <a:pt x="1976" y="1839"/>
                  <a:pt x="1964" y="2006"/>
                </a:cubicBezTo>
                <a:cubicBezTo>
                  <a:pt x="1953" y="2174"/>
                  <a:pt x="2413" y="2559"/>
                  <a:pt x="2980" y="2851"/>
                </a:cubicBezTo>
                <a:cubicBezTo>
                  <a:pt x="3548" y="3144"/>
                  <a:pt x="4086" y="3468"/>
                  <a:pt x="4175" y="3582"/>
                </a:cubicBezTo>
                <a:cubicBezTo>
                  <a:pt x="4335" y="3788"/>
                  <a:pt x="3595" y="6708"/>
                  <a:pt x="3220" y="7360"/>
                </a:cubicBezTo>
                <a:cubicBezTo>
                  <a:pt x="3107" y="7557"/>
                  <a:pt x="2570" y="7701"/>
                  <a:pt x="1933" y="7701"/>
                </a:cubicBezTo>
                <a:lnTo>
                  <a:pt x="838" y="7701"/>
                </a:lnTo>
                <a:lnTo>
                  <a:pt x="838" y="9740"/>
                </a:lnTo>
                <a:cubicBezTo>
                  <a:pt x="838" y="11560"/>
                  <a:pt x="873" y="11787"/>
                  <a:pt x="1219" y="11787"/>
                </a:cubicBezTo>
                <a:cubicBezTo>
                  <a:pt x="1792" y="11787"/>
                  <a:pt x="1955" y="12347"/>
                  <a:pt x="1435" y="12526"/>
                </a:cubicBezTo>
                <a:cubicBezTo>
                  <a:pt x="1063" y="12654"/>
                  <a:pt x="999" y="12845"/>
                  <a:pt x="1053" y="13663"/>
                </a:cubicBezTo>
                <a:cubicBezTo>
                  <a:pt x="1112" y="14561"/>
                  <a:pt x="1071" y="14657"/>
                  <a:pt x="554" y="14736"/>
                </a:cubicBezTo>
                <a:cubicBezTo>
                  <a:pt x="-229" y="14855"/>
                  <a:pt x="-176" y="15591"/>
                  <a:pt x="671" y="16352"/>
                </a:cubicBezTo>
                <a:cubicBezTo>
                  <a:pt x="1508" y="17104"/>
                  <a:pt x="1674" y="17110"/>
                  <a:pt x="2001" y="16417"/>
                </a:cubicBezTo>
                <a:cubicBezTo>
                  <a:pt x="2251" y="15890"/>
                  <a:pt x="2482" y="15873"/>
                  <a:pt x="9279" y="15873"/>
                </a:cubicBezTo>
                <a:lnTo>
                  <a:pt x="16297" y="15873"/>
                </a:lnTo>
                <a:lnTo>
                  <a:pt x="16525" y="16531"/>
                </a:lnTo>
                <a:cubicBezTo>
                  <a:pt x="16789" y="17295"/>
                  <a:pt x="17184" y="17201"/>
                  <a:pt x="17892" y="16214"/>
                </a:cubicBezTo>
                <a:cubicBezTo>
                  <a:pt x="18512" y="15349"/>
                  <a:pt x="18486" y="14785"/>
                  <a:pt x="17830" y="14785"/>
                </a:cubicBezTo>
                <a:cubicBezTo>
                  <a:pt x="17301" y="14785"/>
                  <a:pt x="17169" y="14571"/>
                  <a:pt x="17055" y="13517"/>
                </a:cubicBezTo>
                <a:cubicBezTo>
                  <a:pt x="17020" y="13195"/>
                  <a:pt x="16877" y="12744"/>
                  <a:pt x="16735" y="12518"/>
                </a:cubicBezTo>
                <a:cubicBezTo>
                  <a:pt x="16546" y="12219"/>
                  <a:pt x="16541" y="12055"/>
                  <a:pt x="16710" y="11917"/>
                </a:cubicBezTo>
                <a:cubicBezTo>
                  <a:pt x="16838" y="11813"/>
                  <a:pt x="16917" y="11277"/>
                  <a:pt x="16888" y="10731"/>
                </a:cubicBezTo>
                <a:cubicBezTo>
                  <a:pt x="16838" y="9760"/>
                  <a:pt x="17267" y="8188"/>
                  <a:pt x="17615" y="7839"/>
                </a:cubicBezTo>
                <a:cubicBezTo>
                  <a:pt x="17553" y="7824"/>
                  <a:pt x="17493" y="7817"/>
                  <a:pt x="17406" y="7701"/>
                </a:cubicBezTo>
                <a:cubicBezTo>
                  <a:pt x="17293" y="7553"/>
                  <a:pt x="16701" y="7212"/>
                  <a:pt x="16088" y="6937"/>
                </a:cubicBezTo>
                <a:cubicBezTo>
                  <a:pt x="14920" y="6413"/>
                  <a:pt x="14828" y="6281"/>
                  <a:pt x="14327" y="4630"/>
                </a:cubicBezTo>
                <a:lnTo>
                  <a:pt x="14013" y="3615"/>
                </a:lnTo>
                <a:lnTo>
                  <a:pt x="11384" y="3615"/>
                </a:lnTo>
                <a:cubicBezTo>
                  <a:pt x="9381" y="3615"/>
                  <a:pt x="8525" y="3499"/>
                  <a:pt x="7801" y="3136"/>
                </a:cubicBezTo>
                <a:cubicBezTo>
                  <a:pt x="7278" y="2873"/>
                  <a:pt x="6818" y="2538"/>
                  <a:pt x="6773" y="2388"/>
                </a:cubicBezTo>
                <a:cubicBezTo>
                  <a:pt x="6658" y="2004"/>
                  <a:pt x="16664" y="1869"/>
                  <a:pt x="17012" y="2250"/>
                </a:cubicBezTo>
                <a:cubicBezTo>
                  <a:pt x="17154" y="2406"/>
                  <a:pt x="17434" y="3649"/>
                  <a:pt x="17633" y="5004"/>
                </a:cubicBezTo>
                <a:cubicBezTo>
                  <a:pt x="17872" y="6626"/>
                  <a:pt x="17896" y="7537"/>
                  <a:pt x="17738" y="7782"/>
                </a:cubicBezTo>
                <a:cubicBezTo>
                  <a:pt x="17754" y="7781"/>
                  <a:pt x="17772" y="7759"/>
                  <a:pt x="17787" y="7766"/>
                </a:cubicBezTo>
                <a:cubicBezTo>
                  <a:pt x="17982" y="7852"/>
                  <a:pt x="18682" y="12142"/>
                  <a:pt x="19899" y="20706"/>
                </a:cubicBezTo>
                <a:cubicBezTo>
                  <a:pt x="19998" y="21405"/>
                  <a:pt x="20129" y="21600"/>
                  <a:pt x="20509" y="21600"/>
                </a:cubicBezTo>
                <a:cubicBezTo>
                  <a:pt x="20773" y="21600"/>
                  <a:pt x="21077" y="21438"/>
                  <a:pt x="21186" y="21251"/>
                </a:cubicBezTo>
                <a:cubicBezTo>
                  <a:pt x="21371" y="20933"/>
                  <a:pt x="20951" y="17860"/>
                  <a:pt x="18865" y="4167"/>
                </a:cubicBezTo>
                <a:cubicBezTo>
                  <a:pt x="18580" y="2300"/>
                  <a:pt x="18278" y="690"/>
                  <a:pt x="18194" y="585"/>
                </a:cubicBezTo>
                <a:cubicBezTo>
                  <a:pt x="18110" y="480"/>
                  <a:pt x="14441" y="303"/>
                  <a:pt x="10042" y="195"/>
                </a:cubicBezTo>
                <a:lnTo>
                  <a:pt x="2044" y="0"/>
                </a:lnTo>
                <a:close/>
                <a:moveTo>
                  <a:pt x="7561" y="5296"/>
                </a:moveTo>
                <a:cubicBezTo>
                  <a:pt x="8321" y="5343"/>
                  <a:pt x="8950" y="5569"/>
                  <a:pt x="10233" y="6158"/>
                </a:cubicBezTo>
                <a:cubicBezTo>
                  <a:pt x="11350" y="6669"/>
                  <a:pt x="12265" y="7196"/>
                  <a:pt x="12265" y="7327"/>
                </a:cubicBezTo>
                <a:cubicBezTo>
                  <a:pt x="12265" y="7622"/>
                  <a:pt x="4796" y="7798"/>
                  <a:pt x="4661" y="7506"/>
                </a:cubicBezTo>
                <a:cubicBezTo>
                  <a:pt x="4607" y="7390"/>
                  <a:pt x="4719" y="6861"/>
                  <a:pt x="4907" y="6336"/>
                </a:cubicBezTo>
                <a:cubicBezTo>
                  <a:pt x="5246" y="5391"/>
                  <a:pt x="5265" y="5383"/>
                  <a:pt x="6730" y="5305"/>
                </a:cubicBezTo>
                <a:cubicBezTo>
                  <a:pt x="7041" y="5288"/>
                  <a:pt x="7307" y="5281"/>
                  <a:pt x="7561" y="529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0E87488-D883-423D-AA2E-2010EE0D86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114" y="755359"/>
            <a:ext cx="8930351" cy="882575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8BB48F75-F97F-4D9B-A5EA-C8BAA4B21471}"/>
              </a:ext>
            </a:extLst>
          </p:cNvPr>
          <p:cNvSpPr txBox="1"/>
          <p:nvPr/>
        </p:nvSpPr>
        <p:spPr>
          <a:xfrm>
            <a:off x="1104089" y="982494"/>
            <a:ext cx="642026" cy="276999"/>
          </a:xfrm>
          <a:prstGeom prst="rect">
            <a:avLst/>
          </a:prstGeom>
          <a:noFill/>
          <a:ln w="28575">
            <a:solidFill>
              <a:srgbClr val="930B00"/>
            </a:solidFill>
          </a:ln>
        </p:spPr>
        <p:txBody>
          <a:bodyPr wrap="square" rtlCol="0">
            <a:spAutoFit/>
          </a:bodyPr>
          <a:lstStyle/>
          <a:p>
            <a:endParaRPr lang="en-US" sz="1200" dirty="0"/>
          </a:p>
        </p:txBody>
      </p:sp>
      <p:pic>
        <p:nvPicPr>
          <p:cNvPr id="4" name="rodded boretrak">
            <a:hlinkClick r:id="" action="ppaction://media"/>
            <a:extLst>
              <a:ext uri="{FF2B5EF4-FFF2-40B4-BE49-F238E27FC236}">
                <a16:creationId xmlns:a16="http://schemas.microsoft.com/office/drawing/2014/main" id="{CC248378-7DD0-452F-B00B-2A76272206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b="4890"/>
          <a:stretch/>
        </p:blipFill>
        <p:spPr>
          <a:xfrm>
            <a:off x="2104551" y="1870256"/>
            <a:ext cx="6565059" cy="416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117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4" y="-142244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Free Face Module</a:t>
            </a:r>
          </a:p>
        </p:txBody>
      </p:sp>
      <p:cxnSp>
        <p:nvCxnSpPr>
          <p:cNvPr id="15" name="Straight Arrow Connector 14"/>
          <p:cNvCxnSpPr>
            <a:cxnSpLocks/>
          </p:cNvCxnSpPr>
          <p:nvPr/>
        </p:nvCxnSpPr>
        <p:spPr>
          <a:xfrm>
            <a:off x="4688580" y="2673031"/>
            <a:ext cx="1431744" cy="0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upo 5">
            <a:extLst>
              <a:ext uri="{FF2B5EF4-FFF2-40B4-BE49-F238E27FC236}">
                <a16:creationId xmlns:a16="http://schemas.microsoft.com/office/drawing/2014/main" id="{2FCAB93E-2E25-4496-895E-D5572AD8980E}"/>
              </a:ext>
            </a:extLst>
          </p:cNvPr>
          <p:cNvGrpSpPr/>
          <p:nvPr/>
        </p:nvGrpSpPr>
        <p:grpSpPr>
          <a:xfrm>
            <a:off x="116114" y="755359"/>
            <a:ext cx="8930351" cy="882575"/>
            <a:chOff x="116114" y="755359"/>
            <a:chExt cx="8930351" cy="882575"/>
          </a:xfrm>
        </p:grpSpPr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0159E2E9-BB54-4394-B3AB-FA9B3A89D1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6114" y="755359"/>
              <a:ext cx="8930351" cy="882575"/>
            </a:xfrm>
            <a:prstGeom prst="rect">
              <a:avLst/>
            </a:prstGeom>
          </p:spPr>
        </p:pic>
        <p:sp>
          <p:nvSpPr>
            <p:cNvPr id="3" name="CuadroTexto 2">
              <a:extLst>
                <a:ext uri="{FF2B5EF4-FFF2-40B4-BE49-F238E27FC236}">
                  <a16:creationId xmlns:a16="http://schemas.microsoft.com/office/drawing/2014/main" id="{C32F0002-0252-4F26-9509-6694685322AE}"/>
                </a:ext>
              </a:extLst>
            </p:cNvPr>
            <p:cNvSpPr txBox="1"/>
            <p:nvPr/>
          </p:nvSpPr>
          <p:spPr>
            <a:xfrm>
              <a:off x="1104089" y="982494"/>
              <a:ext cx="642026" cy="276999"/>
            </a:xfrm>
            <a:prstGeom prst="rect">
              <a:avLst/>
            </a:prstGeom>
            <a:noFill/>
            <a:ln w="28575">
              <a:solidFill>
                <a:srgbClr val="930B00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sz="1200" dirty="0"/>
            </a:p>
          </p:txBody>
        </p:sp>
      </p:grpSp>
      <p:sp>
        <p:nvSpPr>
          <p:cNvPr id="12" name="TextBox 4">
            <a:extLst>
              <a:ext uri="{FF2B5EF4-FFF2-40B4-BE49-F238E27FC236}">
                <a16:creationId xmlns:a16="http://schemas.microsoft.com/office/drawing/2014/main" id="{2C0DE987-C07F-42BB-A1DC-9F75780E2240}"/>
              </a:ext>
            </a:extLst>
          </p:cNvPr>
          <p:cNvSpPr txBox="1"/>
          <p:nvPr/>
        </p:nvSpPr>
        <p:spPr>
          <a:xfrm>
            <a:off x="-118" y="2801435"/>
            <a:ext cx="1832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Cabled</a:t>
            </a:r>
            <a:endParaRPr lang="pt-PT" dirty="0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0C63F6CD-0B72-476F-8364-87E3941FCD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423" r="48803"/>
                    </a14:imgEffect>
                  </a14:imgLayer>
                </a14:imgProps>
              </a:ext>
            </a:extLst>
          </a:blip>
          <a:srcRect r="45774"/>
          <a:stretch/>
        </p:blipFill>
        <p:spPr>
          <a:xfrm>
            <a:off x="358665" y="1865069"/>
            <a:ext cx="1114878" cy="893897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3B4FA04F-ADD7-417B-A46F-11ECD295257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354"/>
          <a:stretch/>
        </p:blipFill>
        <p:spPr>
          <a:xfrm>
            <a:off x="1961629" y="3587270"/>
            <a:ext cx="4865323" cy="310234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978BA027-5D7F-4150-9541-29A8BDF99F6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678" t="19871" r="69655" b="59855"/>
          <a:stretch/>
        </p:blipFill>
        <p:spPr>
          <a:xfrm>
            <a:off x="6189193" y="1716720"/>
            <a:ext cx="2060428" cy="1670904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DD450439-FC1A-43BF-9817-76030645B5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914" t="20296" r="69668" b="58966"/>
          <a:stretch/>
        </p:blipFill>
        <p:spPr>
          <a:xfrm>
            <a:off x="2559283" y="1716721"/>
            <a:ext cx="2060428" cy="173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4366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4" y="-142244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Free Face Module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118" y="2801435"/>
            <a:ext cx="1832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Cabled</a:t>
            </a:r>
            <a:endParaRPr lang="pt-PT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0E87488-D883-423D-AA2E-2010EE0D86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14" y="755359"/>
            <a:ext cx="8930351" cy="882575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8BB48F75-F97F-4D9B-A5EA-C8BAA4B21471}"/>
              </a:ext>
            </a:extLst>
          </p:cNvPr>
          <p:cNvSpPr txBox="1"/>
          <p:nvPr/>
        </p:nvSpPr>
        <p:spPr>
          <a:xfrm>
            <a:off x="1104089" y="982494"/>
            <a:ext cx="642026" cy="276999"/>
          </a:xfrm>
          <a:prstGeom prst="rect">
            <a:avLst/>
          </a:prstGeom>
          <a:noFill/>
          <a:ln w="28575">
            <a:solidFill>
              <a:srgbClr val="930B00"/>
            </a:solidFill>
          </a:ln>
        </p:spPr>
        <p:txBody>
          <a:bodyPr wrap="square" rtlCol="0">
            <a:spAutoFit/>
          </a:bodyPr>
          <a:lstStyle/>
          <a:p>
            <a:endParaRPr lang="en-US" sz="12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8032487-D682-4232-98DA-65135942438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423" r="48803"/>
                    </a14:imgEffect>
                  </a14:imgLayer>
                </a14:imgProps>
              </a:ext>
            </a:extLst>
          </a:blip>
          <a:srcRect r="45774"/>
          <a:stretch/>
        </p:blipFill>
        <p:spPr>
          <a:xfrm>
            <a:off x="358665" y="1865069"/>
            <a:ext cx="1114878" cy="893897"/>
          </a:xfrm>
          <a:prstGeom prst="rect">
            <a:avLst/>
          </a:prstGeom>
        </p:spPr>
      </p:pic>
      <p:pic>
        <p:nvPicPr>
          <p:cNvPr id="6" name="cabled">
            <a:hlinkClick r:id="" action="ppaction://media"/>
            <a:extLst>
              <a:ext uri="{FF2B5EF4-FFF2-40B4-BE49-F238E27FC236}">
                <a16:creationId xmlns:a16="http://schemas.microsoft.com/office/drawing/2014/main" id="{D049690B-6290-4357-9734-A5A8F053C4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b="4602"/>
          <a:stretch/>
        </p:blipFill>
        <p:spPr>
          <a:xfrm>
            <a:off x="1695693" y="1865069"/>
            <a:ext cx="6842564" cy="435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795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4" y="-142244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Free Face Module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105931" y="2933089"/>
            <a:ext cx="1832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Swap</a:t>
            </a:r>
            <a:r>
              <a:rPr lang="pt-PT" dirty="0"/>
              <a:t> </a:t>
            </a:r>
            <a:r>
              <a:rPr lang="pt-PT" dirty="0" err="1"/>
              <a:t>Hole</a:t>
            </a:r>
            <a:endParaRPr lang="pt-PT" dirty="0"/>
          </a:p>
        </p:txBody>
      </p:sp>
      <p:pic>
        <p:nvPicPr>
          <p:cNvPr id="7" name="Captura de ecrã 2016-08-07, às 02.03.28.png"/>
          <p:cNvPicPr>
            <a:picLocks noChangeAspect="1"/>
          </p:cNvPicPr>
          <p:nvPr/>
        </p:nvPicPr>
        <p:blipFill>
          <a:blip r:embed="rId2">
            <a:extLst/>
          </a:blip>
          <a:srcRect l="27903" t="21632" r="32352" b="13091"/>
          <a:stretch>
            <a:fillRect/>
          </a:stretch>
        </p:blipFill>
        <p:spPr>
          <a:xfrm>
            <a:off x="484877" y="1769832"/>
            <a:ext cx="650827" cy="11632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42" extrusionOk="0">
                <a:moveTo>
                  <a:pt x="2970" y="5"/>
                </a:moveTo>
                <a:cubicBezTo>
                  <a:pt x="2256" y="-13"/>
                  <a:pt x="1620" y="20"/>
                  <a:pt x="1620" y="122"/>
                </a:cubicBezTo>
                <a:cubicBezTo>
                  <a:pt x="1620" y="193"/>
                  <a:pt x="1255" y="1906"/>
                  <a:pt x="810" y="3928"/>
                </a:cubicBezTo>
                <a:lnTo>
                  <a:pt x="0" y="7602"/>
                </a:lnTo>
                <a:lnTo>
                  <a:pt x="1628" y="10887"/>
                </a:lnTo>
                <a:lnTo>
                  <a:pt x="3248" y="14172"/>
                </a:lnTo>
                <a:lnTo>
                  <a:pt x="1873" y="17462"/>
                </a:lnTo>
                <a:cubicBezTo>
                  <a:pt x="436" y="20887"/>
                  <a:pt x="461" y="21187"/>
                  <a:pt x="2152" y="21375"/>
                </a:cubicBezTo>
                <a:cubicBezTo>
                  <a:pt x="4072" y="21587"/>
                  <a:pt x="4121" y="21528"/>
                  <a:pt x="5687" y="17775"/>
                </a:cubicBezTo>
                <a:lnTo>
                  <a:pt x="7206" y="14139"/>
                </a:lnTo>
                <a:lnTo>
                  <a:pt x="5569" y="10807"/>
                </a:lnTo>
                <a:lnTo>
                  <a:pt x="3932" y="7480"/>
                </a:lnTo>
                <a:lnTo>
                  <a:pt x="4649" y="3942"/>
                </a:lnTo>
                <a:cubicBezTo>
                  <a:pt x="5268" y="879"/>
                  <a:pt x="5290" y="382"/>
                  <a:pt x="4792" y="207"/>
                </a:cubicBezTo>
                <a:cubicBezTo>
                  <a:pt x="4478" y="96"/>
                  <a:pt x="3684" y="24"/>
                  <a:pt x="2970" y="5"/>
                </a:cubicBezTo>
                <a:close/>
                <a:moveTo>
                  <a:pt x="17955" y="685"/>
                </a:moveTo>
                <a:cubicBezTo>
                  <a:pt x="17793" y="573"/>
                  <a:pt x="17454" y="831"/>
                  <a:pt x="16571" y="1645"/>
                </a:cubicBezTo>
                <a:cubicBezTo>
                  <a:pt x="15821" y="2337"/>
                  <a:pt x="15204" y="2992"/>
                  <a:pt x="15204" y="3098"/>
                </a:cubicBezTo>
                <a:cubicBezTo>
                  <a:pt x="15204" y="3204"/>
                  <a:pt x="15789" y="3841"/>
                  <a:pt x="16504" y="4513"/>
                </a:cubicBezTo>
                <a:cubicBezTo>
                  <a:pt x="17623" y="5567"/>
                  <a:pt x="17837" y="5671"/>
                  <a:pt x="18022" y="5254"/>
                </a:cubicBezTo>
                <a:cubicBezTo>
                  <a:pt x="18195" y="4868"/>
                  <a:pt x="18578" y="4755"/>
                  <a:pt x="19921" y="4701"/>
                </a:cubicBezTo>
                <a:lnTo>
                  <a:pt x="21600" y="4631"/>
                </a:lnTo>
                <a:lnTo>
                  <a:pt x="21600" y="3103"/>
                </a:lnTo>
                <a:lnTo>
                  <a:pt x="21600" y="1575"/>
                </a:lnTo>
                <a:lnTo>
                  <a:pt x="19904" y="1510"/>
                </a:lnTo>
                <a:cubicBezTo>
                  <a:pt x="18465" y="1452"/>
                  <a:pt x="18187" y="1360"/>
                  <a:pt x="18073" y="914"/>
                </a:cubicBezTo>
                <a:cubicBezTo>
                  <a:pt x="18044" y="801"/>
                  <a:pt x="18009" y="722"/>
                  <a:pt x="17955" y="685"/>
                </a:cubicBezTo>
                <a:close/>
                <a:moveTo>
                  <a:pt x="11264" y="905"/>
                </a:moveTo>
                <a:cubicBezTo>
                  <a:pt x="11210" y="942"/>
                  <a:pt x="11175" y="1021"/>
                  <a:pt x="11146" y="1135"/>
                </a:cubicBezTo>
                <a:cubicBezTo>
                  <a:pt x="11032" y="1580"/>
                  <a:pt x="10754" y="1672"/>
                  <a:pt x="9315" y="1730"/>
                </a:cubicBezTo>
                <a:lnTo>
                  <a:pt x="7611" y="1800"/>
                </a:lnTo>
                <a:lnTo>
                  <a:pt x="7611" y="3328"/>
                </a:lnTo>
                <a:lnTo>
                  <a:pt x="7611" y="4856"/>
                </a:lnTo>
                <a:lnTo>
                  <a:pt x="9315" y="4921"/>
                </a:lnTo>
                <a:cubicBezTo>
                  <a:pt x="10754" y="4979"/>
                  <a:pt x="11032" y="5071"/>
                  <a:pt x="11146" y="5516"/>
                </a:cubicBezTo>
                <a:cubicBezTo>
                  <a:pt x="11261" y="5970"/>
                  <a:pt x="11462" y="5871"/>
                  <a:pt x="12639" y="4785"/>
                </a:cubicBezTo>
                <a:cubicBezTo>
                  <a:pt x="13390" y="4093"/>
                  <a:pt x="14006" y="3438"/>
                  <a:pt x="14006" y="3328"/>
                </a:cubicBezTo>
                <a:cubicBezTo>
                  <a:pt x="14006" y="3218"/>
                  <a:pt x="13390" y="2562"/>
                  <a:pt x="12639" y="1870"/>
                </a:cubicBezTo>
                <a:cubicBezTo>
                  <a:pt x="11756" y="1056"/>
                  <a:pt x="11426" y="793"/>
                  <a:pt x="11264" y="905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0" name="Grupo 19">
            <a:extLst>
              <a:ext uri="{FF2B5EF4-FFF2-40B4-BE49-F238E27FC236}">
                <a16:creationId xmlns:a16="http://schemas.microsoft.com/office/drawing/2014/main" id="{5BBB2DB7-F674-4BA7-9A46-3713A7CAB487}"/>
              </a:ext>
            </a:extLst>
          </p:cNvPr>
          <p:cNvGrpSpPr/>
          <p:nvPr/>
        </p:nvGrpSpPr>
        <p:grpSpPr>
          <a:xfrm>
            <a:off x="1472028" y="1902351"/>
            <a:ext cx="6797066" cy="2902011"/>
            <a:chOff x="1199073" y="1816661"/>
            <a:chExt cx="6797066" cy="2902011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A1C98F27-7041-4F70-97FD-0912AFE09C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9009" b="5051"/>
            <a:stretch/>
          </p:blipFill>
          <p:spPr>
            <a:xfrm>
              <a:off x="1199073" y="1816661"/>
              <a:ext cx="6797066" cy="2902011"/>
            </a:xfrm>
            <a:prstGeom prst="rect">
              <a:avLst/>
            </a:prstGeom>
          </p:spPr>
        </p:pic>
        <p:sp>
          <p:nvSpPr>
            <p:cNvPr id="3" name="Oval 2"/>
            <p:cNvSpPr/>
            <p:nvPr/>
          </p:nvSpPr>
          <p:spPr>
            <a:xfrm>
              <a:off x="3500554" y="2681708"/>
              <a:ext cx="444500" cy="4445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4" name="Oval 2">
              <a:extLst>
                <a:ext uri="{FF2B5EF4-FFF2-40B4-BE49-F238E27FC236}">
                  <a16:creationId xmlns:a16="http://schemas.microsoft.com/office/drawing/2014/main" id="{B79BADA1-E5D7-4DD8-8E0D-F1B849B2D7FD}"/>
                </a:ext>
              </a:extLst>
            </p:cNvPr>
            <p:cNvSpPr/>
            <p:nvPr/>
          </p:nvSpPr>
          <p:spPr>
            <a:xfrm>
              <a:off x="4153106" y="2653268"/>
              <a:ext cx="444500" cy="43680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6" name="Left-Right Arrow 5"/>
            <p:cNvSpPr/>
            <p:nvPr/>
          </p:nvSpPr>
          <p:spPr>
            <a:xfrm>
              <a:off x="3918354" y="2800839"/>
              <a:ext cx="261452" cy="206237"/>
            </a:xfrm>
            <a:prstGeom prst="leftRightArrow">
              <a:avLst/>
            </a:prstGeom>
            <a:solidFill>
              <a:srgbClr val="FFC000"/>
            </a:solidFill>
            <a:ln>
              <a:solidFill>
                <a:srgbClr val="930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pSp>
        <p:nvGrpSpPr>
          <p:cNvPr id="21" name="Grupo 20">
            <a:extLst>
              <a:ext uri="{FF2B5EF4-FFF2-40B4-BE49-F238E27FC236}">
                <a16:creationId xmlns:a16="http://schemas.microsoft.com/office/drawing/2014/main" id="{CB83FF13-C269-4F8D-B3BF-DB718AA556D1}"/>
              </a:ext>
            </a:extLst>
          </p:cNvPr>
          <p:cNvGrpSpPr/>
          <p:nvPr/>
        </p:nvGrpSpPr>
        <p:grpSpPr>
          <a:xfrm>
            <a:off x="3773509" y="4012370"/>
            <a:ext cx="5094462" cy="2487993"/>
            <a:chOff x="3847080" y="4254229"/>
            <a:chExt cx="5094462" cy="2487993"/>
          </a:xfrm>
        </p:grpSpPr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5DAE8DB2-0586-44E6-A702-D8446D139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7452" b="5684"/>
            <a:stretch/>
          </p:blipFill>
          <p:spPr>
            <a:xfrm>
              <a:off x="3847080" y="4254229"/>
              <a:ext cx="5094462" cy="2487993"/>
            </a:xfrm>
            <a:prstGeom prst="rect">
              <a:avLst/>
            </a:prstGeom>
          </p:spPr>
        </p:pic>
        <p:sp>
          <p:nvSpPr>
            <p:cNvPr id="18" name="Oval 2">
              <a:extLst>
                <a:ext uri="{FF2B5EF4-FFF2-40B4-BE49-F238E27FC236}">
                  <a16:creationId xmlns:a16="http://schemas.microsoft.com/office/drawing/2014/main" id="{9BE56D93-6EF3-48AE-816F-6DD11EFEDA67}"/>
                </a:ext>
              </a:extLst>
            </p:cNvPr>
            <p:cNvSpPr/>
            <p:nvPr/>
          </p:nvSpPr>
          <p:spPr>
            <a:xfrm>
              <a:off x="5558801" y="5168663"/>
              <a:ext cx="444500" cy="43680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9" name="Oval 2">
              <a:extLst>
                <a:ext uri="{FF2B5EF4-FFF2-40B4-BE49-F238E27FC236}">
                  <a16:creationId xmlns:a16="http://schemas.microsoft.com/office/drawing/2014/main" id="{DC11CD3D-1892-4BC5-9859-1530A370BFC5}"/>
                </a:ext>
              </a:extLst>
            </p:cNvPr>
            <p:cNvSpPr/>
            <p:nvPr/>
          </p:nvSpPr>
          <p:spPr>
            <a:xfrm>
              <a:off x="6003301" y="5137998"/>
              <a:ext cx="444500" cy="43680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794BF237-0104-445C-BE0B-534D6BEA26F8}"/>
              </a:ext>
            </a:extLst>
          </p:cNvPr>
          <p:cNvCxnSpPr>
            <a:cxnSpLocks/>
          </p:cNvCxnSpPr>
          <p:nvPr/>
        </p:nvCxnSpPr>
        <p:spPr>
          <a:xfrm>
            <a:off x="4452761" y="3293338"/>
            <a:ext cx="1281419" cy="1501941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upo 25">
            <a:extLst>
              <a:ext uri="{FF2B5EF4-FFF2-40B4-BE49-F238E27FC236}">
                <a16:creationId xmlns:a16="http://schemas.microsoft.com/office/drawing/2014/main" id="{F276D5E7-9362-4A2A-805A-5D67DF91CF64}"/>
              </a:ext>
            </a:extLst>
          </p:cNvPr>
          <p:cNvGrpSpPr/>
          <p:nvPr/>
        </p:nvGrpSpPr>
        <p:grpSpPr>
          <a:xfrm>
            <a:off x="116114" y="829905"/>
            <a:ext cx="8930351" cy="882575"/>
            <a:chOff x="116114" y="829905"/>
            <a:chExt cx="8930351" cy="882575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D73BFB3C-CEEA-4A85-B6D3-DA85295BD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6114" y="829905"/>
              <a:ext cx="8930351" cy="882575"/>
            </a:xfrm>
            <a:prstGeom prst="rect">
              <a:avLst/>
            </a:prstGeom>
          </p:spPr>
        </p:pic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FF950EA5-2408-4486-BA28-291162D00595}"/>
                </a:ext>
              </a:extLst>
            </p:cNvPr>
            <p:cNvSpPr txBox="1"/>
            <p:nvPr/>
          </p:nvSpPr>
          <p:spPr>
            <a:xfrm>
              <a:off x="1717804" y="1021352"/>
              <a:ext cx="267750" cy="531223"/>
            </a:xfrm>
            <a:prstGeom prst="rect">
              <a:avLst/>
            </a:prstGeom>
            <a:noFill/>
            <a:ln w="28575">
              <a:solidFill>
                <a:srgbClr val="930B00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6230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4" y="-142244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Free Face Module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570" y="2933089"/>
            <a:ext cx="1832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Swap</a:t>
            </a:r>
            <a:r>
              <a:rPr lang="pt-PT" dirty="0"/>
              <a:t> </a:t>
            </a:r>
            <a:r>
              <a:rPr lang="pt-PT" dirty="0" err="1"/>
              <a:t>Hole</a:t>
            </a:r>
            <a:endParaRPr lang="pt-PT" dirty="0"/>
          </a:p>
        </p:txBody>
      </p:sp>
      <p:pic>
        <p:nvPicPr>
          <p:cNvPr id="7" name="Captura de ecrã 2016-08-07, às 02.03.28.png"/>
          <p:cNvPicPr>
            <a:picLocks noChangeAspect="1"/>
          </p:cNvPicPr>
          <p:nvPr/>
        </p:nvPicPr>
        <p:blipFill>
          <a:blip r:embed="rId2">
            <a:extLst/>
          </a:blip>
          <a:srcRect l="27903" t="21632" r="32352" b="13091"/>
          <a:stretch>
            <a:fillRect/>
          </a:stretch>
        </p:blipFill>
        <p:spPr>
          <a:xfrm>
            <a:off x="644143" y="1769832"/>
            <a:ext cx="650827" cy="11632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42" extrusionOk="0">
                <a:moveTo>
                  <a:pt x="2970" y="5"/>
                </a:moveTo>
                <a:cubicBezTo>
                  <a:pt x="2256" y="-13"/>
                  <a:pt x="1620" y="20"/>
                  <a:pt x="1620" y="122"/>
                </a:cubicBezTo>
                <a:cubicBezTo>
                  <a:pt x="1620" y="193"/>
                  <a:pt x="1255" y="1906"/>
                  <a:pt x="810" y="3928"/>
                </a:cubicBezTo>
                <a:lnTo>
                  <a:pt x="0" y="7602"/>
                </a:lnTo>
                <a:lnTo>
                  <a:pt x="1628" y="10887"/>
                </a:lnTo>
                <a:lnTo>
                  <a:pt x="3248" y="14172"/>
                </a:lnTo>
                <a:lnTo>
                  <a:pt x="1873" y="17462"/>
                </a:lnTo>
                <a:cubicBezTo>
                  <a:pt x="436" y="20887"/>
                  <a:pt x="461" y="21187"/>
                  <a:pt x="2152" y="21375"/>
                </a:cubicBezTo>
                <a:cubicBezTo>
                  <a:pt x="4072" y="21587"/>
                  <a:pt x="4121" y="21528"/>
                  <a:pt x="5687" y="17775"/>
                </a:cubicBezTo>
                <a:lnTo>
                  <a:pt x="7206" y="14139"/>
                </a:lnTo>
                <a:lnTo>
                  <a:pt x="5569" y="10807"/>
                </a:lnTo>
                <a:lnTo>
                  <a:pt x="3932" y="7480"/>
                </a:lnTo>
                <a:lnTo>
                  <a:pt x="4649" y="3942"/>
                </a:lnTo>
                <a:cubicBezTo>
                  <a:pt x="5268" y="879"/>
                  <a:pt x="5290" y="382"/>
                  <a:pt x="4792" y="207"/>
                </a:cubicBezTo>
                <a:cubicBezTo>
                  <a:pt x="4478" y="96"/>
                  <a:pt x="3684" y="24"/>
                  <a:pt x="2970" y="5"/>
                </a:cubicBezTo>
                <a:close/>
                <a:moveTo>
                  <a:pt x="17955" y="685"/>
                </a:moveTo>
                <a:cubicBezTo>
                  <a:pt x="17793" y="573"/>
                  <a:pt x="17454" y="831"/>
                  <a:pt x="16571" y="1645"/>
                </a:cubicBezTo>
                <a:cubicBezTo>
                  <a:pt x="15821" y="2337"/>
                  <a:pt x="15204" y="2992"/>
                  <a:pt x="15204" y="3098"/>
                </a:cubicBezTo>
                <a:cubicBezTo>
                  <a:pt x="15204" y="3204"/>
                  <a:pt x="15789" y="3841"/>
                  <a:pt x="16504" y="4513"/>
                </a:cubicBezTo>
                <a:cubicBezTo>
                  <a:pt x="17623" y="5567"/>
                  <a:pt x="17837" y="5671"/>
                  <a:pt x="18022" y="5254"/>
                </a:cubicBezTo>
                <a:cubicBezTo>
                  <a:pt x="18195" y="4868"/>
                  <a:pt x="18578" y="4755"/>
                  <a:pt x="19921" y="4701"/>
                </a:cubicBezTo>
                <a:lnTo>
                  <a:pt x="21600" y="4631"/>
                </a:lnTo>
                <a:lnTo>
                  <a:pt x="21600" y="3103"/>
                </a:lnTo>
                <a:lnTo>
                  <a:pt x="21600" y="1575"/>
                </a:lnTo>
                <a:lnTo>
                  <a:pt x="19904" y="1510"/>
                </a:lnTo>
                <a:cubicBezTo>
                  <a:pt x="18465" y="1452"/>
                  <a:pt x="18187" y="1360"/>
                  <a:pt x="18073" y="914"/>
                </a:cubicBezTo>
                <a:cubicBezTo>
                  <a:pt x="18044" y="801"/>
                  <a:pt x="18009" y="722"/>
                  <a:pt x="17955" y="685"/>
                </a:cubicBezTo>
                <a:close/>
                <a:moveTo>
                  <a:pt x="11264" y="905"/>
                </a:moveTo>
                <a:cubicBezTo>
                  <a:pt x="11210" y="942"/>
                  <a:pt x="11175" y="1021"/>
                  <a:pt x="11146" y="1135"/>
                </a:cubicBezTo>
                <a:cubicBezTo>
                  <a:pt x="11032" y="1580"/>
                  <a:pt x="10754" y="1672"/>
                  <a:pt x="9315" y="1730"/>
                </a:cubicBezTo>
                <a:lnTo>
                  <a:pt x="7611" y="1800"/>
                </a:lnTo>
                <a:lnTo>
                  <a:pt x="7611" y="3328"/>
                </a:lnTo>
                <a:lnTo>
                  <a:pt x="7611" y="4856"/>
                </a:lnTo>
                <a:lnTo>
                  <a:pt x="9315" y="4921"/>
                </a:lnTo>
                <a:cubicBezTo>
                  <a:pt x="10754" y="4979"/>
                  <a:pt x="11032" y="5071"/>
                  <a:pt x="11146" y="5516"/>
                </a:cubicBezTo>
                <a:cubicBezTo>
                  <a:pt x="11261" y="5970"/>
                  <a:pt x="11462" y="5871"/>
                  <a:pt x="12639" y="4785"/>
                </a:cubicBezTo>
                <a:cubicBezTo>
                  <a:pt x="13390" y="4093"/>
                  <a:pt x="14006" y="3438"/>
                  <a:pt x="14006" y="3328"/>
                </a:cubicBezTo>
                <a:cubicBezTo>
                  <a:pt x="14006" y="3218"/>
                  <a:pt x="13390" y="2562"/>
                  <a:pt x="12639" y="1870"/>
                </a:cubicBezTo>
                <a:cubicBezTo>
                  <a:pt x="11756" y="1056"/>
                  <a:pt x="11426" y="793"/>
                  <a:pt x="11264" y="90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799" y="2262796"/>
            <a:ext cx="7207949" cy="4125304"/>
          </a:xfrm>
          <a:prstGeom prst="rect">
            <a:avLst/>
          </a:prstGeom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22820231-1206-488B-8891-AE9F2ECF2AAF}"/>
              </a:ext>
            </a:extLst>
          </p:cNvPr>
          <p:cNvGrpSpPr/>
          <p:nvPr/>
        </p:nvGrpSpPr>
        <p:grpSpPr>
          <a:xfrm>
            <a:off x="116114" y="829905"/>
            <a:ext cx="8930351" cy="882575"/>
            <a:chOff x="116114" y="829905"/>
            <a:chExt cx="8930351" cy="882575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87B8CA5E-BB7E-4376-8A32-845B0BD4E6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6114" y="829905"/>
              <a:ext cx="8930351" cy="882575"/>
            </a:xfrm>
            <a:prstGeom prst="rect">
              <a:avLst/>
            </a:prstGeom>
          </p:spPr>
        </p:pic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C8E0CE25-D010-4B99-9466-1CCF73932F84}"/>
                </a:ext>
              </a:extLst>
            </p:cNvPr>
            <p:cNvSpPr txBox="1"/>
            <p:nvPr/>
          </p:nvSpPr>
          <p:spPr>
            <a:xfrm>
              <a:off x="1717804" y="1021352"/>
              <a:ext cx="267750" cy="531223"/>
            </a:xfrm>
            <a:prstGeom prst="rect">
              <a:avLst/>
            </a:prstGeom>
            <a:noFill/>
            <a:ln w="28575">
              <a:solidFill>
                <a:srgbClr val="930B00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51094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4" y="-142244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Free Face Module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8353" y="2994976"/>
            <a:ext cx="1832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Import</a:t>
            </a:r>
            <a:r>
              <a:rPr lang="pt-PT" dirty="0"/>
              <a:t> Free Face</a:t>
            </a:r>
          </a:p>
        </p:txBody>
      </p:sp>
      <p:pic>
        <p:nvPicPr>
          <p:cNvPr id="9" name="import_lase.png"/>
          <p:cNvPicPr>
            <a:picLocks noChangeAspect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496575" y="1822304"/>
            <a:ext cx="1016001" cy="11632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p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82253" y="1828744"/>
            <a:ext cx="1702450" cy="1525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ip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770185" y="1838408"/>
            <a:ext cx="2592322" cy="20826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p3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886194" y="4012607"/>
            <a:ext cx="2415975" cy="11931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ip4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011411" y="5297325"/>
            <a:ext cx="2165539" cy="131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p5.PNG"/>
          <p:cNvPicPr>
            <a:picLocks noChangeAspect="1"/>
          </p:cNvPicPr>
          <p:nvPr/>
        </p:nvPicPr>
        <p:blipFill>
          <a:blip r:embed="rId7">
            <a:extLst/>
          </a:blip>
          <a:srcRect l="19318" t="24103" r="16160" b="9225"/>
          <a:stretch>
            <a:fillRect/>
          </a:stretch>
        </p:blipFill>
        <p:spPr>
          <a:xfrm>
            <a:off x="527909" y="3584164"/>
            <a:ext cx="4856582" cy="2703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0" h="21599" extrusionOk="0">
                <a:moveTo>
                  <a:pt x="13458" y="0"/>
                </a:moveTo>
                <a:cubicBezTo>
                  <a:pt x="13230" y="-1"/>
                  <a:pt x="12998" y="16"/>
                  <a:pt x="12738" y="52"/>
                </a:cubicBezTo>
                <a:cubicBezTo>
                  <a:pt x="11968" y="157"/>
                  <a:pt x="9526" y="606"/>
                  <a:pt x="9444" y="658"/>
                </a:cubicBezTo>
                <a:cubicBezTo>
                  <a:pt x="9401" y="684"/>
                  <a:pt x="9145" y="724"/>
                  <a:pt x="8874" y="747"/>
                </a:cubicBezTo>
                <a:cubicBezTo>
                  <a:pt x="8604" y="770"/>
                  <a:pt x="8075" y="848"/>
                  <a:pt x="7698" y="919"/>
                </a:cubicBezTo>
                <a:cubicBezTo>
                  <a:pt x="7112" y="1030"/>
                  <a:pt x="6919" y="1029"/>
                  <a:pt x="6354" y="917"/>
                </a:cubicBezTo>
                <a:cubicBezTo>
                  <a:pt x="5991" y="845"/>
                  <a:pt x="5479" y="767"/>
                  <a:pt x="5215" y="742"/>
                </a:cubicBezTo>
                <a:cubicBezTo>
                  <a:pt x="4952" y="718"/>
                  <a:pt x="4719" y="678"/>
                  <a:pt x="4698" y="655"/>
                </a:cubicBezTo>
                <a:cubicBezTo>
                  <a:pt x="4677" y="633"/>
                  <a:pt x="4485" y="587"/>
                  <a:pt x="4272" y="552"/>
                </a:cubicBezTo>
                <a:cubicBezTo>
                  <a:pt x="4058" y="518"/>
                  <a:pt x="3822" y="471"/>
                  <a:pt x="3748" y="445"/>
                </a:cubicBezTo>
                <a:cubicBezTo>
                  <a:pt x="3660" y="415"/>
                  <a:pt x="3580" y="454"/>
                  <a:pt x="3521" y="561"/>
                </a:cubicBezTo>
                <a:cubicBezTo>
                  <a:pt x="3471" y="652"/>
                  <a:pt x="3395" y="736"/>
                  <a:pt x="3353" y="747"/>
                </a:cubicBezTo>
                <a:cubicBezTo>
                  <a:pt x="3310" y="758"/>
                  <a:pt x="3201" y="896"/>
                  <a:pt x="3111" y="1053"/>
                </a:cubicBezTo>
                <a:cubicBezTo>
                  <a:pt x="3012" y="1227"/>
                  <a:pt x="2894" y="1342"/>
                  <a:pt x="2810" y="1342"/>
                </a:cubicBezTo>
                <a:cubicBezTo>
                  <a:pt x="2725" y="1342"/>
                  <a:pt x="2651" y="1412"/>
                  <a:pt x="2617" y="1527"/>
                </a:cubicBezTo>
                <a:cubicBezTo>
                  <a:pt x="2587" y="1630"/>
                  <a:pt x="2576" y="1715"/>
                  <a:pt x="2595" y="1715"/>
                </a:cubicBezTo>
                <a:cubicBezTo>
                  <a:pt x="2614" y="1715"/>
                  <a:pt x="2463" y="2006"/>
                  <a:pt x="2261" y="2363"/>
                </a:cubicBezTo>
                <a:cubicBezTo>
                  <a:pt x="1895" y="3008"/>
                  <a:pt x="1893" y="3015"/>
                  <a:pt x="1893" y="3510"/>
                </a:cubicBezTo>
                <a:cubicBezTo>
                  <a:pt x="1893" y="3961"/>
                  <a:pt x="2005" y="4968"/>
                  <a:pt x="2080" y="5186"/>
                </a:cubicBezTo>
                <a:cubicBezTo>
                  <a:pt x="2096" y="5235"/>
                  <a:pt x="2119" y="5639"/>
                  <a:pt x="2132" y="6085"/>
                </a:cubicBezTo>
                <a:cubicBezTo>
                  <a:pt x="2144" y="6531"/>
                  <a:pt x="2176" y="7105"/>
                  <a:pt x="2201" y="7362"/>
                </a:cubicBezTo>
                <a:cubicBezTo>
                  <a:pt x="2283" y="8182"/>
                  <a:pt x="2314" y="9599"/>
                  <a:pt x="2257" y="9870"/>
                </a:cubicBezTo>
                <a:cubicBezTo>
                  <a:pt x="2227" y="10010"/>
                  <a:pt x="2023" y="10517"/>
                  <a:pt x="1802" y="10999"/>
                </a:cubicBezTo>
                <a:cubicBezTo>
                  <a:pt x="1582" y="11480"/>
                  <a:pt x="1324" y="12123"/>
                  <a:pt x="1230" y="12425"/>
                </a:cubicBezTo>
                <a:cubicBezTo>
                  <a:pt x="1136" y="12727"/>
                  <a:pt x="867" y="13423"/>
                  <a:pt x="630" y="13974"/>
                </a:cubicBezTo>
                <a:cubicBezTo>
                  <a:pt x="348" y="14629"/>
                  <a:pt x="180" y="15113"/>
                  <a:pt x="144" y="15371"/>
                </a:cubicBezTo>
                <a:cubicBezTo>
                  <a:pt x="-110" y="17208"/>
                  <a:pt x="-73" y="17390"/>
                  <a:pt x="626" y="17774"/>
                </a:cubicBezTo>
                <a:cubicBezTo>
                  <a:pt x="1070" y="18018"/>
                  <a:pt x="1187" y="18101"/>
                  <a:pt x="1841" y="18637"/>
                </a:cubicBezTo>
                <a:cubicBezTo>
                  <a:pt x="3126" y="19690"/>
                  <a:pt x="3168" y="19711"/>
                  <a:pt x="4246" y="19875"/>
                </a:cubicBezTo>
                <a:cubicBezTo>
                  <a:pt x="4445" y="19906"/>
                  <a:pt x="4980" y="20009"/>
                  <a:pt x="5436" y="20106"/>
                </a:cubicBezTo>
                <a:cubicBezTo>
                  <a:pt x="5891" y="20202"/>
                  <a:pt x="6601" y="20327"/>
                  <a:pt x="7013" y="20383"/>
                </a:cubicBezTo>
                <a:cubicBezTo>
                  <a:pt x="7426" y="20439"/>
                  <a:pt x="7932" y="20519"/>
                  <a:pt x="8140" y="20560"/>
                </a:cubicBezTo>
                <a:cubicBezTo>
                  <a:pt x="8348" y="20600"/>
                  <a:pt x="8531" y="20595"/>
                  <a:pt x="8546" y="20551"/>
                </a:cubicBezTo>
                <a:cubicBezTo>
                  <a:pt x="8561" y="20506"/>
                  <a:pt x="8601" y="20510"/>
                  <a:pt x="8634" y="20557"/>
                </a:cubicBezTo>
                <a:cubicBezTo>
                  <a:pt x="8746" y="20718"/>
                  <a:pt x="9885" y="20871"/>
                  <a:pt x="12598" y="21089"/>
                </a:cubicBezTo>
                <a:cubicBezTo>
                  <a:pt x="12982" y="21120"/>
                  <a:pt x="13733" y="21207"/>
                  <a:pt x="14266" y="21282"/>
                </a:cubicBezTo>
                <a:cubicBezTo>
                  <a:pt x="14799" y="21356"/>
                  <a:pt x="15347" y="21415"/>
                  <a:pt x="15482" y="21413"/>
                </a:cubicBezTo>
                <a:cubicBezTo>
                  <a:pt x="15617" y="21412"/>
                  <a:pt x="15984" y="21448"/>
                  <a:pt x="16297" y="21492"/>
                </a:cubicBezTo>
                <a:cubicBezTo>
                  <a:pt x="16610" y="21536"/>
                  <a:pt x="17111" y="21578"/>
                  <a:pt x="17411" y="21586"/>
                </a:cubicBezTo>
                <a:lnTo>
                  <a:pt x="17957" y="21599"/>
                </a:lnTo>
                <a:lnTo>
                  <a:pt x="18470" y="20642"/>
                </a:lnTo>
                <a:cubicBezTo>
                  <a:pt x="18751" y="20116"/>
                  <a:pt x="19461" y="18803"/>
                  <a:pt x="20047" y="17725"/>
                </a:cubicBezTo>
                <a:cubicBezTo>
                  <a:pt x="20633" y="16647"/>
                  <a:pt x="21198" y="15594"/>
                  <a:pt x="21302" y="15385"/>
                </a:cubicBezTo>
                <a:lnTo>
                  <a:pt x="21490" y="15002"/>
                </a:lnTo>
                <a:lnTo>
                  <a:pt x="21336" y="13983"/>
                </a:lnTo>
                <a:cubicBezTo>
                  <a:pt x="21252" y="13422"/>
                  <a:pt x="21133" y="12628"/>
                  <a:pt x="21071" y="12217"/>
                </a:cubicBezTo>
                <a:cubicBezTo>
                  <a:pt x="21010" y="11806"/>
                  <a:pt x="20935" y="11387"/>
                  <a:pt x="20906" y="11285"/>
                </a:cubicBezTo>
                <a:cubicBezTo>
                  <a:pt x="20876" y="11182"/>
                  <a:pt x="20857" y="11043"/>
                  <a:pt x="20865" y="10976"/>
                </a:cubicBezTo>
                <a:cubicBezTo>
                  <a:pt x="20872" y="10909"/>
                  <a:pt x="20820" y="10488"/>
                  <a:pt x="20750" y="10042"/>
                </a:cubicBezTo>
                <a:cubicBezTo>
                  <a:pt x="20679" y="9595"/>
                  <a:pt x="20505" y="8428"/>
                  <a:pt x="20362" y="7449"/>
                </a:cubicBezTo>
                <a:cubicBezTo>
                  <a:pt x="20219" y="6469"/>
                  <a:pt x="20074" y="5545"/>
                  <a:pt x="20040" y="5394"/>
                </a:cubicBezTo>
                <a:cubicBezTo>
                  <a:pt x="20006" y="5244"/>
                  <a:pt x="19981" y="5071"/>
                  <a:pt x="19987" y="5010"/>
                </a:cubicBezTo>
                <a:cubicBezTo>
                  <a:pt x="19996" y="4909"/>
                  <a:pt x="19673" y="2792"/>
                  <a:pt x="19598" y="2462"/>
                </a:cubicBezTo>
                <a:cubicBezTo>
                  <a:pt x="19580" y="2384"/>
                  <a:pt x="19558" y="2195"/>
                  <a:pt x="19547" y="2041"/>
                </a:cubicBezTo>
                <a:cubicBezTo>
                  <a:pt x="19509" y="1497"/>
                  <a:pt x="19419" y="1154"/>
                  <a:pt x="19304" y="1109"/>
                </a:cubicBezTo>
                <a:cubicBezTo>
                  <a:pt x="19243" y="1085"/>
                  <a:pt x="18972" y="1025"/>
                  <a:pt x="18701" y="973"/>
                </a:cubicBezTo>
                <a:cubicBezTo>
                  <a:pt x="18431" y="921"/>
                  <a:pt x="18081" y="853"/>
                  <a:pt x="17925" y="823"/>
                </a:cubicBezTo>
                <a:cubicBezTo>
                  <a:pt x="17769" y="793"/>
                  <a:pt x="17486" y="754"/>
                  <a:pt x="17297" y="738"/>
                </a:cubicBezTo>
                <a:cubicBezTo>
                  <a:pt x="17108" y="722"/>
                  <a:pt x="16929" y="683"/>
                  <a:pt x="16898" y="649"/>
                </a:cubicBezTo>
                <a:cubicBezTo>
                  <a:pt x="16868" y="615"/>
                  <a:pt x="16673" y="571"/>
                  <a:pt x="16466" y="550"/>
                </a:cubicBezTo>
                <a:cubicBezTo>
                  <a:pt x="16259" y="530"/>
                  <a:pt x="16054" y="492"/>
                  <a:pt x="16012" y="465"/>
                </a:cubicBezTo>
                <a:cubicBezTo>
                  <a:pt x="15927" y="413"/>
                  <a:pt x="14705" y="146"/>
                  <a:pt x="14158" y="61"/>
                </a:cubicBezTo>
                <a:cubicBezTo>
                  <a:pt x="13912" y="22"/>
                  <a:pt x="13687" y="2"/>
                  <a:pt x="13458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51D9A4BA-EDD5-4CA7-A2FB-BB4A753B15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114" y="829905"/>
            <a:ext cx="8930351" cy="882575"/>
          </a:xfrm>
          <a:prstGeom prst="rect">
            <a:avLst/>
          </a:prstGeom>
        </p:spPr>
      </p:pic>
      <p:sp>
        <p:nvSpPr>
          <p:cNvPr id="16" name="CuadroTexto 13">
            <a:extLst>
              <a:ext uri="{FF2B5EF4-FFF2-40B4-BE49-F238E27FC236}">
                <a16:creationId xmlns:a16="http://schemas.microsoft.com/office/drawing/2014/main" id="{ADB6064E-54AE-4872-809E-9EA73AE6302E}"/>
              </a:ext>
            </a:extLst>
          </p:cNvPr>
          <p:cNvSpPr txBox="1"/>
          <p:nvPr/>
        </p:nvSpPr>
        <p:spPr>
          <a:xfrm>
            <a:off x="165648" y="1066920"/>
            <a:ext cx="403193" cy="535528"/>
          </a:xfrm>
          <a:prstGeom prst="rect">
            <a:avLst/>
          </a:prstGeom>
          <a:noFill/>
          <a:ln w="19050">
            <a:solidFill>
              <a:srgbClr val="930B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3571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4" y="-142244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Free Face Module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570" y="2933089"/>
            <a:ext cx="1832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/>
              <a:t>Delete </a:t>
            </a:r>
            <a:r>
              <a:rPr lang="pt-PT" dirty="0" err="1"/>
              <a:t>Boretrak</a:t>
            </a:r>
            <a:endParaRPr lang="pt-PT" dirty="0"/>
          </a:p>
        </p:txBody>
      </p:sp>
      <p:pic>
        <p:nvPicPr>
          <p:cNvPr id="8" name="Captura de ecrã 2016-08-07, às 01.59.04.png"/>
          <p:cNvPicPr>
            <a:picLocks noChangeAspect="1"/>
          </p:cNvPicPr>
          <p:nvPr/>
        </p:nvPicPr>
        <p:blipFill>
          <a:blip r:embed="rId2">
            <a:extLst/>
          </a:blip>
          <a:srcRect l="12138" t="22727" r="16176" b="5462"/>
          <a:stretch>
            <a:fillRect/>
          </a:stretch>
        </p:blipFill>
        <p:spPr>
          <a:xfrm>
            <a:off x="319982" y="1990286"/>
            <a:ext cx="566329" cy="9201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6" h="21583" extrusionOk="0">
                <a:moveTo>
                  <a:pt x="2858" y="0"/>
                </a:moveTo>
                <a:cubicBezTo>
                  <a:pt x="1040" y="0"/>
                  <a:pt x="1050" y="-10"/>
                  <a:pt x="291" y="4728"/>
                </a:cubicBezTo>
                <a:cubicBezTo>
                  <a:pt x="-194" y="7758"/>
                  <a:pt x="-185" y="7820"/>
                  <a:pt x="1203" y="11033"/>
                </a:cubicBezTo>
                <a:lnTo>
                  <a:pt x="2599" y="14271"/>
                </a:lnTo>
                <a:lnTo>
                  <a:pt x="1395" y="17680"/>
                </a:lnTo>
                <a:cubicBezTo>
                  <a:pt x="381" y="20551"/>
                  <a:pt x="290" y="21129"/>
                  <a:pt x="810" y="21334"/>
                </a:cubicBezTo>
                <a:cubicBezTo>
                  <a:pt x="1149" y="21467"/>
                  <a:pt x="1864" y="21580"/>
                  <a:pt x="2398" y="21583"/>
                </a:cubicBezTo>
                <a:cubicBezTo>
                  <a:pt x="3468" y="21587"/>
                  <a:pt x="3462" y="21590"/>
                  <a:pt x="5183" y="16850"/>
                </a:cubicBezTo>
                <a:lnTo>
                  <a:pt x="6161" y="14167"/>
                </a:lnTo>
                <a:lnTo>
                  <a:pt x="4723" y="10991"/>
                </a:lnTo>
                <a:cubicBezTo>
                  <a:pt x="3199" y="7624"/>
                  <a:pt x="3197" y="7648"/>
                  <a:pt x="4113" y="1842"/>
                </a:cubicBezTo>
                <a:lnTo>
                  <a:pt x="4405" y="0"/>
                </a:lnTo>
                <a:lnTo>
                  <a:pt x="2858" y="0"/>
                </a:lnTo>
                <a:close/>
                <a:moveTo>
                  <a:pt x="8235" y="275"/>
                </a:moveTo>
                <a:lnTo>
                  <a:pt x="8235" y="1230"/>
                </a:lnTo>
                <a:lnTo>
                  <a:pt x="8235" y="2185"/>
                </a:lnTo>
                <a:lnTo>
                  <a:pt x="14816" y="2185"/>
                </a:lnTo>
                <a:lnTo>
                  <a:pt x="21406" y="2185"/>
                </a:lnTo>
                <a:lnTo>
                  <a:pt x="21406" y="1230"/>
                </a:lnTo>
                <a:lnTo>
                  <a:pt x="21406" y="275"/>
                </a:lnTo>
                <a:lnTo>
                  <a:pt x="14816" y="275"/>
                </a:lnTo>
                <a:lnTo>
                  <a:pt x="8235" y="275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9" name="Captura de ecrã 2016-08-07, às 01.59.52.png"/>
          <p:cNvPicPr>
            <a:picLocks noChangeAspect="1"/>
          </p:cNvPicPr>
          <p:nvPr/>
        </p:nvPicPr>
        <p:blipFill>
          <a:blip r:embed="rId3">
            <a:extLst/>
          </a:blip>
          <a:srcRect l="9649" t="9836" r="12723" b="5780"/>
          <a:stretch>
            <a:fillRect/>
          </a:stretch>
        </p:blipFill>
        <p:spPr>
          <a:xfrm>
            <a:off x="957501" y="1992257"/>
            <a:ext cx="707756" cy="823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9" h="21568" extrusionOk="0">
                <a:moveTo>
                  <a:pt x="3660" y="0"/>
                </a:moveTo>
                <a:cubicBezTo>
                  <a:pt x="2506" y="0"/>
                  <a:pt x="2012" y="213"/>
                  <a:pt x="2288" y="597"/>
                </a:cubicBezTo>
                <a:cubicBezTo>
                  <a:pt x="2448" y="821"/>
                  <a:pt x="4864" y="430"/>
                  <a:pt x="4864" y="180"/>
                </a:cubicBezTo>
                <a:cubicBezTo>
                  <a:pt x="4864" y="80"/>
                  <a:pt x="4321" y="0"/>
                  <a:pt x="3660" y="0"/>
                </a:cubicBezTo>
                <a:close/>
                <a:moveTo>
                  <a:pt x="7420" y="0"/>
                </a:moveTo>
                <a:cubicBezTo>
                  <a:pt x="6684" y="0"/>
                  <a:pt x="6081" y="93"/>
                  <a:pt x="6081" y="209"/>
                </a:cubicBezTo>
                <a:cubicBezTo>
                  <a:pt x="6081" y="324"/>
                  <a:pt x="6684" y="417"/>
                  <a:pt x="7420" y="417"/>
                </a:cubicBezTo>
                <a:cubicBezTo>
                  <a:pt x="8156" y="417"/>
                  <a:pt x="8752" y="324"/>
                  <a:pt x="8752" y="209"/>
                </a:cubicBezTo>
                <a:cubicBezTo>
                  <a:pt x="8752" y="93"/>
                  <a:pt x="8156" y="0"/>
                  <a:pt x="7420" y="0"/>
                </a:cubicBezTo>
                <a:close/>
                <a:moveTo>
                  <a:pt x="11308" y="0"/>
                </a:moveTo>
                <a:cubicBezTo>
                  <a:pt x="10572" y="0"/>
                  <a:pt x="9969" y="93"/>
                  <a:pt x="9969" y="209"/>
                </a:cubicBezTo>
                <a:cubicBezTo>
                  <a:pt x="9969" y="324"/>
                  <a:pt x="10572" y="417"/>
                  <a:pt x="11308" y="417"/>
                </a:cubicBezTo>
                <a:cubicBezTo>
                  <a:pt x="12044" y="417"/>
                  <a:pt x="12647" y="324"/>
                  <a:pt x="12647" y="209"/>
                </a:cubicBezTo>
                <a:cubicBezTo>
                  <a:pt x="12647" y="93"/>
                  <a:pt x="12044" y="0"/>
                  <a:pt x="11308" y="0"/>
                </a:cubicBezTo>
                <a:close/>
                <a:moveTo>
                  <a:pt x="15196" y="0"/>
                </a:moveTo>
                <a:cubicBezTo>
                  <a:pt x="14460" y="0"/>
                  <a:pt x="13857" y="93"/>
                  <a:pt x="13857" y="209"/>
                </a:cubicBezTo>
                <a:cubicBezTo>
                  <a:pt x="13857" y="324"/>
                  <a:pt x="14460" y="417"/>
                  <a:pt x="15196" y="417"/>
                </a:cubicBezTo>
                <a:cubicBezTo>
                  <a:pt x="15932" y="417"/>
                  <a:pt x="16535" y="324"/>
                  <a:pt x="16535" y="209"/>
                </a:cubicBezTo>
                <a:cubicBezTo>
                  <a:pt x="16535" y="93"/>
                  <a:pt x="15932" y="0"/>
                  <a:pt x="15196" y="0"/>
                </a:cubicBezTo>
                <a:close/>
                <a:moveTo>
                  <a:pt x="18283" y="12"/>
                </a:moveTo>
                <a:cubicBezTo>
                  <a:pt x="17950" y="6"/>
                  <a:pt x="17752" y="106"/>
                  <a:pt x="17752" y="313"/>
                </a:cubicBezTo>
                <a:cubicBezTo>
                  <a:pt x="17752" y="486"/>
                  <a:pt x="17957" y="626"/>
                  <a:pt x="18209" y="626"/>
                </a:cubicBezTo>
                <a:cubicBezTo>
                  <a:pt x="18462" y="626"/>
                  <a:pt x="18930" y="811"/>
                  <a:pt x="19245" y="1037"/>
                </a:cubicBezTo>
                <a:cubicBezTo>
                  <a:pt x="19885" y="1496"/>
                  <a:pt x="20267" y="1490"/>
                  <a:pt x="20375" y="1008"/>
                </a:cubicBezTo>
                <a:cubicBezTo>
                  <a:pt x="20419" y="815"/>
                  <a:pt x="20114" y="549"/>
                  <a:pt x="19609" y="342"/>
                </a:cubicBezTo>
                <a:cubicBezTo>
                  <a:pt x="19083" y="127"/>
                  <a:pt x="18617" y="17"/>
                  <a:pt x="18283" y="12"/>
                </a:cubicBezTo>
                <a:close/>
                <a:moveTo>
                  <a:pt x="1009" y="840"/>
                </a:moveTo>
                <a:cubicBezTo>
                  <a:pt x="684" y="840"/>
                  <a:pt x="0" y="2170"/>
                  <a:pt x="0" y="2805"/>
                </a:cubicBezTo>
                <a:cubicBezTo>
                  <a:pt x="0" y="3149"/>
                  <a:pt x="133" y="3350"/>
                  <a:pt x="364" y="3350"/>
                </a:cubicBezTo>
                <a:cubicBezTo>
                  <a:pt x="581" y="3350"/>
                  <a:pt x="727" y="3159"/>
                  <a:pt x="727" y="2875"/>
                </a:cubicBezTo>
                <a:cubicBezTo>
                  <a:pt x="727" y="2612"/>
                  <a:pt x="905" y="2186"/>
                  <a:pt x="1117" y="1924"/>
                </a:cubicBezTo>
                <a:cubicBezTo>
                  <a:pt x="1500" y="1453"/>
                  <a:pt x="1439" y="840"/>
                  <a:pt x="1009" y="840"/>
                </a:cubicBezTo>
                <a:close/>
                <a:moveTo>
                  <a:pt x="7911" y="1043"/>
                </a:moveTo>
                <a:cubicBezTo>
                  <a:pt x="7350" y="1043"/>
                  <a:pt x="6808" y="1132"/>
                  <a:pt x="6808" y="1316"/>
                </a:cubicBezTo>
                <a:cubicBezTo>
                  <a:pt x="6808" y="1463"/>
                  <a:pt x="6639" y="2759"/>
                  <a:pt x="6431" y="4196"/>
                </a:cubicBezTo>
                <a:cubicBezTo>
                  <a:pt x="5883" y="7987"/>
                  <a:pt x="5910" y="8407"/>
                  <a:pt x="6915" y="11516"/>
                </a:cubicBezTo>
                <a:lnTo>
                  <a:pt x="7830" y="14338"/>
                </a:lnTo>
                <a:lnTo>
                  <a:pt x="7413" y="16019"/>
                </a:lnTo>
                <a:cubicBezTo>
                  <a:pt x="7184" y="16944"/>
                  <a:pt x="6882" y="17822"/>
                  <a:pt x="6747" y="17966"/>
                </a:cubicBezTo>
                <a:cubicBezTo>
                  <a:pt x="6453" y="18282"/>
                  <a:pt x="5195" y="18315"/>
                  <a:pt x="4978" y="18012"/>
                </a:cubicBezTo>
                <a:cubicBezTo>
                  <a:pt x="4893" y="17894"/>
                  <a:pt x="5008" y="17057"/>
                  <a:pt x="5234" y="16158"/>
                </a:cubicBezTo>
                <a:lnTo>
                  <a:pt x="5644" y="14524"/>
                </a:lnTo>
                <a:lnTo>
                  <a:pt x="4642" y="11377"/>
                </a:lnTo>
                <a:lnTo>
                  <a:pt x="3640" y="8230"/>
                </a:lnTo>
                <a:lnTo>
                  <a:pt x="4084" y="4955"/>
                </a:lnTo>
                <a:cubicBezTo>
                  <a:pt x="4330" y="3155"/>
                  <a:pt x="4469" y="1597"/>
                  <a:pt x="4393" y="1495"/>
                </a:cubicBezTo>
                <a:cubicBezTo>
                  <a:pt x="4317" y="1393"/>
                  <a:pt x="3838" y="1268"/>
                  <a:pt x="3323" y="1217"/>
                </a:cubicBezTo>
                <a:cubicBezTo>
                  <a:pt x="2128" y="1099"/>
                  <a:pt x="2123" y="1100"/>
                  <a:pt x="1595" y="5343"/>
                </a:cubicBezTo>
                <a:lnTo>
                  <a:pt x="1178" y="8693"/>
                </a:lnTo>
                <a:lnTo>
                  <a:pt x="2153" y="11678"/>
                </a:lnTo>
                <a:lnTo>
                  <a:pt x="3128" y="14668"/>
                </a:lnTo>
                <a:lnTo>
                  <a:pt x="2718" y="16083"/>
                </a:lnTo>
                <a:cubicBezTo>
                  <a:pt x="2358" y="17324"/>
                  <a:pt x="2245" y="17488"/>
                  <a:pt x="1783" y="17433"/>
                </a:cubicBezTo>
                <a:cubicBezTo>
                  <a:pt x="1013" y="17341"/>
                  <a:pt x="853" y="17761"/>
                  <a:pt x="1487" y="18204"/>
                </a:cubicBezTo>
                <a:cubicBezTo>
                  <a:pt x="2017" y="18574"/>
                  <a:pt x="2023" y="18634"/>
                  <a:pt x="1722" y="19792"/>
                </a:cubicBezTo>
                <a:cubicBezTo>
                  <a:pt x="1400" y="21034"/>
                  <a:pt x="1480" y="21260"/>
                  <a:pt x="2308" y="21432"/>
                </a:cubicBezTo>
                <a:cubicBezTo>
                  <a:pt x="2658" y="21504"/>
                  <a:pt x="2930" y="21553"/>
                  <a:pt x="3142" y="21565"/>
                </a:cubicBezTo>
                <a:cubicBezTo>
                  <a:pt x="3776" y="21600"/>
                  <a:pt x="3894" y="21282"/>
                  <a:pt x="4171" y="20163"/>
                </a:cubicBezTo>
                <a:lnTo>
                  <a:pt x="4521" y="18748"/>
                </a:lnTo>
                <a:lnTo>
                  <a:pt x="5483" y="18748"/>
                </a:lnTo>
                <a:lnTo>
                  <a:pt x="6445" y="18748"/>
                </a:lnTo>
                <a:lnTo>
                  <a:pt x="6364" y="19925"/>
                </a:lnTo>
                <a:lnTo>
                  <a:pt x="6290" y="21101"/>
                </a:lnTo>
                <a:lnTo>
                  <a:pt x="7319" y="21241"/>
                </a:lnTo>
                <a:cubicBezTo>
                  <a:pt x="8496" y="21403"/>
                  <a:pt x="8625" y="21302"/>
                  <a:pt x="8859" y="20041"/>
                </a:cubicBezTo>
                <a:cubicBezTo>
                  <a:pt x="9071" y="18903"/>
                  <a:pt x="9372" y="18644"/>
                  <a:pt x="10474" y="18644"/>
                </a:cubicBezTo>
                <a:cubicBezTo>
                  <a:pt x="11629" y="18644"/>
                  <a:pt x="11764" y="18831"/>
                  <a:pt x="11422" y="19925"/>
                </a:cubicBezTo>
                <a:cubicBezTo>
                  <a:pt x="11098" y="20964"/>
                  <a:pt x="11257" y="21150"/>
                  <a:pt x="12593" y="21304"/>
                </a:cubicBezTo>
                <a:lnTo>
                  <a:pt x="13568" y="21420"/>
                </a:lnTo>
                <a:lnTo>
                  <a:pt x="13911" y="20087"/>
                </a:lnTo>
                <a:cubicBezTo>
                  <a:pt x="14194" y="18987"/>
                  <a:pt x="14348" y="18740"/>
                  <a:pt x="14786" y="18685"/>
                </a:cubicBezTo>
                <a:cubicBezTo>
                  <a:pt x="15418" y="18605"/>
                  <a:pt x="15460" y="18466"/>
                  <a:pt x="14934" y="18134"/>
                </a:cubicBezTo>
                <a:cubicBezTo>
                  <a:pt x="14577" y="17910"/>
                  <a:pt x="14579" y="17733"/>
                  <a:pt x="14974" y="16094"/>
                </a:cubicBezTo>
                <a:lnTo>
                  <a:pt x="15404" y="14303"/>
                </a:lnTo>
                <a:lnTo>
                  <a:pt x="14402" y="11185"/>
                </a:lnTo>
                <a:lnTo>
                  <a:pt x="13400" y="8067"/>
                </a:lnTo>
                <a:lnTo>
                  <a:pt x="13871" y="4729"/>
                </a:lnTo>
                <a:cubicBezTo>
                  <a:pt x="14128" y="2893"/>
                  <a:pt x="14291" y="1348"/>
                  <a:pt x="14234" y="1298"/>
                </a:cubicBezTo>
                <a:cubicBezTo>
                  <a:pt x="14049" y="1139"/>
                  <a:pt x="11913" y="989"/>
                  <a:pt x="11913" y="1136"/>
                </a:cubicBezTo>
                <a:cubicBezTo>
                  <a:pt x="11913" y="1214"/>
                  <a:pt x="11691" y="2873"/>
                  <a:pt x="11416" y="4822"/>
                </a:cubicBezTo>
                <a:lnTo>
                  <a:pt x="10911" y="8363"/>
                </a:lnTo>
                <a:lnTo>
                  <a:pt x="11907" y="11411"/>
                </a:lnTo>
                <a:lnTo>
                  <a:pt x="12895" y="14454"/>
                </a:lnTo>
                <a:lnTo>
                  <a:pt x="12499" y="15972"/>
                </a:lnTo>
                <a:cubicBezTo>
                  <a:pt x="11945" y="18090"/>
                  <a:pt x="11834" y="18227"/>
                  <a:pt x="10682" y="18227"/>
                </a:cubicBezTo>
                <a:cubicBezTo>
                  <a:pt x="10064" y="18227"/>
                  <a:pt x="9664" y="18116"/>
                  <a:pt x="9579" y="17926"/>
                </a:cubicBezTo>
                <a:cubicBezTo>
                  <a:pt x="9506" y="17761"/>
                  <a:pt x="9668" y="16926"/>
                  <a:pt x="9942" y="16065"/>
                </a:cubicBezTo>
                <a:lnTo>
                  <a:pt x="10440" y="14495"/>
                </a:lnTo>
                <a:lnTo>
                  <a:pt x="9398" y="11261"/>
                </a:lnTo>
                <a:lnTo>
                  <a:pt x="8355" y="8021"/>
                </a:lnTo>
                <a:lnTo>
                  <a:pt x="8806" y="4804"/>
                </a:lnTo>
                <a:cubicBezTo>
                  <a:pt x="9053" y="3035"/>
                  <a:pt x="9201" y="1464"/>
                  <a:pt x="9135" y="1316"/>
                </a:cubicBezTo>
                <a:cubicBezTo>
                  <a:pt x="9053" y="1132"/>
                  <a:pt x="8472" y="1044"/>
                  <a:pt x="7911" y="1043"/>
                </a:cubicBezTo>
                <a:close/>
                <a:moveTo>
                  <a:pt x="21102" y="1976"/>
                </a:moveTo>
                <a:cubicBezTo>
                  <a:pt x="21024" y="1957"/>
                  <a:pt x="20932" y="1972"/>
                  <a:pt x="20813" y="2011"/>
                </a:cubicBezTo>
                <a:cubicBezTo>
                  <a:pt x="20587" y="2086"/>
                  <a:pt x="20570" y="2389"/>
                  <a:pt x="20752" y="3257"/>
                </a:cubicBezTo>
                <a:cubicBezTo>
                  <a:pt x="21059" y="4716"/>
                  <a:pt x="21398" y="4727"/>
                  <a:pt x="21398" y="3280"/>
                </a:cubicBezTo>
                <a:cubicBezTo>
                  <a:pt x="21398" y="2390"/>
                  <a:pt x="21335" y="2033"/>
                  <a:pt x="21102" y="1976"/>
                </a:cubicBezTo>
                <a:close/>
                <a:moveTo>
                  <a:pt x="243" y="4399"/>
                </a:moveTo>
                <a:cubicBezTo>
                  <a:pt x="109" y="4399"/>
                  <a:pt x="0" y="4918"/>
                  <a:pt x="0" y="5552"/>
                </a:cubicBezTo>
                <a:cubicBezTo>
                  <a:pt x="0" y="6186"/>
                  <a:pt x="109" y="6705"/>
                  <a:pt x="243" y="6705"/>
                </a:cubicBezTo>
                <a:cubicBezTo>
                  <a:pt x="376" y="6705"/>
                  <a:pt x="485" y="6186"/>
                  <a:pt x="485" y="5552"/>
                </a:cubicBezTo>
                <a:cubicBezTo>
                  <a:pt x="485" y="4918"/>
                  <a:pt x="376" y="4399"/>
                  <a:pt x="243" y="4399"/>
                </a:cubicBezTo>
                <a:close/>
                <a:moveTo>
                  <a:pt x="21156" y="5448"/>
                </a:moveTo>
                <a:cubicBezTo>
                  <a:pt x="21022" y="5448"/>
                  <a:pt x="20914" y="5967"/>
                  <a:pt x="20914" y="6601"/>
                </a:cubicBezTo>
                <a:cubicBezTo>
                  <a:pt x="20914" y="7235"/>
                  <a:pt x="21022" y="7754"/>
                  <a:pt x="21156" y="7754"/>
                </a:cubicBezTo>
                <a:cubicBezTo>
                  <a:pt x="21290" y="7754"/>
                  <a:pt x="21398" y="7235"/>
                  <a:pt x="21398" y="6601"/>
                </a:cubicBezTo>
                <a:cubicBezTo>
                  <a:pt x="21398" y="5967"/>
                  <a:pt x="21289" y="5448"/>
                  <a:pt x="21156" y="5448"/>
                </a:cubicBezTo>
                <a:close/>
                <a:moveTo>
                  <a:pt x="243" y="7754"/>
                </a:moveTo>
                <a:cubicBezTo>
                  <a:pt x="109" y="7754"/>
                  <a:pt x="0" y="8268"/>
                  <a:pt x="0" y="8902"/>
                </a:cubicBezTo>
                <a:cubicBezTo>
                  <a:pt x="0" y="9536"/>
                  <a:pt x="109" y="10055"/>
                  <a:pt x="243" y="10055"/>
                </a:cubicBezTo>
                <a:cubicBezTo>
                  <a:pt x="376" y="10055"/>
                  <a:pt x="485" y="9536"/>
                  <a:pt x="485" y="8902"/>
                </a:cubicBezTo>
                <a:cubicBezTo>
                  <a:pt x="485" y="8268"/>
                  <a:pt x="376" y="7754"/>
                  <a:pt x="243" y="7754"/>
                </a:cubicBezTo>
                <a:close/>
                <a:moveTo>
                  <a:pt x="21156" y="8798"/>
                </a:moveTo>
                <a:cubicBezTo>
                  <a:pt x="21022" y="8798"/>
                  <a:pt x="20914" y="9317"/>
                  <a:pt x="20914" y="9951"/>
                </a:cubicBezTo>
                <a:cubicBezTo>
                  <a:pt x="20914" y="10585"/>
                  <a:pt x="21022" y="11104"/>
                  <a:pt x="21156" y="11104"/>
                </a:cubicBezTo>
                <a:cubicBezTo>
                  <a:pt x="21290" y="11104"/>
                  <a:pt x="21398" y="10585"/>
                  <a:pt x="21398" y="9951"/>
                </a:cubicBezTo>
                <a:cubicBezTo>
                  <a:pt x="21398" y="9317"/>
                  <a:pt x="21289" y="8798"/>
                  <a:pt x="21156" y="8798"/>
                </a:cubicBezTo>
                <a:close/>
                <a:moveTo>
                  <a:pt x="243" y="11104"/>
                </a:moveTo>
                <a:cubicBezTo>
                  <a:pt x="109" y="11104"/>
                  <a:pt x="0" y="11624"/>
                  <a:pt x="0" y="12258"/>
                </a:cubicBezTo>
                <a:cubicBezTo>
                  <a:pt x="0" y="12891"/>
                  <a:pt x="109" y="13411"/>
                  <a:pt x="243" y="13411"/>
                </a:cubicBezTo>
                <a:cubicBezTo>
                  <a:pt x="376" y="13411"/>
                  <a:pt x="485" y="12891"/>
                  <a:pt x="485" y="12258"/>
                </a:cubicBezTo>
                <a:cubicBezTo>
                  <a:pt x="485" y="11624"/>
                  <a:pt x="376" y="11104"/>
                  <a:pt x="243" y="11104"/>
                </a:cubicBezTo>
                <a:close/>
                <a:moveTo>
                  <a:pt x="21156" y="12153"/>
                </a:moveTo>
                <a:cubicBezTo>
                  <a:pt x="21022" y="12153"/>
                  <a:pt x="20914" y="12667"/>
                  <a:pt x="20914" y="13301"/>
                </a:cubicBezTo>
                <a:cubicBezTo>
                  <a:pt x="20914" y="13934"/>
                  <a:pt x="21022" y="14454"/>
                  <a:pt x="21156" y="14454"/>
                </a:cubicBezTo>
                <a:cubicBezTo>
                  <a:pt x="21290" y="14454"/>
                  <a:pt x="21398" y="13934"/>
                  <a:pt x="21398" y="13301"/>
                </a:cubicBezTo>
                <a:cubicBezTo>
                  <a:pt x="21398" y="12667"/>
                  <a:pt x="21289" y="12153"/>
                  <a:pt x="21156" y="12153"/>
                </a:cubicBezTo>
                <a:close/>
                <a:moveTo>
                  <a:pt x="216" y="14454"/>
                </a:moveTo>
                <a:cubicBezTo>
                  <a:pt x="-24" y="14454"/>
                  <a:pt x="-81" y="16127"/>
                  <a:pt x="142" y="16627"/>
                </a:cubicBezTo>
                <a:cubicBezTo>
                  <a:pt x="330" y="17051"/>
                  <a:pt x="1023" y="16804"/>
                  <a:pt x="875" y="16367"/>
                </a:cubicBezTo>
                <a:cubicBezTo>
                  <a:pt x="811" y="16179"/>
                  <a:pt x="681" y="15674"/>
                  <a:pt x="592" y="15242"/>
                </a:cubicBezTo>
                <a:cubicBezTo>
                  <a:pt x="504" y="14810"/>
                  <a:pt x="335" y="14454"/>
                  <a:pt x="216" y="14454"/>
                </a:cubicBezTo>
                <a:close/>
                <a:moveTo>
                  <a:pt x="21035" y="15503"/>
                </a:moveTo>
                <a:cubicBezTo>
                  <a:pt x="20834" y="15503"/>
                  <a:pt x="20671" y="15669"/>
                  <a:pt x="20671" y="15874"/>
                </a:cubicBezTo>
                <a:cubicBezTo>
                  <a:pt x="20671" y="16079"/>
                  <a:pt x="20494" y="16464"/>
                  <a:pt x="20281" y="16726"/>
                </a:cubicBezTo>
                <a:cubicBezTo>
                  <a:pt x="20069" y="16987"/>
                  <a:pt x="19958" y="17335"/>
                  <a:pt x="20032" y="17502"/>
                </a:cubicBezTo>
                <a:cubicBezTo>
                  <a:pt x="20252" y="17996"/>
                  <a:pt x="20589" y="17858"/>
                  <a:pt x="21008" y="17097"/>
                </a:cubicBezTo>
                <a:cubicBezTo>
                  <a:pt x="21502" y="16200"/>
                  <a:pt x="21513" y="15503"/>
                  <a:pt x="21035" y="15503"/>
                </a:cubicBezTo>
                <a:close/>
                <a:moveTo>
                  <a:pt x="18768" y="17978"/>
                </a:moveTo>
                <a:cubicBezTo>
                  <a:pt x="18517" y="17974"/>
                  <a:pt x="18194" y="18000"/>
                  <a:pt x="17813" y="18065"/>
                </a:cubicBezTo>
                <a:cubicBezTo>
                  <a:pt x="16478" y="18292"/>
                  <a:pt x="16147" y="18571"/>
                  <a:pt x="17079" y="18685"/>
                </a:cubicBezTo>
                <a:cubicBezTo>
                  <a:pt x="17575" y="18745"/>
                  <a:pt x="17630" y="18862"/>
                  <a:pt x="17624" y="19954"/>
                </a:cubicBezTo>
                <a:lnTo>
                  <a:pt x="17618" y="21159"/>
                </a:lnTo>
                <a:lnTo>
                  <a:pt x="19568" y="21125"/>
                </a:lnTo>
                <a:lnTo>
                  <a:pt x="21519" y="21084"/>
                </a:lnTo>
                <a:lnTo>
                  <a:pt x="19817" y="20968"/>
                </a:lnTo>
                <a:lnTo>
                  <a:pt x="18115" y="20846"/>
                </a:lnTo>
                <a:lnTo>
                  <a:pt x="18041" y="19855"/>
                </a:lnTo>
                <a:cubicBezTo>
                  <a:pt x="17972" y="18927"/>
                  <a:pt x="18015" y="18848"/>
                  <a:pt x="18707" y="18598"/>
                </a:cubicBezTo>
                <a:cubicBezTo>
                  <a:pt x="19622" y="18267"/>
                  <a:pt x="19519" y="17988"/>
                  <a:pt x="18768" y="1797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" name="del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46617" y="1739736"/>
            <a:ext cx="2339175" cy="15626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C443837-3A25-4F2B-92B3-40BCC952A2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114" y="829905"/>
            <a:ext cx="8930351" cy="88257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CEB4938-E312-4DA2-A832-95E5CEE0C85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5274"/>
          <a:stretch/>
        </p:blipFill>
        <p:spPr>
          <a:xfrm>
            <a:off x="2814788" y="3442276"/>
            <a:ext cx="5780571" cy="3078588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FBE2B11-1AE5-4E55-917B-D42C4AF11E86}"/>
              </a:ext>
            </a:extLst>
          </p:cNvPr>
          <p:cNvSpPr txBox="1"/>
          <p:nvPr/>
        </p:nvSpPr>
        <p:spPr>
          <a:xfrm>
            <a:off x="3979817" y="3640183"/>
            <a:ext cx="435429" cy="374468"/>
          </a:xfrm>
          <a:prstGeom prst="rect">
            <a:avLst/>
          </a:prstGeom>
          <a:noFill/>
          <a:ln>
            <a:solidFill>
              <a:srgbClr val="930B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013F716-5D21-4BF2-976B-CFF47148421C}"/>
              </a:ext>
            </a:extLst>
          </p:cNvPr>
          <p:cNvSpPr txBox="1"/>
          <p:nvPr/>
        </p:nvSpPr>
        <p:spPr>
          <a:xfrm>
            <a:off x="1985554" y="1049123"/>
            <a:ext cx="566057" cy="444137"/>
          </a:xfrm>
          <a:prstGeom prst="rect">
            <a:avLst/>
          </a:prstGeom>
          <a:noFill/>
          <a:ln w="28575">
            <a:solidFill>
              <a:srgbClr val="930B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8528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4" y="-142244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Free Face Module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570" y="2933089"/>
            <a:ext cx="1832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/>
              <a:t>Delete </a:t>
            </a:r>
            <a:r>
              <a:rPr lang="pt-PT" dirty="0" err="1"/>
              <a:t>Boretrak</a:t>
            </a:r>
            <a:endParaRPr lang="pt-PT" dirty="0"/>
          </a:p>
        </p:txBody>
      </p:sp>
      <p:pic>
        <p:nvPicPr>
          <p:cNvPr id="8" name="Captura de ecrã 2016-08-07, às 01.59.04.png"/>
          <p:cNvPicPr>
            <a:picLocks noChangeAspect="1"/>
          </p:cNvPicPr>
          <p:nvPr/>
        </p:nvPicPr>
        <p:blipFill>
          <a:blip r:embed="rId2">
            <a:extLst/>
          </a:blip>
          <a:srcRect l="12138" t="22727" r="16176" b="5462"/>
          <a:stretch>
            <a:fillRect/>
          </a:stretch>
        </p:blipFill>
        <p:spPr>
          <a:xfrm>
            <a:off x="311273" y="1852496"/>
            <a:ext cx="566329" cy="9201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6" h="21583" extrusionOk="0">
                <a:moveTo>
                  <a:pt x="2858" y="0"/>
                </a:moveTo>
                <a:cubicBezTo>
                  <a:pt x="1040" y="0"/>
                  <a:pt x="1050" y="-10"/>
                  <a:pt x="291" y="4728"/>
                </a:cubicBezTo>
                <a:cubicBezTo>
                  <a:pt x="-194" y="7758"/>
                  <a:pt x="-185" y="7820"/>
                  <a:pt x="1203" y="11033"/>
                </a:cubicBezTo>
                <a:lnTo>
                  <a:pt x="2599" y="14271"/>
                </a:lnTo>
                <a:lnTo>
                  <a:pt x="1395" y="17680"/>
                </a:lnTo>
                <a:cubicBezTo>
                  <a:pt x="381" y="20551"/>
                  <a:pt x="290" y="21129"/>
                  <a:pt x="810" y="21334"/>
                </a:cubicBezTo>
                <a:cubicBezTo>
                  <a:pt x="1149" y="21467"/>
                  <a:pt x="1864" y="21580"/>
                  <a:pt x="2398" y="21583"/>
                </a:cubicBezTo>
                <a:cubicBezTo>
                  <a:pt x="3468" y="21587"/>
                  <a:pt x="3462" y="21590"/>
                  <a:pt x="5183" y="16850"/>
                </a:cubicBezTo>
                <a:lnTo>
                  <a:pt x="6161" y="14167"/>
                </a:lnTo>
                <a:lnTo>
                  <a:pt x="4723" y="10991"/>
                </a:lnTo>
                <a:cubicBezTo>
                  <a:pt x="3199" y="7624"/>
                  <a:pt x="3197" y="7648"/>
                  <a:pt x="4113" y="1842"/>
                </a:cubicBezTo>
                <a:lnTo>
                  <a:pt x="4405" y="0"/>
                </a:lnTo>
                <a:lnTo>
                  <a:pt x="2858" y="0"/>
                </a:lnTo>
                <a:close/>
                <a:moveTo>
                  <a:pt x="8235" y="275"/>
                </a:moveTo>
                <a:lnTo>
                  <a:pt x="8235" y="1230"/>
                </a:lnTo>
                <a:lnTo>
                  <a:pt x="8235" y="2185"/>
                </a:lnTo>
                <a:lnTo>
                  <a:pt x="14816" y="2185"/>
                </a:lnTo>
                <a:lnTo>
                  <a:pt x="21406" y="2185"/>
                </a:lnTo>
                <a:lnTo>
                  <a:pt x="21406" y="1230"/>
                </a:lnTo>
                <a:lnTo>
                  <a:pt x="21406" y="275"/>
                </a:lnTo>
                <a:lnTo>
                  <a:pt x="14816" y="275"/>
                </a:lnTo>
                <a:lnTo>
                  <a:pt x="8235" y="275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9" name="Captura de ecrã 2016-08-07, às 01.59.52.png"/>
          <p:cNvPicPr>
            <a:picLocks noChangeAspect="1"/>
          </p:cNvPicPr>
          <p:nvPr/>
        </p:nvPicPr>
        <p:blipFill>
          <a:blip r:embed="rId3">
            <a:extLst/>
          </a:blip>
          <a:srcRect l="9649" t="9836" r="12723" b="5780"/>
          <a:stretch>
            <a:fillRect/>
          </a:stretch>
        </p:blipFill>
        <p:spPr>
          <a:xfrm>
            <a:off x="948792" y="1854467"/>
            <a:ext cx="707756" cy="823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9" h="21568" extrusionOk="0">
                <a:moveTo>
                  <a:pt x="3660" y="0"/>
                </a:moveTo>
                <a:cubicBezTo>
                  <a:pt x="2506" y="0"/>
                  <a:pt x="2012" y="213"/>
                  <a:pt x="2288" y="597"/>
                </a:cubicBezTo>
                <a:cubicBezTo>
                  <a:pt x="2448" y="821"/>
                  <a:pt x="4864" y="430"/>
                  <a:pt x="4864" y="180"/>
                </a:cubicBezTo>
                <a:cubicBezTo>
                  <a:pt x="4864" y="80"/>
                  <a:pt x="4321" y="0"/>
                  <a:pt x="3660" y="0"/>
                </a:cubicBezTo>
                <a:close/>
                <a:moveTo>
                  <a:pt x="7420" y="0"/>
                </a:moveTo>
                <a:cubicBezTo>
                  <a:pt x="6684" y="0"/>
                  <a:pt x="6081" y="93"/>
                  <a:pt x="6081" y="209"/>
                </a:cubicBezTo>
                <a:cubicBezTo>
                  <a:pt x="6081" y="324"/>
                  <a:pt x="6684" y="417"/>
                  <a:pt x="7420" y="417"/>
                </a:cubicBezTo>
                <a:cubicBezTo>
                  <a:pt x="8156" y="417"/>
                  <a:pt x="8752" y="324"/>
                  <a:pt x="8752" y="209"/>
                </a:cubicBezTo>
                <a:cubicBezTo>
                  <a:pt x="8752" y="93"/>
                  <a:pt x="8156" y="0"/>
                  <a:pt x="7420" y="0"/>
                </a:cubicBezTo>
                <a:close/>
                <a:moveTo>
                  <a:pt x="11308" y="0"/>
                </a:moveTo>
                <a:cubicBezTo>
                  <a:pt x="10572" y="0"/>
                  <a:pt x="9969" y="93"/>
                  <a:pt x="9969" y="209"/>
                </a:cubicBezTo>
                <a:cubicBezTo>
                  <a:pt x="9969" y="324"/>
                  <a:pt x="10572" y="417"/>
                  <a:pt x="11308" y="417"/>
                </a:cubicBezTo>
                <a:cubicBezTo>
                  <a:pt x="12044" y="417"/>
                  <a:pt x="12647" y="324"/>
                  <a:pt x="12647" y="209"/>
                </a:cubicBezTo>
                <a:cubicBezTo>
                  <a:pt x="12647" y="93"/>
                  <a:pt x="12044" y="0"/>
                  <a:pt x="11308" y="0"/>
                </a:cubicBezTo>
                <a:close/>
                <a:moveTo>
                  <a:pt x="15196" y="0"/>
                </a:moveTo>
                <a:cubicBezTo>
                  <a:pt x="14460" y="0"/>
                  <a:pt x="13857" y="93"/>
                  <a:pt x="13857" y="209"/>
                </a:cubicBezTo>
                <a:cubicBezTo>
                  <a:pt x="13857" y="324"/>
                  <a:pt x="14460" y="417"/>
                  <a:pt x="15196" y="417"/>
                </a:cubicBezTo>
                <a:cubicBezTo>
                  <a:pt x="15932" y="417"/>
                  <a:pt x="16535" y="324"/>
                  <a:pt x="16535" y="209"/>
                </a:cubicBezTo>
                <a:cubicBezTo>
                  <a:pt x="16535" y="93"/>
                  <a:pt x="15932" y="0"/>
                  <a:pt x="15196" y="0"/>
                </a:cubicBezTo>
                <a:close/>
                <a:moveTo>
                  <a:pt x="18283" y="12"/>
                </a:moveTo>
                <a:cubicBezTo>
                  <a:pt x="17950" y="6"/>
                  <a:pt x="17752" y="106"/>
                  <a:pt x="17752" y="313"/>
                </a:cubicBezTo>
                <a:cubicBezTo>
                  <a:pt x="17752" y="486"/>
                  <a:pt x="17957" y="626"/>
                  <a:pt x="18209" y="626"/>
                </a:cubicBezTo>
                <a:cubicBezTo>
                  <a:pt x="18462" y="626"/>
                  <a:pt x="18930" y="811"/>
                  <a:pt x="19245" y="1037"/>
                </a:cubicBezTo>
                <a:cubicBezTo>
                  <a:pt x="19885" y="1496"/>
                  <a:pt x="20267" y="1490"/>
                  <a:pt x="20375" y="1008"/>
                </a:cubicBezTo>
                <a:cubicBezTo>
                  <a:pt x="20419" y="815"/>
                  <a:pt x="20114" y="549"/>
                  <a:pt x="19609" y="342"/>
                </a:cubicBezTo>
                <a:cubicBezTo>
                  <a:pt x="19083" y="127"/>
                  <a:pt x="18617" y="17"/>
                  <a:pt x="18283" y="12"/>
                </a:cubicBezTo>
                <a:close/>
                <a:moveTo>
                  <a:pt x="1009" y="840"/>
                </a:moveTo>
                <a:cubicBezTo>
                  <a:pt x="684" y="840"/>
                  <a:pt x="0" y="2170"/>
                  <a:pt x="0" y="2805"/>
                </a:cubicBezTo>
                <a:cubicBezTo>
                  <a:pt x="0" y="3149"/>
                  <a:pt x="133" y="3350"/>
                  <a:pt x="364" y="3350"/>
                </a:cubicBezTo>
                <a:cubicBezTo>
                  <a:pt x="581" y="3350"/>
                  <a:pt x="727" y="3159"/>
                  <a:pt x="727" y="2875"/>
                </a:cubicBezTo>
                <a:cubicBezTo>
                  <a:pt x="727" y="2612"/>
                  <a:pt x="905" y="2186"/>
                  <a:pt x="1117" y="1924"/>
                </a:cubicBezTo>
                <a:cubicBezTo>
                  <a:pt x="1500" y="1453"/>
                  <a:pt x="1439" y="840"/>
                  <a:pt x="1009" y="840"/>
                </a:cubicBezTo>
                <a:close/>
                <a:moveTo>
                  <a:pt x="7911" y="1043"/>
                </a:moveTo>
                <a:cubicBezTo>
                  <a:pt x="7350" y="1043"/>
                  <a:pt x="6808" y="1132"/>
                  <a:pt x="6808" y="1316"/>
                </a:cubicBezTo>
                <a:cubicBezTo>
                  <a:pt x="6808" y="1463"/>
                  <a:pt x="6639" y="2759"/>
                  <a:pt x="6431" y="4196"/>
                </a:cubicBezTo>
                <a:cubicBezTo>
                  <a:pt x="5883" y="7987"/>
                  <a:pt x="5910" y="8407"/>
                  <a:pt x="6915" y="11516"/>
                </a:cubicBezTo>
                <a:lnTo>
                  <a:pt x="7830" y="14338"/>
                </a:lnTo>
                <a:lnTo>
                  <a:pt x="7413" y="16019"/>
                </a:lnTo>
                <a:cubicBezTo>
                  <a:pt x="7184" y="16944"/>
                  <a:pt x="6882" y="17822"/>
                  <a:pt x="6747" y="17966"/>
                </a:cubicBezTo>
                <a:cubicBezTo>
                  <a:pt x="6453" y="18282"/>
                  <a:pt x="5195" y="18315"/>
                  <a:pt x="4978" y="18012"/>
                </a:cubicBezTo>
                <a:cubicBezTo>
                  <a:pt x="4893" y="17894"/>
                  <a:pt x="5008" y="17057"/>
                  <a:pt x="5234" y="16158"/>
                </a:cubicBezTo>
                <a:lnTo>
                  <a:pt x="5644" y="14524"/>
                </a:lnTo>
                <a:lnTo>
                  <a:pt x="4642" y="11377"/>
                </a:lnTo>
                <a:lnTo>
                  <a:pt x="3640" y="8230"/>
                </a:lnTo>
                <a:lnTo>
                  <a:pt x="4084" y="4955"/>
                </a:lnTo>
                <a:cubicBezTo>
                  <a:pt x="4330" y="3155"/>
                  <a:pt x="4469" y="1597"/>
                  <a:pt x="4393" y="1495"/>
                </a:cubicBezTo>
                <a:cubicBezTo>
                  <a:pt x="4317" y="1393"/>
                  <a:pt x="3838" y="1268"/>
                  <a:pt x="3323" y="1217"/>
                </a:cubicBezTo>
                <a:cubicBezTo>
                  <a:pt x="2128" y="1099"/>
                  <a:pt x="2123" y="1100"/>
                  <a:pt x="1595" y="5343"/>
                </a:cubicBezTo>
                <a:lnTo>
                  <a:pt x="1178" y="8693"/>
                </a:lnTo>
                <a:lnTo>
                  <a:pt x="2153" y="11678"/>
                </a:lnTo>
                <a:lnTo>
                  <a:pt x="3128" y="14668"/>
                </a:lnTo>
                <a:lnTo>
                  <a:pt x="2718" y="16083"/>
                </a:lnTo>
                <a:cubicBezTo>
                  <a:pt x="2358" y="17324"/>
                  <a:pt x="2245" y="17488"/>
                  <a:pt x="1783" y="17433"/>
                </a:cubicBezTo>
                <a:cubicBezTo>
                  <a:pt x="1013" y="17341"/>
                  <a:pt x="853" y="17761"/>
                  <a:pt x="1487" y="18204"/>
                </a:cubicBezTo>
                <a:cubicBezTo>
                  <a:pt x="2017" y="18574"/>
                  <a:pt x="2023" y="18634"/>
                  <a:pt x="1722" y="19792"/>
                </a:cubicBezTo>
                <a:cubicBezTo>
                  <a:pt x="1400" y="21034"/>
                  <a:pt x="1480" y="21260"/>
                  <a:pt x="2308" y="21432"/>
                </a:cubicBezTo>
                <a:cubicBezTo>
                  <a:pt x="2658" y="21504"/>
                  <a:pt x="2930" y="21553"/>
                  <a:pt x="3142" y="21565"/>
                </a:cubicBezTo>
                <a:cubicBezTo>
                  <a:pt x="3776" y="21600"/>
                  <a:pt x="3894" y="21282"/>
                  <a:pt x="4171" y="20163"/>
                </a:cubicBezTo>
                <a:lnTo>
                  <a:pt x="4521" y="18748"/>
                </a:lnTo>
                <a:lnTo>
                  <a:pt x="5483" y="18748"/>
                </a:lnTo>
                <a:lnTo>
                  <a:pt x="6445" y="18748"/>
                </a:lnTo>
                <a:lnTo>
                  <a:pt x="6364" y="19925"/>
                </a:lnTo>
                <a:lnTo>
                  <a:pt x="6290" y="21101"/>
                </a:lnTo>
                <a:lnTo>
                  <a:pt x="7319" y="21241"/>
                </a:lnTo>
                <a:cubicBezTo>
                  <a:pt x="8496" y="21403"/>
                  <a:pt x="8625" y="21302"/>
                  <a:pt x="8859" y="20041"/>
                </a:cubicBezTo>
                <a:cubicBezTo>
                  <a:pt x="9071" y="18903"/>
                  <a:pt x="9372" y="18644"/>
                  <a:pt x="10474" y="18644"/>
                </a:cubicBezTo>
                <a:cubicBezTo>
                  <a:pt x="11629" y="18644"/>
                  <a:pt x="11764" y="18831"/>
                  <a:pt x="11422" y="19925"/>
                </a:cubicBezTo>
                <a:cubicBezTo>
                  <a:pt x="11098" y="20964"/>
                  <a:pt x="11257" y="21150"/>
                  <a:pt x="12593" y="21304"/>
                </a:cubicBezTo>
                <a:lnTo>
                  <a:pt x="13568" y="21420"/>
                </a:lnTo>
                <a:lnTo>
                  <a:pt x="13911" y="20087"/>
                </a:lnTo>
                <a:cubicBezTo>
                  <a:pt x="14194" y="18987"/>
                  <a:pt x="14348" y="18740"/>
                  <a:pt x="14786" y="18685"/>
                </a:cubicBezTo>
                <a:cubicBezTo>
                  <a:pt x="15418" y="18605"/>
                  <a:pt x="15460" y="18466"/>
                  <a:pt x="14934" y="18134"/>
                </a:cubicBezTo>
                <a:cubicBezTo>
                  <a:pt x="14577" y="17910"/>
                  <a:pt x="14579" y="17733"/>
                  <a:pt x="14974" y="16094"/>
                </a:cubicBezTo>
                <a:lnTo>
                  <a:pt x="15404" y="14303"/>
                </a:lnTo>
                <a:lnTo>
                  <a:pt x="14402" y="11185"/>
                </a:lnTo>
                <a:lnTo>
                  <a:pt x="13400" y="8067"/>
                </a:lnTo>
                <a:lnTo>
                  <a:pt x="13871" y="4729"/>
                </a:lnTo>
                <a:cubicBezTo>
                  <a:pt x="14128" y="2893"/>
                  <a:pt x="14291" y="1348"/>
                  <a:pt x="14234" y="1298"/>
                </a:cubicBezTo>
                <a:cubicBezTo>
                  <a:pt x="14049" y="1139"/>
                  <a:pt x="11913" y="989"/>
                  <a:pt x="11913" y="1136"/>
                </a:cubicBezTo>
                <a:cubicBezTo>
                  <a:pt x="11913" y="1214"/>
                  <a:pt x="11691" y="2873"/>
                  <a:pt x="11416" y="4822"/>
                </a:cubicBezTo>
                <a:lnTo>
                  <a:pt x="10911" y="8363"/>
                </a:lnTo>
                <a:lnTo>
                  <a:pt x="11907" y="11411"/>
                </a:lnTo>
                <a:lnTo>
                  <a:pt x="12895" y="14454"/>
                </a:lnTo>
                <a:lnTo>
                  <a:pt x="12499" y="15972"/>
                </a:lnTo>
                <a:cubicBezTo>
                  <a:pt x="11945" y="18090"/>
                  <a:pt x="11834" y="18227"/>
                  <a:pt x="10682" y="18227"/>
                </a:cubicBezTo>
                <a:cubicBezTo>
                  <a:pt x="10064" y="18227"/>
                  <a:pt x="9664" y="18116"/>
                  <a:pt x="9579" y="17926"/>
                </a:cubicBezTo>
                <a:cubicBezTo>
                  <a:pt x="9506" y="17761"/>
                  <a:pt x="9668" y="16926"/>
                  <a:pt x="9942" y="16065"/>
                </a:cubicBezTo>
                <a:lnTo>
                  <a:pt x="10440" y="14495"/>
                </a:lnTo>
                <a:lnTo>
                  <a:pt x="9398" y="11261"/>
                </a:lnTo>
                <a:lnTo>
                  <a:pt x="8355" y="8021"/>
                </a:lnTo>
                <a:lnTo>
                  <a:pt x="8806" y="4804"/>
                </a:lnTo>
                <a:cubicBezTo>
                  <a:pt x="9053" y="3035"/>
                  <a:pt x="9201" y="1464"/>
                  <a:pt x="9135" y="1316"/>
                </a:cubicBezTo>
                <a:cubicBezTo>
                  <a:pt x="9053" y="1132"/>
                  <a:pt x="8472" y="1044"/>
                  <a:pt x="7911" y="1043"/>
                </a:cubicBezTo>
                <a:close/>
                <a:moveTo>
                  <a:pt x="21102" y="1976"/>
                </a:moveTo>
                <a:cubicBezTo>
                  <a:pt x="21024" y="1957"/>
                  <a:pt x="20932" y="1972"/>
                  <a:pt x="20813" y="2011"/>
                </a:cubicBezTo>
                <a:cubicBezTo>
                  <a:pt x="20587" y="2086"/>
                  <a:pt x="20570" y="2389"/>
                  <a:pt x="20752" y="3257"/>
                </a:cubicBezTo>
                <a:cubicBezTo>
                  <a:pt x="21059" y="4716"/>
                  <a:pt x="21398" y="4727"/>
                  <a:pt x="21398" y="3280"/>
                </a:cubicBezTo>
                <a:cubicBezTo>
                  <a:pt x="21398" y="2390"/>
                  <a:pt x="21335" y="2033"/>
                  <a:pt x="21102" y="1976"/>
                </a:cubicBezTo>
                <a:close/>
                <a:moveTo>
                  <a:pt x="243" y="4399"/>
                </a:moveTo>
                <a:cubicBezTo>
                  <a:pt x="109" y="4399"/>
                  <a:pt x="0" y="4918"/>
                  <a:pt x="0" y="5552"/>
                </a:cubicBezTo>
                <a:cubicBezTo>
                  <a:pt x="0" y="6186"/>
                  <a:pt x="109" y="6705"/>
                  <a:pt x="243" y="6705"/>
                </a:cubicBezTo>
                <a:cubicBezTo>
                  <a:pt x="376" y="6705"/>
                  <a:pt x="485" y="6186"/>
                  <a:pt x="485" y="5552"/>
                </a:cubicBezTo>
                <a:cubicBezTo>
                  <a:pt x="485" y="4918"/>
                  <a:pt x="376" y="4399"/>
                  <a:pt x="243" y="4399"/>
                </a:cubicBezTo>
                <a:close/>
                <a:moveTo>
                  <a:pt x="21156" y="5448"/>
                </a:moveTo>
                <a:cubicBezTo>
                  <a:pt x="21022" y="5448"/>
                  <a:pt x="20914" y="5967"/>
                  <a:pt x="20914" y="6601"/>
                </a:cubicBezTo>
                <a:cubicBezTo>
                  <a:pt x="20914" y="7235"/>
                  <a:pt x="21022" y="7754"/>
                  <a:pt x="21156" y="7754"/>
                </a:cubicBezTo>
                <a:cubicBezTo>
                  <a:pt x="21290" y="7754"/>
                  <a:pt x="21398" y="7235"/>
                  <a:pt x="21398" y="6601"/>
                </a:cubicBezTo>
                <a:cubicBezTo>
                  <a:pt x="21398" y="5967"/>
                  <a:pt x="21289" y="5448"/>
                  <a:pt x="21156" y="5448"/>
                </a:cubicBezTo>
                <a:close/>
                <a:moveTo>
                  <a:pt x="243" y="7754"/>
                </a:moveTo>
                <a:cubicBezTo>
                  <a:pt x="109" y="7754"/>
                  <a:pt x="0" y="8268"/>
                  <a:pt x="0" y="8902"/>
                </a:cubicBezTo>
                <a:cubicBezTo>
                  <a:pt x="0" y="9536"/>
                  <a:pt x="109" y="10055"/>
                  <a:pt x="243" y="10055"/>
                </a:cubicBezTo>
                <a:cubicBezTo>
                  <a:pt x="376" y="10055"/>
                  <a:pt x="485" y="9536"/>
                  <a:pt x="485" y="8902"/>
                </a:cubicBezTo>
                <a:cubicBezTo>
                  <a:pt x="485" y="8268"/>
                  <a:pt x="376" y="7754"/>
                  <a:pt x="243" y="7754"/>
                </a:cubicBezTo>
                <a:close/>
                <a:moveTo>
                  <a:pt x="21156" y="8798"/>
                </a:moveTo>
                <a:cubicBezTo>
                  <a:pt x="21022" y="8798"/>
                  <a:pt x="20914" y="9317"/>
                  <a:pt x="20914" y="9951"/>
                </a:cubicBezTo>
                <a:cubicBezTo>
                  <a:pt x="20914" y="10585"/>
                  <a:pt x="21022" y="11104"/>
                  <a:pt x="21156" y="11104"/>
                </a:cubicBezTo>
                <a:cubicBezTo>
                  <a:pt x="21290" y="11104"/>
                  <a:pt x="21398" y="10585"/>
                  <a:pt x="21398" y="9951"/>
                </a:cubicBezTo>
                <a:cubicBezTo>
                  <a:pt x="21398" y="9317"/>
                  <a:pt x="21289" y="8798"/>
                  <a:pt x="21156" y="8798"/>
                </a:cubicBezTo>
                <a:close/>
                <a:moveTo>
                  <a:pt x="243" y="11104"/>
                </a:moveTo>
                <a:cubicBezTo>
                  <a:pt x="109" y="11104"/>
                  <a:pt x="0" y="11624"/>
                  <a:pt x="0" y="12258"/>
                </a:cubicBezTo>
                <a:cubicBezTo>
                  <a:pt x="0" y="12891"/>
                  <a:pt x="109" y="13411"/>
                  <a:pt x="243" y="13411"/>
                </a:cubicBezTo>
                <a:cubicBezTo>
                  <a:pt x="376" y="13411"/>
                  <a:pt x="485" y="12891"/>
                  <a:pt x="485" y="12258"/>
                </a:cubicBezTo>
                <a:cubicBezTo>
                  <a:pt x="485" y="11624"/>
                  <a:pt x="376" y="11104"/>
                  <a:pt x="243" y="11104"/>
                </a:cubicBezTo>
                <a:close/>
                <a:moveTo>
                  <a:pt x="21156" y="12153"/>
                </a:moveTo>
                <a:cubicBezTo>
                  <a:pt x="21022" y="12153"/>
                  <a:pt x="20914" y="12667"/>
                  <a:pt x="20914" y="13301"/>
                </a:cubicBezTo>
                <a:cubicBezTo>
                  <a:pt x="20914" y="13934"/>
                  <a:pt x="21022" y="14454"/>
                  <a:pt x="21156" y="14454"/>
                </a:cubicBezTo>
                <a:cubicBezTo>
                  <a:pt x="21290" y="14454"/>
                  <a:pt x="21398" y="13934"/>
                  <a:pt x="21398" y="13301"/>
                </a:cubicBezTo>
                <a:cubicBezTo>
                  <a:pt x="21398" y="12667"/>
                  <a:pt x="21289" y="12153"/>
                  <a:pt x="21156" y="12153"/>
                </a:cubicBezTo>
                <a:close/>
                <a:moveTo>
                  <a:pt x="216" y="14454"/>
                </a:moveTo>
                <a:cubicBezTo>
                  <a:pt x="-24" y="14454"/>
                  <a:pt x="-81" y="16127"/>
                  <a:pt x="142" y="16627"/>
                </a:cubicBezTo>
                <a:cubicBezTo>
                  <a:pt x="330" y="17051"/>
                  <a:pt x="1023" y="16804"/>
                  <a:pt x="875" y="16367"/>
                </a:cubicBezTo>
                <a:cubicBezTo>
                  <a:pt x="811" y="16179"/>
                  <a:pt x="681" y="15674"/>
                  <a:pt x="592" y="15242"/>
                </a:cubicBezTo>
                <a:cubicBezTo>
                  <a:pt x="504" y="14810"/>
                  <a:pt x="335" y="14454"/>
                  <a:pt x="216" y="14454"/>
                </a:cubicBezTo>
                <a:close/>
                <a:moveTo>
                  <a:pt x="21035" y="15503"/>
                </a:moveTo>
                <a:cubicBezTo>
                  <a:pt x="20834" y="15503"/>
                  <a:pt x="20671" y="15669"/>
                  <a:pt x="20671" y="15874"/>
                </a:cubicBezTo>
                <a:cubicBezTo>
                  <a:pt x="20671" y="16079"/>
                  <a:pt x="20494" y="16464"/>
                  <a:pt x="20281" y="16726"/>
                </a:cubicBezTo>
                <a:cubicBezTo>
                  <a:pt x="20069" y="16987"/>
                  <a:pt x="19958" y="17335"/>
                  <a:pt x="20032" y="17502"/>
                </a:cubicBezTo>
                <a:cubicBezTo>
                  <a:pt x="20252" y="17996"/>
                  <a:pt x="20589" y="17858"/>
                  <a:pt x="21008" y="17097"/>
                </a:cubicBezTo>
                <a:cubicBezTo>
                  <a:pt x="21502" y="16200"/>
                  <a:pt x="21513" y="15503"/>
                  <a:pt x="21035" y="15503"/>
                </a:cubicBezTo>
                <a:close/>
                <a:moveTo>
                  <a:pt x="18768" y="17978"/>
                </a:moveTo>
                <a:cubicBezTo>
                  <a:pt x="18517" y="17974"/>
                  <a:pt x="18194" y="18000"/>
                  <a:pt x="17813" y="18065"/>
                </a:cubicBezTo>
                <a:cubicBezTo>
                  <a:pt x="16478" y="18292"/>
                  <a:pt x="16147" y="18571"/>
                  <a:pt x="17079" y="18685"/>
                </a:cubicBezTo>
                <a:cubicBezTo>
                  <a:pt x="17575" y="18745"/>
                  <a:pt x="17630" y="18862"/>
                  <a:pt x="17624" y="19954"/>
                </a:cubicBezTo>
                <a:lnTo>
                  <a:pt x="17618" y="21159"/>
                </a:lnTo>
                <a:lnTo>
                  <a:pt x="19568" y="21125"/>
                </a:lnTo>
                <a:lnTo>
                  <a:pt x="21519" y="21084"/>
                </a:lnTo>
                <a:lnTo>
                  <a:pt x="19817" y="20968"/>
                </a:lnTo>
                <a:lnTo>
                  <a:pt x="18115" y="20846"/>
                </a:lnTo>
                <a:lnTo>
                  <a:pt x="18041" y="19855"/>
                </a:lnTo>
                <a:cubicBezTo>
                  <a:pt x="17972" y="18927"/>
                  <a:pt x="18015" y="18848"/>
                  <a:pt x="18707" y="18598"/>
                </a:cubicBezTo>
                <a:cubicBezTo>
                  <a:pt x="19622" y="18267"/>
                  <a:pt x="19519" y="17988"/>
                  <a:pt x="18768" y="1797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013" y="2153126"/>
            <a:ext cx="7133289" cy="408257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9DD1510-04DD-45EE-B0D7-04DB651207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114" y="829905"/>
            <a:ext cx="8930351" cy="882575"/>
          </a:xfrm>
          <a:prstGeom prst="rect">
            <a:avLst/>
          </a:prstGeom>
        </p:spPr>
      </p:pic>
      <p:sp>
        <p:nvSpPr>
          <p:cNvPr id="11" name="CuadroTexto 12">
            <a:extLst>
              <a:ext uri="{FF2B5EF4-FFF2-40B4-BE49-F238E27FC236}">
                <a16:creationId xmlns:a16="http://schemas.microsoft.com/office/drawing/2014/main" id="{4FE23B32-828A-40FB-87CF-3D5F2756ADC9}"/>
              </a:ext>
            </a:extLst>
          </p:cNvPr>
          <p:cNvSpPr txBox="1"/>
          <p:nvPr/>
        </p:nvSpPr>
        <p:spPr>
          <a:xfrm>
            <a:off x="1985554" y="1049123"/>
            <a:ext cx="566057" cy="444137"/>
          </a:xfrm>
          <a:prstGeom prst="rect">
            <a:avLst/>
          </a:prstGeom>
          <a:noFill/>
          <a:ln w="28575">
            <a:solidFill>
              <a:srgbClr val="930B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7070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C534558C-D509-464E-BA50-ABD2E147D9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76" b="51981" l="10000" r="90000"/>
                    </a14:imgEffect>
                  </a14:imgLayer>
                </a14:imgProps>
              </a:ext>
            </a:extLst>
          </a:blip>
          <a:srcRect b="42243"/>
          <a:stretch/>
        </p:blipFill>
        <p:spPr>
          <a:xfrm>
            <a:off x="517211" y="1862831"/>
            <a:ext cx="859644" cy="8217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4" y="-142244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Free Face Module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11230" y="2616361"/>
            <a:ext cx="1832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Edit</a:t>
            </a:r>
            <a:endParaRPr lang="pt-PT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59DD1510-04DD-45EE-B0D7-04DB651207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114" y="831851"/>
            <a:ext cx="8930351" cy="882575"/>
          </a:xfrm>
          <a:prstGeom prst="rect">
            <a:avLst/>
          </a:prstGeom>
        </p:spPr>
      </p:pic>
      <p:pic>
        <p:nvPicPr>
          <p:cNvPr id="6" name="Boretrak edit">
            <a:hlinkClick r:id="" action="ppaction://media"/>
            <a:extLst>
              <a:ext uri="{FF2B5EF4-FFF2-40B4-BE49-F238E27FC236}">
                <a16:creationId xmlns:a16="http://schemas.microsoft.com/office/drawing/2014/main" id="{C16D77A3-1452-4A69-A07D-6CA8FAE027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b="4594"/>
          <a:stretch/>
        </p:blipFill>
        <p:spPr>
          <a:xfrm>
            <a:off x="1821214" y="1955556"/>
            <a:ext cx="6498433" cy="4133271"/>
          </a:xfrm>
          <a:prstGeom prst="rect">
            <a:avLst/>
          </a:prstGeom>
        </p:spPr>
      </p:pic>
      <p:sp>
        <p:nvSpPr>
          <p:cNvPr id="7" name="CuadroTexto 12">
            <a:extLst>
              <a:ext uri="{FF2B5EF4-FFF2-40B4-BE49-F238E27FC236}">
                <a16:creationId xmlns:a16="http://schemas.microsoft.com/office/drawing/2014/main" id="{E91B4964-B13B-4DB2-89E5-F5E30D408E3E}"/>
              </a:ext>
            </a:extLst>
          </p:cNvPr>
          <p:cNvSpPr txBox="1"/>
          <p:nvPr/>
        </p:nvSpPr>
        <p:spPr>
          <a:xfrm>
            <a:off x="2511071" y="1017753"/>
            <a:ext cx="279425" cy="469622"/>
          </a:xfrm>
          <a:prstGeom prst="rect">
            <a:avLst/>
          </a:prstGeom>
          <a:noFill/>
          <a:ln w="28575">
            <a:solidFill>
              <a:srgbClr val="930B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678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4" y="-142244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Free Face Module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FC3CEB8-E419-4579-BD26-46048B1C6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915" y="975501"/>
            <a:ext cx="6302169" cy="1774198"/>
          </a:xfrm>
          <a:prstGeom prst="rect">
            <a:avLst/>
          </a:prstGeom>
        </p:spPr>
      </p:pic>
      <p:sp>
        <p:nvSpPr>
          <p:cNvPr id="7" name="CuadroTexto 12">
            <a:extLst>
              <a:ext uri="{FF2B5EF4-FFF2-40B4-BE49-F238E27FC236}">
                <a16:creationId xmlns:a16="http://schemas.microsoft.com/office/drawing/2014/main" id="{E91B4964-B13B-4DB2-89E5-F5E30D408E3E}"/>
              </a:ext>
            </a:extLst>
          </p:cNvPr>
          <p:cNvSpPr txBox="1"/>
          <p:nvPr/>
        </p:nvSpPr>
        <p:spPr>
          <a:xfrm>
            <a:off x="2995980" y="1392978"/>
            <a:ext cx="536929" cy="908086"/>
          </a:xfrm>
          <a:prstGeom prst="rect">
            <a:avLst/>
          </a:prstGeom>
          <a:noFill/>
          <a:ln w="28575">
            <a:solidFill>
              <a:srgbClr val="930B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9" name="Conexão reta unidirecional 8">
            <a:extLst>
              <a:ext uri="{FF2B5EF4-FFF2-40B4-BE49-F238E27FC236}">
                <a16:creationId xmlns:a16="http://schemas.microsoft.com/office/drawing/2014/main" id="{32C70AA0-D8F2-4C7C-9C6B-4CFF267825BA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3264445" y="2301064"/>
            <a:ext cx="0" cy="622245"/>
          </a:xfrm>
          <a:prstGeom prst="straightConnector1">
            <a:avLst/>
          </a:prstGeom>
          <a:ln w="762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C1105850-275C-4FA0-B10C-6FDAC04DC6E4}"/>
              </a:ext>
            </a:extLst>
          </p:cNvPr>
          <p:cNvSpPr txBox="1"/>
          <p:nvPr/>
        </p:nvSpPr>
        <p:spPr>
          <a:xfrm>
            <a:off x="1523999" y="3011454"/>
            <a:ext cx="3726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Import your Borehole deviation information directly from device</a:t>
            </a:r>
          </a:p>
        </p:txBody>
      </p:sp>
    </p:spTree>
    <p:extLst>
      <p:ext uri="{BB962C8B-B14F-4D97-AF65-F5344CB8AC3E}">
        <p14:creationId xmlns:p14="http://schemas.microsoft.com/office/powerpoint/2010/main" val="31156323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4" y="-142244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Free Face Module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FC3CEB8-E419-4579-BD26-46048B1C6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0469" y="959049"/>
            <a:ext cx="4744358" cy="1335640"/>
          </a:xfrm>
          <a:prstGeom prst="rect">
            <a:avLst/>
          </a:prstGeom>
        </p:spPr>
      </p:pic>
      <p:sp>
        <p:nvSpPr>
          <p:cNvPr id="7" name="CuadroTexto 12">
            <a:extLst>
              <a:ext uri="{FF2B5EF4-FFF2-40B4-BE49-F238E27FC236}">
                <a16:creationId xmlns:a16="http://schemas.microsoft.com/office/drawing/2014/main" id="{E91B4964-B13B-4DB2-89E5-F5E30D408E3E}"/>
              </a:ext>
            </a:extLst>
          </p:cNvPr>
          <p:cNvSpPr txBox="1"/>
          <p:nvPr/>
        </p:nvSpPr>
        <p:spPr>
          <a:xfrm>
            <a:off x="3471460" y="1297782"/>
            <a:ext cx="404207" cy="678462"/>
          </a:xfrm>
          <a:prstGeom prst="rect">
            <a:avLst/>
          </a:prstGeom>
          <a:noFill/>
          <a:ln w="28575">
            <a:solidFill>
              <a:srgbClr val="930B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AA2839F-AED4-490D-BBE5-124443B6E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2558" y="2700574"/>
            <a:ext cx="2720438" cy="177419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C8E899C-7C99-4AA1-A949-DCDEBE38C8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8600" y="2591730"/>
            <a:ext cx="2534138" cy="19513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CA9752DB-0DF3-44D2-8D57-2632EB998C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8962" y="4316099"/>
            <a:ext cx="2452688" cy="1443038"/>
          </a:xfrm>
          <a:prstGeom prst="rect">
            <a:avLst/>
          </a:prstGeom>
        </p:spPr>
      </p:pic>
      <p:cxnSp>
        <p:nvCxnSpPr>
          <p:cNvPr id="11" name="Conexão reta unidirecional 10">
            <a:extLst>
              <a:ext uri="{FF2B5EF4-FFF2-40B4-BE49-F238E27FC236}">
                <a16:creationId xmlns:a16="http://schemas.microsoft.com/office/drawing/2014/main" id="{6ED29023-E486-43E8-B6EA-221BC6F8B26A}"/>
              </a:ext>
            </a:extLst>
          </p:cNvPr>
          <p:cNvCxnSpPr>
            <a:cxnSpLocks/>
          </p:cNvCxnSpPr>
          <p:nvPr/>
        </p:nvCxnSpPr>
        <p:spPr>
          <a:xfrm flipV="1">
            <a:off x="4446146" y="3587673"/>
            <a:ext cx="579304" cy="1"/>
          </a:xfrm>
          <a:prstGeom prst="straightConnector1">
            <a:avLst/>
          </a:prstGeom>
          <a:ln w="762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AC2F30C5-D00A-448D-AD04-6B72204AEBD6}"/>
              </a:ext>
            </a:extLst>
          </p:cNvPr>
          <p:cNvSpPr txBox="1"/>
          <p:nvPr/>
        </p:nvSpPr>
        <p:spPr>
          <a:xfrm>
            <a:off x="2779211" y="4913887"/>
            <a:ext cx="37268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Connect your device to computer, then choose your COM PORT. </a:t>
            </a:r>
          </a:p>
          <a:p>
            <a:pPr algn="ctr"/>
            <a:r>
              <a:rPr lang="pt-PT" dirty="0"/>
              <a:t>A</a:t>
            </a:r>
            <a:r>
              <a:rPr lang="en-US" dirty="0" err="1"/>
              <a:t>fter</a:t>
            </a:r>
            <a:r>
              <a:rPr lang="en-US" dirty="0"/>
              <a:t> the connection is made send the data.</a:t>
            </a:r>
          </a:p>
        </p:txBody>
      </p:sp>
    </p:spTree>
    <p:extLst>
      <p:ext uri="{BB962C8B-B14F-4D97-AF65-F5344CB8AC3E}">
        <p14:creationId xmlns:p14="http://schemas.microsoft.com/office/powerpoint/2010/main" val="27080994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4" y="-142244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Free Face Module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FC3CEB8-E419-4579-BD26-46048B1C6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0469" y="959049"/>
            <a:ext cx="4744358" cy="1335640"/>
          </a:xfrm>
          <a:prstGeom prst="rect">
            <a:avLst/>
          </a:prstGeom>
        </p:spPr>
      </p:pic>
      <p:sp>
        <p:nvSpPr>
          <p:cNvPr id="7" name="CuadroTexto 12">
            <a:extLst>
              <a:ext uri="{FF2B5EF4-FFF2-40B4-BE49-F238E27FC236}">
                <a16:creationId xmlns:a16="http://schemas.microsoft.com/office/drawing/2014/main" id="{E91B4964-B13B-4DB2-89E5-F5E30D408E3E}"/>
              </a:ext>
            </a:extLst>
          </p:cNvPr>
          <p:cNvSpPr txBox="1"/>
          <p:nvPr/>
        </p:nvSpPr>
        <p:spPr>
          <a:xfrm>
            <a:off x="3471460" y="1297782"/>
            <a:ext cx="404207" cy="678462"/>
          </a:xfrm>
          <a:prstGeom prst="rect">
            <a:avLst/>
          </a:prstGeom>
          <a:noFill/>
          <a:ln w="28575">
            <a:solidFill>
              <a:srgbClr val="930B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AC2F30C5-D00A-448D-AD04-6B72204AEBD6}"/>
              </a:ext>
            </a:extLst>
          </p:cNvPr>
          <p:cNvSpPr txBox="1"/>
          <p:nvPr/>
        </p:nvSpPr>
        <p:spPr>
          <a:xfrm>
            <a:off x="4523906" y="3202352"/>
            <a:ext cx="37268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Also, O-</a:t>
            </a:r>
            <a:r>
              <a:rPr lang="en-US" dirty="0" err="1"/>
              <a:t>Pibtlast</a:t>
            </a:r>
            <a:r>
              <a:rPr lang="en-US" dirty="0"/>
              <a:t> ask you if you want to save a local file from your device. </a:t>
            </a:r>
          </a:p>
          <a:p>
            <a:pPr algn="ctr"/>
            <a:r>
              <a:rPr lang="en-US" dirty="0"/>
              <a:t>Then the process is the same </a:t>
            </a:r>
            <a:r>
              <a:rPr lang="en-US" dirty="0" err="1"/>
              <a:t>expained</a:t>
            </a:r>
            <a:r>
              <a:rPr lang="en-US" dirty="0"/>
              <a:t> on the rodded and cabled. 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46849FB6-D924-4B78-8DD2-831E4FD46A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86" y="2770621"/>
            <a:ext cx="3507765" cy="20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8571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341" y="640789"/>
            <a:ext cx="4296230" cy="39853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25928" y="5326742"/>
            <a:ext cx="52106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b="1" dirty="0" err="1"/>
              <a:t>Technical</a:t>
            </a:r>
            <a:r>
              <a:rPr lang="pt-PT" b="1" dirty="0"/>
              <a:t> Support</a:t>
            </a:r>
          </a:p>
          <a:p>
            <a:pPr algn="r"/>
            <a:r>
              <a:rPr lang="pt-PT" sz="1600" dirty="0" err="1"/>
              <a:t>Phone</a:t>
            </a:r>
            <a:r>
              <a:rPr lang="pt-PT" sz="1600" dirty="0"/>
              <a:t>: +351 918 558 879</a:t>
            </a:r>
          </a:p>
          <a:p>
            <a:pPr algn="r"/>
            <a:r>
              <a:rPr lang="pt-PT" sz="1600" dirty="0"/>
              <a:t>E-mail: support@o-pitblast.com</a:t>
            </a:r>
          </a:p>
        </p:txBody>
      </p:sp>
    </p:spTree>
    <p:extLst>
      <p:ext uri="{BB962C8B-B14F-4D97-AF65-F5344CB8AC3E}">
        <p14:creationId xmlns:p14="http://schemas.microsoft.com/office/powerpoint/2010/main" val="4370686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4" y="-142244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Free Face Module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1019" y="3165627"/>
            <a:ext cx="1832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Import</a:t>
            </a:r>
            <a:r>
              <a:rPr lang="pt-PT" dirty="0"/>
              <a:t> Free Face</a:t>
            </a:r>
          </a:p>
        </p:txBody>
      </p:sp>
      <p:pic>
        <p:nvPicPr>
          <p:cNvPr id="9" name="import_lase.png"/>
          <p:cNvPicPr>
            <a:picLocks noChangeAspect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784460" y="2045340"/>
            <a:ext cx="1016001" cy="11632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p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32570" y="2153125"/>
            <a:ext cx="2820745" cy="25282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 descr="Resultado de imagem para topografia jal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089" y="1812802"/>
            <a:ext cx="1101725" cy="495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3938815" y="3898900"/>
            <a:ext cx="3416300" cy="533400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n 11">
            <a:extLst>
              <a:ext uri="{FF2B5EF4-FFF2-40B4-BE49-F238E27FC236}">
                <a16:creationId xmlns:a16="http://schemas.microsoft.com/office/drawing/2014/main" id="{EA07FCCB-8FB9-48E7-B2F4-3D40B3442A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114" y="829905"/>
            <a:ext cx="8930351" cy="882575"/>
          </a:xfrm>
          <a:prstGeom prst="rect">
            <a:avLst/>
          </a:prstGeom>
        </p:spPr>
      </p:pic>
      <p:sp>
        <p:nvSpPr>
          <p:cNvPr id="11" name="CuadroTexto 13">
            <a:extLst>
              <a:ext uri="{FF2B5EF4-FFF2-40B4-BE49-F238E27FC236}">
                <a16:creationId xmlns:a16="http://schemas.microsoft.com/office/drawing/2014/main" id="{0D167C10-46E5-4ABB-8410-4BAE49067837}"/>
              </a:ext>
            </a:extLst>
          </p:cNvPr>
          <p:cNvSpPr txBox="1"/>
          <p:nvPr/>
        </p:nvSpPr>
        <p:spPr>
          <a:xfrm>
            <a:off x="165648" y="1066920"/>
            <a:ext cx="403193" cy="535528"/>
          </a:xfrm>
          <a:prstGeom prst="rect">
            <a:avLst/>
          </a:prstGeom>
          <a:noFill/>
          <a:ln w="19050">
            <a:solidFill>
              <a:srgbClr val="930B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6616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4" y="-142244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Free Face Module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3293" y="2917425"/>
            <a:ext cx="1832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Import</a:t>
            </a:r>
            <a:r>
              <a:rPr lang="pt-PT" dirty="0"/>
              <a:t> Free Face</a:t>
            </a:r>
          </a:p>
        </p:txBody>
      </p:sp>
      <p:pic>
        <p:nvPicPr>
          <p:cNvPr id="9" name="import_lase.png"/>
          <p:cNvPicPr>
            <a:picLocks noChangeAspect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466734" y="1797138"/>
            <a:ext cx="1016001" cy="11632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ip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55737" y="1990602"/>
            <a:ext cx="2464596" cy="198003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" name="Group 7"/>
          <p:cNvGrpSpPr/>
          <p:nvPr/>
        </p:nvGrpSpPr>
        <p:grpSpPr>
          <a:xfrm>
            <a:off x="4675602" y="1797138"/>
            <a:ext cx="4248386" cy="4572501"/>
            <a:chOff x="4919710" y="2037849"/>
            <a:chExt cx="2580237" cy="277708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/>
            <a:srcRect l="10795" t="6595" r="55139" b="17218"/>
            <a:stretch/>
          </p:blipFill>
          <p:spPr>
            <a:xfrm>
              <a:off x="4919710" y="2282722"/>
              <a:ext cx="2580237" cy="2532214"/>
            </a:xfrm>
            <a:prstGeom prst="rect">
              <a:avLst/>
            </a:prstGeom>
          </p:spPr>
        </p:pic>
        <p:pic>
          <p:nvPicPr>
            <p:cNvPr id="12" name="Picture 2" descr="Resultado de imagem para topografia jalo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422446" y="2037849"/>
              <a:ext cx="356054" cy="16022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Up-Down Arrow 6"/>
            <p:cNvSpPr/>
            <p:nvPr/>
          </p:nvSpPr>
          <p:spPr>
            <a:xfrm>
              <a:off x="5488918" y="3522184"/>
              <a:ext cx="49213" cy="187325"/>
            </a:xfrm>
            <a:prstGeom prst="upDownArrow">
              <a:avLst/>
            </a:prstGeom>
            <a:solidFill>
              <a:srgbClr val="FFC000"/>
            </a:solidFill>
            <a:ln>
              <a:solidFill>
                <a:srgbClr val="930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cxnSp>
        <p:nvCxnSpPr>
          <p:cNvPr id="16" name="Straight Arrow Connector 15"/>
          <p:cNvCxnSpPr/>
          <p:nvPr/>
        </p:nvCxnSpPr>
        <p:spPr>
          <a:xfrm>
            <a:off x="3469014" y="3833168"/>
            <a:ext cx="2143795" cy="562158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upo 9">
            <a:extLst>
              <a:ext uri="{FF2B5EF4-FFF2-40B4-BE49-F238E27FC236}">
                <a16:creationId xmlns:a16="http://schemas.microsoft.com/office/drawing/2014/main" id="{D7C47468-F041-442B-BA3F-E3922E3223C4}"/>
              </a:ext>
            </a:extLst>
          </p:cNvPr>
          <p:cNvGrpSpPr/>
          <p:nvPr/>
        </p:nvGrpSpPr>
        <p:grpSpPr>
          <a:xfrm>
            <a:off x="214016" y="4395326"/>
            <a:ext cx="4264394" cy="1871278"/>
            <a:chOff x="214016" y="4395326"/>
            <a:chExt cx="4264394" cy="1871278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4016" y="4395326"/>
              <a:ext cx="4264394" cy="1871278"/>
            </a:xfrm>
            <a:prstGeom prst="rect">
              <a:avLst/>
            </a:prstGeom>
          </p:spPr>
        </p:pic>
        <p:sp>
          <p:nvSpPr>
            <p:cNvPr id="20" name="Freeform 19"/>
            <p:cNvSpPr/>
            <p:nvPr/>
          </p:nvSpPr>
          <p:spPr>
            <a:xfrm>
              <a:off x="760679" y="5106154"/>
              <a:ext cx="3159660" cy="841973"/>
            </a:xfrm>
            <a:custGeom>
              <a:avLst/>
              <a:gdLst>
                <a:gd name="connsiteX0" fmla="*/ 0 w 3159660"/>
                <a:gd name="connsiteY0" fmla="*/ 153909 h 841973"/>
                <a:gd name="connsiteX1" fmla="*/ 280658 w 3159660"/>
                <a:gd name="connsiteY1" fmla="*/ 688064 h 841973"/>
                <a:gd name="connsiteX2" fmla="*/ 534155 w 3159660"/>
                <a:gd name="connsiteY2" fmla="*/ 679010 h 841973"/>
                <a:gd name="connsiteX3" fmla="*/ 624690 w 3159660"/>
                <a:gd name="connsiteY3" fmla="*/ 841973 h 841973"/>
                <a:gd name="connsiteX4" fmla="*/ 1113577 w 3159660"/>
                <a:gd name="connsiteY4" fmla="*/ 841973 h 841973"/>
                <a:gd name="connsiteX5" fmla="*/ 1222218 w 3159660"/>
                <a:gd name="connsiteY5" fmla="*/ 660903 h 841973"/>
                <a:gd name="connsiteX6" fmla="*/ 1629624 w 3159660"/>
                <a:gd name="connsiteY6" fmla="*/ 615636 h 841973"/>
                <a:gd name="connsiteX7" fmla="*/ 1674892 w 3159660"/>
                <a:gd name="connsiteY7" fmla="*/ 443620 h 841973"/>
                <a:gd name="connsiteX8" fmla="*/ 1919335 w 3159660"/>
                <a:gd name="connsiteY8" fmla="*/ 452674 h 841973"/>
                <a:gd name="connsiteX9" fmla="*/ 2018923 w 3159660"/>
                <a:gd name="connsiteY9" fmla="*/ 262551 h 841973"/>
                <a:gd name="connsiteX10" fmla="*/ 2326741 w 3159660"/>
                <a:gd name="connsiteY10" fmla="*/ 271604 h 841973"/>
                <a:gd name="connsiteX11" fmla="*/ 2580238 w 3159660"/>
                <a:gd name="connsiteY11" fmla="*/ 362139 h 841973"/>
                <a:gd name="connsiteX12" fmla="*/ 2960484 w 3159660"/>
                <a:gd name="connsiteY12" fmla="*/ 506995 h 841973"/>
                <a:gd name="connsiteX13" fmla="*/ 3150606 w 3159660"/>
                <a:gd name="connsiteY13" fmla="*/ 461727 h 841973"/>
                <a:gd name="connsiteX14" fmla="*/ 3159660 w 3159660"/>
                <a:gd name="connsiteY14" fmla="*/ 262551 h 841973"/>
                <a:gd name="connsiteX15" fmla="*/ 2444436 w 3159660"/>
                <a:gd name="connsiteY15" fmla="*/ 54321 h 841973"/>
                <a:gd name="connsiteX16" fmla="*/ 1910282 w 3159660"/>
                <a:gd name="connsiteY16" fmla="*/ 0 h 841973"/>
                <a:gd name="connsiteX17" fmla="*/ 1584357 w 3159660"/>
                <a:gd name="connsiteY17" fmla="*/ 18107 h 841973"/>
                <a:gd name="connsiteX18" fmla="*/ 1385181 w 3159660"/>
                <a:gd name="connsiteY18" fmla="*/ 90535 h 841973"/>
                <a:gd name="connsiteX19" fmla="*/ 1095470 w 3159660"/>
                <a:gd name="connsiteY19" fmla="*/ 81482 h 841973"/>
                <a:gd name="connsiteX20" fmla="*/ 778598 w 3159660"/>
                <a:gd name="connsiteY20" fmla="*/ 81482 h 841973"/>
                <a:gd name="connsiteX21" fmla="*/ 588476 w 3159660"/>
                <a:gd name="connsiteY21" fmla="*/ 45268 h 841973"/>
                <a:gd name="connsiteX22" fmla="*/ 371193 w 3159660"/>
                <a:gd name="connsiteY22" fmla="*/ 27161 h 841973"/>
                <a:gd name="connsiteX23" fmla="*/ 126749 w 3159660"/>
                <a:gd name="connsiteY23" fmla="*/ 45268 h 841973"/>
                <a:gd name="connsiteX24" fmla="*/ 0 w 3159660"/>
                <a:gd name="connsiteY24" fmla="*/ 153909 h 84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159660" h="841973">
                  <a:moveTo>
                    <a:pt x="0" y="153909"/>
                  </a:moveTo>
                  <a:lnTo>
                    <a:pt x="280658" y="688064"/>
                  </a:lnTo>
                  <a:lnTo>
                    <a:pt x="534155" y="679010"/>
                  </a:lnTo>
                  <a:lnTo>
                    <a:pt x="624690" y="841973"/>
                  </a:lnTo>
                  <a:lnTo>
                    <a:pt x="1113577" y="841973"/>
                  </a:lnTo>
                  <a:lnTo>
                    <a:pt x="1222218" y="660903"/>
                  </a:lnTo>
                  <a:lnTo>
                    <a:pt x="1629624" y="615636"/>
                  </a:lnTo>
                  <a:lnTo>
                    <a:pt x="1674892" y="443620"/>
                  </a:lnTo>
                  <a:lnTo>
                    <a:pt x="1919335" y="452674"/>
                  </a:lnTo>
                  <a:lnTo>
                    <a:pt x="2018923" y="262551"/>
                  </a:lnTo>
                  <a:lnTo>
                    <a:pt x="2326741" y="271604"/>
                  </a:lnTo>
                  <a:lnTo>
                    <a:pt x="2580238" y="362139"/>
                  </a:lnTo>
                  <a:lnTo>
                    <a:pt x="2960484" y="506995"/>
                  </a:lnTo>
                  <a:lnTo>
                    <a:pt x="3150606" y="461727"/>
                  </a:lnTo>
                  <a:lnTo>
                    <a:pt x="3159660" y="262551"/>
                  </a:lnTo>
                  <a:lnTo>
                    <a:pt x="2444436" y="54321"/>
                  </a:lnTo>
                  <a:lnTo>
                    <a:pt x="1910282" y="0"/>
                  </a:lnTo>
                  <a:lnTo>
                    <a:pt x="1584357" y="18107"/>
                  </a:lnTo>
                  <a:lnTo>
                    <a:pt x="1385181" y="90535"/>
                  </a:lnTo>
                  <a:lnTo>
                    <a:pt x="1095470" y="81482"/>
                  </a:lnTo>
                  <a:lnTo>
                    <a:pt x="778598" y="81482"/>
                  </a:lnTo>
                  <a:lnTo>
                    <a:pt x="588476" y="45268"/>
                  </a:lnTo>
                  <a:lnTo>
                    <a:pt x="371193" y="27161"/>
                  </a:lnTo>
                  <a:lnTo>
                    <a:pt x="126749" y="45268"/>
                  </a:lnTo>
                  <a:lnTo>
                    <a:pt x="0" y="153909"/>
                  </a:lnTo>
                  <a:close/>
                </a:path>
              </a:pathLst>
            </a:custGeom>
            <a:solidFill>
              <a:srgbClr val="FF0000">
                <a:alpha val="50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cxnSp>
        <p:nvCxnSpPr>
          <p:cNvPr id="23" name="Straight Arrow Connector 22"/>
          <p:cNvCxnSpPr>
            <a:endCxn id="20" idx="19"/>
          </p:cNvCxnSpPr>
          <p:nvPr/>
        </p:nvCxnSpPr>
        <p:spPr>
          <a:xfrm flipH="1">
            <a:off x="1856149" y="3898309"/>
            <a:ext cx="422584" cy="1289327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n 16">
            <a:extLst>
              <a:ext uri="{FF2B5EF4-FFF2-40B4-BE49-F238E27FC236}">
                <a16:creationId xmlns:a16="http://schemas.microsoft.com/office/drawing/2014/main" id="{CD5D096F-A5D9-4FC3-9EAC-7C5E251F5F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114" y="829905"/>
            <a:ext cx="8930351" cy="882575"/>
          </a:xfrm>
          <a:prstGeom prst="rect">
            <a:avLst/>
          </a:prstGeom>
        </p:spPr>
      </p:pic>
      <p:sp>
        <p:nvSpPr>
          <p:cNvPr id="18" name="CuadroTexto 13">
            <a:extLst>
              <a:ext uri="{FF2B5EF4-FFF2-40B4-BE49-F238E27FC236}">
                <a16:creationId xmlns:a16="http://schemas.microsoft.com/office/drawing/2014/main" id="{B26F1F90-9BC9-4787-AD8D-27FF4D38783F}"/>
              </a:ext>
            </a:extLst>
          </p:cNvPr>
          <p:cNvSpPr txBox="1"/>
          <p:nvPr/>
        </p:nvSpPr>
        <p:spPr>
          <a:xfrm>
            <a:off x="165648" y="1066920"/>
            <a:ext cx="403193" cy="535528"/>
          </a:xfrm>
          <a:prstGeom prst="rect">
            <a:avLst/>
          </a:prstGeom>
          <a:noFill/>
          <a:ln w="19050">
            <a:solidFill>
              <a:srgbClr val="930B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8870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3355" y="1952547"/>
            <a:ext cx="2196515" cy="38590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4" y="-142244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Free Face Module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6114" y="3190321"/>
            <a:ext cx="1832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Import</a:t>
            </a:r>
            <a:r>
              <a:rPr lang="pt-PT" dirty="0"/>
              <a:t> Free Face</a:t>
            </a:r>
          </a:p>
        </p:txBody>
      </p:sp>
      <p:pic>
        <p:nvPicPr>
          <p:cNvPr id="9" name="import_lase.png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476313" y="2000014"/>
            <a:ext cx="1016001" cy="11632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ip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52070" y="1952548"/>
            <a:ext cx="2464596" cy="1980034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16" name="Straight Arrow Connector 15"/>
          <p:cNvCxnSpPr/>
          <p:nvPr/>
        </p:nvCxnSpPr>
        <p:spPr>
          <a:xfrm flipV="1">
            <a:off x="3917770" y="2115072"/>
            <a:ext cx="2200186" cy="1667850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b="3026"/>
          <a:stretch/>
        </p:blipFill>
        <p:spPr>
          <a:xfrm>
            <a:off x="662603" y="4251391"/>
            <a:ext cx="4857750" cy="2272239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 flipH="1">
            <a:off x="5333733" y="4769946"/>
            <a:ext cx="2536823" cy="792700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n 11">
            <a:extLst>
              <a:ext uri="{FF2B5EF4-FFF2-40B4-BE49-F238E27FC236}">
                <a16:creationId xmlns:a16="http://schemas.microsoft.com/office/drawing/2014/main" id="{2924A01E-647A-4F8C-B6A9-26EEBC0279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114" y="829905"/>
            <a:ext cx="8930351" cy="882575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C718028F-A718-4995-B107-A08A7FE8EAD9}"/>
              </a:ext>
            </a:extLst>
          </p:cNvPr>
          <p:cNvSpPr txBox="1"/>
          <p:nvPr/>
        </p:nvSpPr>
        <p:spPr>
          <a:xfrm>
            <a:off x="165648" y="1066920"/>
            <a:ext cx="403193" cy="535528"/>
          </a:xfrm>
          <a:prstGeom prst="rect">
            <a:avLst/>
          </a:prstGeom>
          <a:noFill/>
          <a:ln w="19050">
            <a:solidFill>
              <a:srgbClr val="930B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3138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93" y="3898309"/>
            <a:ext cx="4417786" cy="24306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4" y="-142244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Free Face Module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570" y="2933089"/>
            <a:ext cx="1832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/>
              <a:t>Import</a:t>
            </a:r>
            <a:r>
              <a:rPr lang="pt-PT" dirty="0"/>
              <a:t> Free Face</a:t>
            </a:r>
          </a:p>
        </p:txBody>
      </p:sp>
      <p:pic>
        <p:nvPicPr>
          <p:cNvPr id="9" name="import_lase.png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376011" y="1812802"/>
            <a:ext cx="1016001" cy="11632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p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46338" y="1831443"/>
            <a:ext cx="2587562" cy="1572613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16" name="Straight Arrow Connector 15"/>
          <p:cNvCxnSpPr/>
          <p:nvPr/>
        </p:nvCxnSpPr>
        <p:spPr>
          <a:xfrm flipH="1">
            <a:off x="1865014" y="2781300"/>
            <a:ext cx="420986" cy="1625600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12350" r="23090"/>
          <a:stretch/>
        </p:blipFill>
        <p:spPr>
          <a:xfrm>
            <a:off x="4928320" y="1831443"/>
            <a:ext cx="3893476" cy="4613652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>
          <a:xfrm>
            <a:off x="4368800" y="2300328"/>
            <a:ext cx="1480457" cy="2373272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n 10">
            <a:extLst>
              <a:ext uri="{FF2B5EF4-FFF2-40B4-BE49-F238E27FC236}">
                <a16:creationId xmlns:a16="http://schemas.microsoft.com/office/drawing/2014/main" id="{551BAA71-3A0A-4F63-BE78-88B5B79184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114" y="829905"/>
            <a:ext cx="8930351" cy="882575"/>
          </a:xfrm>
          <a:prstGeom prst="rect">
            <a:avLst/>
          </a:prstGeom>
        </p:spPr>
      </p:pic>
      <p:sp>
        <p:nvSpPr>
          <p:cNvPr id="12" name="CuadroTexto 13">
            <a:extLst>
              <a:ext uri="{FF2B5EF4-FFF2-40B4-BE49-F238E27FC236}">
                <a16:creationId xmlns:a16="http://schemas.microsoft.com/office/drawing/2014/main" id="{96B84E43-53A8-433D-9165-DE5D08CED0DD}"/>
              </a:ext>
            </a:extLst>
          </p:cNvPr>
          <p:cNvSpPr txBox="1"/>
          <p:nvPr/>
        </p:nvSpPr>
        <p:spPr>
          <a:xfrm>
            <a:off x="165648" y="1066920"/>
            <a:ext cx="403193" cy="535528"/>
          </a:xfrm>
          <a:prstGeom prst="rect">
            <a:avLst/>
          </a:prstGeom>
          <a:noFill/>
          <a:ln w="19050">
            <a:solidFill>
              <a:srgbClr val="930B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3442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4" y="-142244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Free Face Module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33953" y="3354665"/>
            <a:ext cx="1832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Edit</a:t>
            </a:r>
            <a:r>
              <a:rPr lang="pt-PT" dirty="0"/>
              <a:t> </a:t>
            </a:r>
            <a:r>
              <a:rPr lang="pt-PT" dirty="0" err="1"/>
              <a:t>Crest</a:t>
            </a:r>
            <a:endParaRPr lang="pt-PT" dirty="0"/>
          </a:p>
        </p:txBody>
      </p:sp>
      <p:pic>
        <p:nvPicPr>
          <p:cNvPr id="11" name="editar_fac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5614" y="2202643"/>
            <a:ext cx="1016001" cy="11218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edit_cres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75029" y="2337592"/>
            <a:ext cx="646924" cy="851935"/>
          </a:xfrm>
          <a:prstGeom prst="rect">
            <a:avLst/>
          </a:prstGeom>
          <a:ln w="12700">
            <a:solidFill>
              <a:schemeClr val="bg1">
                <a:lumMod val="65000"/>
              </a:schemeClr>
            </a:solidFill>
            <a:miter lim="400000"/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C786A44-BDE9-4D6D-9EF0-6E7EE254D2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14" y="829905"/>
            <a:ext cx="8930351" cy="88257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5002F42-3E4A-4273-BA83-F46575F09D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9982"/>
          <a:stretch/>
        </p:blipFill>
        <p:spPr>
          <a:xfrm>
            <a:off x="2652823" y="2155468"/>
            <a:ext cx="6254075" cy="3781293"/>
          </a:xfrm>
          <a:prstGeom prst="rect">
            <a:avLst/>
          </a:prstGeom>
        </p:spPr>
      </p:pic>
      <p:grpSp>
        <p:nvGrpSpPr>
          <p:cNvPr id="18" name="Grupo 17">
            <a:extLst>
              <a:ext uri="{FF2B5EF4-FFF2-40B4-BE49-F238E27FC236}">
                <a16:creationId xmlns:a16="http://schemas.microsoft.com/office/drawing/2014/main" id="{D46DCE28-3554-47A0-8A53-E4BAA328538A}"/>
              </a:ext>
            </a:extLst>
          </p:cNvPr>
          <p:cNvGrpSpPr/>
          <p:nvPr/>
        </p:nvGrpSpPr>
        <p:grpSpPr>
          <a:xfrm>
            <a:off x="531223" y="1027611"/>
            <a:ext cx="330926" cy="1077149"/>
            <a:chOff x="531223" y="1027611"/>
            <a:chExt cx="330926" cy="1077149"/>
          </a:xfrm>
        </p:grpSpPr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D2803072-7532-48B5-B071-C0C65ED9A786}"/>
                </a:ext>
              </a:extLst>
            </p:cNvPr>
            <p:cNvSpPr txBox="1"/>
            <p:nvPr/>
          </p:nvSpPr>
          <p:spPr>
            <a:xfrm>
              <a:off x="531223" y="1027611"/>
              <a:ext cx="330926" cy="505098"/>
            </a:xfrm>
            <a:prstGeom prst="rect">
              <a:avLst/>
            </a:prstGeom>
            <a:noFill/>
            <a:ln w="38100">
              <a:solidFill>
                <a:srgbClr val="930B00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cxnSp>
          <p:nvCxnSpPr>
            <p:cNvPr id="15" name="Conector recto de flecha 14">
              <a:extLst>
                <a:ext uri="{FF2B5EF4-FFF2-40B4-BE49-F238E27FC236}">
                  <a16:creationId xmlns:a16="http://schemas.microsoft.com/office/drawing/2014/main" id="{F5C34F4D-3F24-4B18-8CA5-CF3866D95199}"/>
                </a:ext>
              </a:extLst>
            </p:cNvPr>
            <p:cNvCxnSpPr>
              <a:cxnSpLocks/>
            </p:cNvCxnSpPr>
            <p:nvPr/>
          </p:nvCxnSpPr>
          <p:spPr>
            <a:xfrm>
              <a:off x="709683" y="1614597"/>
              <a:ext cx="0" cy="490163"/>
            </a:xfrm>
            <a:prstGeom prst="straightConnector1">
              <a:avLst/>
            </a:prstGeom>
            <a:ln w="38100">
              <a:solidFill>
                <a:srgbClr val="930B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Imagem 2">
            <a:extLst>
              <a:ext uri="{FF2B5EF4-FFF2-40B4-BE49-F238E27FC236}">
                <a16:creationId xmlns:a16="http://schemas.microsoft.com/office/drawing/2014/main" id="{7B5C7435-8D6C-4246-AB8C-BFEEAAB0157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84" t="14767" r="85437" b="74672"/>
          <a:stretch/>
        </p:blipFill>
        <p:spPr>
          <a:xfrm>
            <a:off x="452204" y="4616009"/>
            <a:ext cx="1758822" cy="127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2850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85D85434-CCA5-4441-A36A-4382E46F36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352" y="1917798"/>
            <a:ext cx="6649481" cy="38056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4" y="-142244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Free Face Module</a:t>
            </a:r>
          </a:p>
        </p:txBody>
      </p:sp>
      <p:grpSp>
        <p:nvGrpSpPr>
          <p:cNvPr id="1026" name="Grupo 1025">
            <a:extLst>
              <a:ext uri="{FF2B5EF4-FFF2-40B4-BE49-F238E27FC236}">
                <a16:creationId xmlns:a16="http://schemas.microsoft.com/office/drawing/2014/main" id="{6E346E01-0B1C-4A50-BA96-6D077B32FCE3}"/>
              </a:ext>
            </a:extLst>
          </p:cNvPr>
          <p:cNvGrpSpPr/>
          <p:nvPr/>
        </p:nvGrpSpPr>
        <p:grpSpPr>
          <a:xfrm>
            <a:off x="6447506" y="5328233"/>
            <a:ext cx="812152" cy="1323003"/>
            <a:chOff x="6305506" y="5587655"/>
            <a:chExt cx="812152" cy="1323003"/>
          </a:xfrm>
        </p:grpSpPr>
        <p:pic>
          <p:nvPicPr>
            <p:cNvPr id="8" name="Picture 2" descr="Resultado de imagem para pc mouse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49" t="5155" r="22124" b="19111"/>
            <a:stretch/>
          </p:blipFill>
          <p:spPr bwMode="auto">
            <a:xfrm>
              <a:off x="6305506" y="5650269"/>
              <a:ext cx="812152" cy="1260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Striped Right Arrow 8"/>
            <p:cNvSpPr/>
            <p:nvPr/>
          </p:nvSpPr>
          <p:spPr>
            <a:xfrm rot="5400000">
              <a:off x="6326098" y="5671193"/>
              <a:ext cx="324150" cy="157073"/>
            </a:xfrm>
            <a:prstGeom prst="stripedRightArrow">
              <a:avLst/>
            </a:prstGeom>
            <a:solidFill>
              <a:srgbClr val="FFC000"/>
            </a:solidFill>
            <a:ln w="28575">
              <a:solidFill>
                <a:srgbClr val="930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791544" y="5971629"/>
            <a:ext cx="838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/>
              <a:t>Drag</a:t>
            </a:r>
            <a:r>
              <a:rPr lang="pt-PT" dirty="0"/>
              <a:t> +</a:t>
            </a:r>
          </a:p>
        </p:txBody>
      </p:sp>
      <p:grpSp>
        <p:nvGrpSpPr>
          <p:cNvPr id="1024" name="Grupo 1023">
            <a:extLst>
              <a:ext uri="{FF2B5EF4-FFF2-40B4-BE49-F238E27FC236}">
                <a16:creationId xmlns:a16="http://schemas.microsoft.com/office/drawing/2014/main" id="{08C47B10-D263-4608-AC0B-906097CA287F}"/>
              </a:ext>
            </a:extLst>
          </p:cNvPr>
          <p:cNvGrpSpPr/>
          <p:nvPr/>
        </p:nvGrpSpPr>
        <p:grpSpPr>
          <a:xfrm>
            <a:off x="315614" y="5284549"/>
            <a:ext cx="812152" cy="1314029"/>
            <a:chOff x="173614" y="5543971"/>
            <a:chExt cx="812152" cy="1314029"/>
          </a:xfrm>
        </p:grpSpPr>
        <p:pic>
          <p:nvPicPr>
            <p:cNvPr id="14" name="Picture 2" descr="Resultado de imagem para pc mouse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49" t="5155" r="22124" b="19111"/>
            <a:stretch/>
          </p:blipFill>
          <p:spPr bwMode="auto">
            <a:xfrm>
              <a:off x="173614" y="5597611"/>
              <a:ext cx="812152" cy="1260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Striped Right Arrow 14"/>
            <p:cNvSpPr/>
            <p:nvPr/>
          </p:nvSpPr>
          <p:spPr>
            <a:xfrm rot="5400000">
              <a:off x="194207" y="5627509"/>
              <a:ext cx="324150" cy="157073"/>
            </a:xfrm>
            <a:prstGeom prst="stripedRightArrow">
              <a:avLst/>
            </a:prstGeom>
            <a:solidFill>
              <a:srgbClr val="FFC000"/>
            </a:solidFill>
            <a:ln w="28575">
              <a:solidFill>
                <a:srgbClr val="930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7315305" y="5981452"/>
            <a:ext cx="1599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= Move </a:t>
            </a:r>
            <a:r>
              <a:rPr lang="pt-PT" dirty="0" err="1"/>
              <a:t>Terrain</a:t>
            </a:r>
            <a:endParaRPr lang="pt-PT" dirty="0"/>
          </a:p>
        </p:txBody>
      </p:sp>
      <p:sp>
        <p:nvSpPr>
          <p:cNvPr id="18" name="TextBox 17"/>
          <p:cNvSpPr txBox="1"/>
          <p:nvPr/>
        </p:nvSpPr>
        <p:spPr>
          <a:xfrm>
            <a:off x="1019479" y="5928794"/>
            <a:ext cx="1599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= </a:t>
            </a:r>
            <a:r>
              <a:rPr lang="pt-PT" dirty="0" err="1"/>
              <a:t>Create</a:t>
            </a:r>
            <a:r>
              <a:rPr lang="pt-PT" dirty="0"/>
              <a:t> </a:t>
            </a:r>
            <a:r>
              <a:rPr lang="pt-PT" dirty="0" err="1"/>
              <a:t>Points</a:t>
            </a:r>
            <a:endParaRPr lang="pt-PT" dirty="0"/>
          </a:p>
        </p:txBody>
      </p:sp>
      <p:grpSp>
        <p:nvGrpSpPr>
          <p:cNvPr id="1025" name="Grupo 1024">
            <a:extLst>
              <a:ext uri="{FF2B5EF4-FFF2-40B4-BE49-F238E27FC236}">
                <a16:creationId xmlns:a16="http://schemas.microsoft.com/office/drawing/2014/main" id="{567ACE9B-C9E1-45C1-8A24-317E87B18C00}"/>
              </a:ext>
            </a:extLst>
          </p:cNvPr>
          <p:cNvGrpSpPr/>
          <p:nvPr/>
        </p:nvGrpSpPr>
        <p:grpSpPr>
          <a:xfrm>
            <a:off x="2986913" y="5284550"/>
            <a:ext cx="812152" cy="1314028"/>
            <a:chOff x="2844913" y="5543972"/>
            <a:chExt cx="812152" cy="1314028"/>
          </a:xfrm>
        </p:grpSpPr>
        <p:pic>
          <p:nvPicPr>
            <p:cNvPr id="19" name="Picture 2" descr="Resultado de imagem para pc mouse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49" t="5155" r="22124" b="19111"/>
            <a:stretch/>
          </p:blipFill>
          <p:spPr bwMode="auto">
            <a:xfrm>
              <a:off x="2844913" y="5597611"/>
              <a:ext cx="812152" cy="1260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Striped Right Arrow 19"/>
            <p:cNvSpPr/>
            <p:nvPr/>
          </p:nvSpPr>
          <p:spPr>
            <a:xfrm rot="5400000">
              <a:off x="3207847" y="5627510"/>
              <a:ext cx="324150" cy="157073"/>
            </a:xfrm>
            <a:prstGeom prst="stripedRightArrow">
              <a:avLst/>
            </a:prstGeom>
            <a:solidFill>
              <a:srgbClr val="FFC000"/>
            </a:solidFill>
            <a:ln w="28575">
              <a:solidFill>
                <a:srgbClr val="930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690778" y="5928794"/>
            <a:ext cx="1599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= Delete </a:t>
            </a:r>
            <a:r>
              <a:rPr lang="pt-PT" dirty="0" err="1"/>
              <a:t>Points</a:t>
            </a:r>
            <a:endParaRPr lang="pt-PT" dirty="0"/>
          </a:p>
        </p:txBody>
      </p:sp>
      <p:sp>
        <p:nvSpPr>
          <p:cNvPr id="23" name="TextBox 4">
            <a:extLst>
              <a:ext uri="{FF2B5EF4-FFF2-40B4-BE49-F238E27FC236}">
                <a16:creationId xmlns:a16="http://schemas.microsoft.com/office/drawing/2014/main" id="{A6F9EA50-0E03-485C-8945-C60AC3062D9D}"/>
              </a:ext>
            </a:extLst>
          </p:cNvPr>
          <p:cNvSpPr txBox="1"/>
          <p:nvPr/>
        </p:nvSpPr>
        <p:spPr>
          <a:xfrm>
            <a:off x="-33953" y="3354665"/>
            <a:ext cx="1832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Edit</a:t>
            </a:r>
            <a:r>
              <a:rPr lang="pt-PT" dirty="0"/>
              <a:t> </a:t>
            </a:r>
            <a:r>
              <a:rPr lang="pt-PT" dirty="0" err="1"/>
              <a:t>Crest</a:t>
            </a:r>
            <a:endParaRPr lang="pt-PT" dirty="0"/>
          </a:p>
        </p:txBody>
      </p:sp>
      <p:pic>
        <p:nvPicPr>
          <p:cNvPr id="24" name="editar_face.png">
            <a:extLst>
              <a:ext uri="{FF2B5EF4-FFF2-40B4-BE49-F238E27FC236}">
                <a16:creationId xmlns:a16="http://schemas.microsoft.com/office/drawing/2014/main" id="{79AC3CA7-531C-4FFD-96CA-99E8EBFF3F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5614" y="2202643"/>
            <a:ext cx="1016001" cy="11218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EA35B0EB-1161-4456-A588-34BA24C01D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114" y="829905"/>
            <a:ext cx="8930351" cy="882575"/>
          </a:xfrm>
          <a:prstGeom prst="rect">
            <a:avLst/>
          </a:prstGeom>
        </p:spPr>
      </p:pic>
      <p:grpSp>
        <p:nvGrpSpPr>
          <p:cNvPr id="26" name="Grupo 25">
            <a:extLst>
              <a:ext uri="{FF2B5EF4-FFF2-40B4-BE49-F238E27FC236}">
                <a16:creationId xmlns:a16="http://schemas.microsoft.com/office/drawing/2014/main" id="{054B79BB-8442-4CC2-8C43-3DA339C518DD}"/>
              </a:ext>
            </a:extLst>
          </p:cNvPr>
          <p:cNvGrpSpPr/>
          <p:nvPr/>
        </p:nvGrpSpPr>
        <p:grpSpPr>
          <a:xfrm>
            <a:off x="531223" y="1027611"/>
            <a:ext cx="330926" cy="1077149"/>
            <a:chOff x="531223" y="1027611"/>
            <a:chExt cx="330926" cy="1077149"/>
          </a:xfrm>
        </p:grpSpPr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F704E3DD-7AE9-424E-ACD5-C3BA6172E294}"/>
                </a:ext>
              </a:extLst>
            </p:cNvPr>
            <p:cNvSpPr txBox="1"/>
            <p:nvPr/>
          </p:nvSpPr>
          <p:spPr>
            <a:xfrm>
              <a:off x="531223" y="1027611"/>
              <a:ext cx="330926" cy="505098"/>
            </a:xfrm>
            <a:prstGeom prst="rect">
              <a:avLst/>
            </a:prstGeom>
            <a:noFill/>
            <a:ln w="38100">
              <a:solidFill>
                <a:srgbClr val="930B00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cxnSp>
          <p:nvCxnSpPr>
            <p:cNvPr id="28" name="Conector recto de flecha 27">
              <a:extLst>
                <a:ext uri="{FF2B5EF4-FFF2-40B4-BE49-F238E27FC236}">
                  <a16:creationId xmlns:a16="http://schemas.microsoft.com/office/drawing/2014/main" id="{425387DA-D929-44F5-9047-576FA1D3D2F8}"/>
                </a:ext>
              </a:extLst>
            </p:cNvPr>
            <p:cNvCxnSpPr>
              <a:cxnSpLocks/>
            </p:cNvCxnSpPr>
            <p:nvPr/>
          </p:nvCxnSpPr>
          <p:spPr>
            <a:xfrm>
              <a:off x="709683" y="1614597"/>
              <a:ext cx="0" cy="490163"/>
            </a:xfrm>
            <a:prstGeom prst="straightConnector1">
              <a:avLst/>
            </a:prstGeom>
            <a:ln w="38100">
              <a:solidFill>
                <a:srgbClr val="930B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2" name="Picture 8" descr="Resultado de imagem para ícone mouse">
            <a:extLst>
              <a:ext uri="{FF2B5EF4-FFF2-40B4-BE49-F238E27FC236}">
                <a16:creationId xmlns:a16="http://schemas.microsoft.com/office/drawing/2014/main" id="{0CBEC842-E8B7-49E1-ABF7-B7273503E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38" y="3883826"/>
            <a:ext cx="152552" cy="17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74761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4" y="-142244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Free Face Module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206269" y="3246194"/>
            <a:ext cx="1832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Edit</a:t>
            </a:r>
            <a:r>
              <a:rPr lang="pt-PT" dirty="0"/>
              <a:t> Toe</a:t>
            </a:r>
          </a:p>
        </p:txBody>
      </p:sp>
      <p:pic>
        <p:nvPicPr>
          <p:cNvPr id="11" name="editar_fac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6518" y="2124359"/>
            <a:ext cx="1016001" cy="1121835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edit_to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30097" y="2343580"/>
            <a:ext cx="592156" cy="676178"/>
          </a:xfrm>
          <a:prstGeom prst="rect">
            <a:avLst/>
          </a:prstGeom>
          <a:ln w="12700">
            <a:solidFill>
              <a:schemeClr val="bg1">
                <a:lumMod val="65000"/>
              </a:schemeClr>
            </a:solidFill>
            <a:miter lim="400000"/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65EEA3E-37A9-456F-9794-FAA0421847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14" y="829905"/>
            <a:ext cx="8930351" cy="88257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A46B606-5F61-45C1-86B3-BC67B873E4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202"/>
          <a:stretch/>
        </p:blipFill>
        <p:spPr>
          <a:xfrm>
            <a:off x="2219744" y="1902268"/>
            <a:ext cx="6660113" cy="3549697"/>
          </a:xfrm>
          <a:prstGeom prst="rect">
            <a:avLst/>
          </a:prstGeom>
        </p:spPr>
      </p:pic>
      <p:grpSp>
        <p:nvGrpSpPr>
          <p:cNvPr id="12" name="Grupo 11">
            <a:extLst>
              <a:ext uri="{FF2B5EF4-FFF2-40B4-BE49-F238E27FC236}">
                <a16:creationId xmlns:a16="http://schemas.microsoft.com/office/drawing/2014/main" id="{D4B34091-5905-4B8B-8C50-2A3AEEB37E96}"/>
              </a:ext>
            </a:extLst>
          </p:cNvPr>
          <p:cNvGrpSpPr/>
          <p:nvPr/>
        </p:nvGrpSpPr>
        <p:grpSpPr>
          <a:xfrm>
            <a:off x="531223" y="1027611"/>
            <a:ext cx="330926" cy="1077149"/>
            <a:chOff x="531223" y="1027611"/>
            <a:chExt cx="330926" cy="1077149"/>
          </a:xfrm>
        </p:grpSpPr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2DD63008-7AA9-4365-9386-4957009C292D}"/>
                </a:ext>
              </a:extLst>
            </p:cNvPr>
            <p:cNvSpPr txBox="1"/>
            <p:nvPr/>
          </p:nvSpPr>
          <p:spPr>
            <a:xfrm>
              <a:off x="531223" y="1027611"/>
              <a:ext cx="330926" cy="505098"/>
            </a:xfrm>
            <a:prstGeom prst="rect">
              <a:avLst/>
            </a:prstGeom>
            <a:noFill/>
            <a:ln w="38100">
              <a:solidFill>
                <a:srgbClr val="930B00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cxnSp>
          <p:nvCxnSpPr>
            <p:cNvPr id="14" name="Conector recto de flecha 13">
              <a:extLst>
                <a:ext uri="{FF2B5EF4-FFF2-40B4-BE49-F238E27FC236}">
                  <a16:creationId xmlns:a16="http://schemas.microsoft.com/office/drawing/2014/main" id="{DC4675EC-7240-4ED1-B551-9876365F2872}"/>
                </a:ext>
              </a:extLst>
            </p:cNvPr>
            <p:cNvCxnSpPr>
              <a:cxnSpLocks/>
            </p:cNvCxnSpPr>
            <p:nvPr/>
          </p:nvCxnSpPr>
          <p:spPr>
            <a:xfrm>
              <a:off x="709683" y="1614597"/>
              <a:ext cx="0" cy="490163"/>
            </a:xfrm>
            <a:prstGeom prst="straightConnector1">
              <a:avLst/>
            </a:prstGeom>
            <a:ln w="38100">
              <a:solidFill>
                <a:srgbClr val="930B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Imagem 14">
            <a:extLst>
              <a:ext uri="{FF2B5EF4-FFF2-40B4-BE49-F238E27FC236}">
                <a16:creationId xmlns:a16="http://schemas.microsoft.com/office/drawing/2014/main" id="{4D8305F1-1F39-4609-AAA7-2EC9C3E4EE4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84" t="14767" r="85437" b="74672"/>
          <a:stretch/>
        </p:blipFill>
        <p:spPr>
          <a:xfrm>
            <a:off x="313476" y="4897517"/>
            <a:ext cx="1669496" cy="121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1134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686</TotalTime>
  <Words>275</Words>
  <Application>Microsoft Office PowerPoint</Application>
  <PresentationFormat>Apresentação no Ecrã (4:3)</PresentationFormat>
  <Paragraphs>62</Paragraphs>
  <Slides>26</Slides>
  <Notes>0</Notes>
  <HiddenSlides>0</HiddenSlides>
  <MMClips>4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Apresentação do PowerPoint</vt:lpstr>
      <vt:lpstr>O-Pitblast – Free Face Module</vt:lpstr>
      <vt:lpstr>O-Pitblast – Free Face Module</vt:lpstr>
      <vt:lpstr>O-Pitblast – Free Face Module</vt:lpstr>
      <vt:lpstr>O-Pitblast – Free Face Module</vt:lpstr>
      <vt:lpstr>O-Pitblast – Free Face Module</vt:lpstr>
      <vt:lpstr>O-Pitblast – Free Face Module</vt:lpstr>
      <vt:lpstr>O-Pitblast – Free Face Module</vt:lpstr>
      <vt:lpstr>O-Pitblast – Free Face Module</vt:lpstr>
      <vt:lpstr>O-Pitblast – Free Face Module</vt:lpstr>
      <vt:lpstr>O-Pitblast – Free Face Module</vt:lpstr>
      <vt:lpstr>O-Pitblast – Free Face Module</vt:lpstr>
      <vt:lpstr>O-Pitblast – Free Face Module</vt:lpstr>
      <vt:lpstr>O-Pitblast – Free Face Module</vt:lpstr>
      <vt:lpstr>O-Pitblast – Free Face Module</vt:lpstr>
      <vt:lpstr>O-Pitblast – Free Face Module</vt:lpstr>
      <vt:lpstr>O-Pitblast – Free Face Module</vt:lpstr>
      <vt:lpstr>O-Pitblast – Free Face Module</vt:lpstr>
      <vt:lpstr>O-Pitblast – Free Face Module</vt:lpstr>
      <vt:lpstr>O-Pitblast – Free Face Module</vt:lpstr>
      <vt:lpstr>O-Pitblast – Free Face Module</vt:lpstr>
      <vt:lpstr>O-Pitblast – Free Face Module</vt:lpstr>
      <vt:lpstr>O-Pitblast – Free Face Module</vt:lpstr>
      <vt:lpstr>O-Pitblast – Free Face Module</vt:lpstr>
      <vt:lpstr>O-Pitblast – Free Face Module</vt:lpstr>
      <vt:lpstr>Apresentação do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Francisco Leite</dc:creator>
  <cp:lastModifiedBy>Raquel Sobral</cp:lastModifiedBy>
  <cp:revision>60</cp:revision>
  <dcterms:created xsi:type="dcterms:W3CDTF">2016-12-29T16:55:20Z</dcterms:created>
  <dcterms:modified xsi:type="dcterms:W3CDTF">2018-08-01T13:28:40Z</dcterms:modified>
</cp:coreProperties>
</file>