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2" r:id="rId4"/>
    <p:sldId id="274" r:id="rId5"/>
    <p:sldId id="275" r:id="rId6"/>
    <p:sldId id="276" r:id="rId7"/>
    <p:sldId id="277" r:id="rId8"/>
    <p:sldId id="278" r:id="rId9"/>
    <p:sldId id="279" r:id="rId10"/>
    <p:sldId id="261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Sem Título" id="{B3B70B9D-F99C-4980-A7F3-F3159830A110}">
          <p14:sldIdLst>
            <p14:sldId id="256"/>
            <p14:sldId id="257"/>
            <p14:sldId id="272"/>
            <p14:sldId id="274"/>
            <p14:sldId id="275"/>
            <p14:sldId id="276"/>
            <p14:sldId id="277"/>
            <p14:sldId id="278"/>
            <p14:sldId id="279"/>
            <p14:sldId id="261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0B00"/>
    <a:srgbClr val="F8BD8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2" autoAdjust="0"/>
    <p:restoredTop sz="94660"/>
  </p:normalViewPr>
  <p:slideViewPr>
    <p:cSldViewPr snapToGrid="0">
      <p:cViewPr varScale="1">
        <p:scale>
          <a:sx n="91" d="100"/>
          <a:sy n="91" d="100"/>
        </p:scale>
        <p:origin x="693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quel Sobral" userId="5a367701964fb6c7" providerId="LiveId" clId="{4F5900E2-B5AF-4BF2-A0AB-D9214979B60C}"/>
    <pc:docChg chg="custSel modSld">
      <pc:chgData name="Raquel Sobral" userId="5a367701964fb6c7" providerId="LiveId" clId="{4F5900E2-B5AF-4BF2-A0AB-D9214979B60C}" dt="2017-09-28T15:45:10.949" v="0" actId="478"/>
      <pc:docMkLst>
        <pc:docMk/>
      </pc:docMkLst>
      <pc:sldChg chg="delSp">
        <pc:chgData name="Raquel Sobral" userId="5a367701964fb6c7" providerId="LiveId" clId="{4F5900E2-B5AF-4BF2-A0AB-D9214979B60C}" dt="2017-09-28T15:45:10.949" v="0" actId="478"/>
        <pc:sldMkLst>
          <pc:docMk/>
          <pc:sldMk cId="437068628" sldId="260"/>
        </pc:sldMkLst>
        <pc:spChg chg="del">
          <ac:chgData name="Raquel Sobral" userId="5a367701964fb6c7" providerId="LiveId" clId="{4F5900E2-B5AF-4BF2-A0AB-D9214979B60C}" dt="2017-09-28T15:45:10.949" v="0" actId="478"/>
          <ac:spMkLst>
            <pc:docMk/>
            <pc:sldMk cId="437068628" sldId="260"/>
            <ac:spMk id="2" creationId="{00000000-0000-0000-0000-000000000000}"/>
          </ac:spMkLst>
        </pc:spChg>
      </pc:sldChg>
    </pc:docChg>
  </pc:docChgLst>
  <pc:docChgLst>
    <pc:chgData name="Raquel Sobral" userId="5a367701964fb6c7" providerId="LiveId" clId="{98388311-84AC-479D-A165-4A28D1CF5193}"/>
    <pc:docChg chg="delSld modSection">
      <pc:chgData name="Raquel Sobral" userId="5a367701964fb6c7" providerId="LiveId" clId="{98388311-84AC-479D-A165-4A28D1CF5193}" dt="2017-09-29T09:49:22.093" v="43" actId="2696"/>
      <pc:docMkLst>
        <pc:docMk/>
      </pc:docMkLst>
      <pc:sldChg chg="del">
        <pc:chgData name="Raquel Sobral" userId="5a367701964fb6c7" providerId="LiveId" clId="{98388311-84AC-479D-A165-4A28D1CF5193}" dt="2017-09-29T09:49:22.093" v="43" actId="2696"/>
        <pc:sldMkLst>
          <pc:docMk/>
          <pc:sldMk cId="437068628" sldId="260"/>
        </pc:sldMkLst>
      </pc:sldChg>
      <pc:sldChg chg="del">
        <pc:chgData name="Raquel Sobral" userId="5a367701964fb6c7" providerId="LiveId" clId="{98388311-84AC-479D-A165-4A28D1CF5193}" dt="2017-09-29T09:49:12.571" v="1" actId="2696"/>
        <pc:sldMkLst>
          <pc:docMk/>
          <pc:sldMk cId="3964075114" sldId="262"/>
        </pc:sldMkLst>
      </pc:sldChg>
      <pc:sldChg chg="del">
        <pc:chgData name="Raquel Sobral" userId="5a367701964fb6c7" providerId="LiveId" clId="{98388311-84AC-479D-A165-4A28D1CF5193}" dt="2017-09-29T09:49:13.589" v="3" actId="2696"/>
        <pc:sldMkLst>
          <pc:docMk/>
          <pc:sldMk cId="900285203" sldId="263"/>
        </pc:sldMkLst>
      </pc:sldChg>
      <pc:sldChg chg="del">
        <pc:chgData name="Raquel Sobral" userId="5a367701964fb6c7" providerId="LiveId" clId="{98388311-84AC-479D-A165-4A28D1CF5193}" dt="2017-09-29T09:49:14.709" v="7" actId="2696"/>
        <pc:sldMkLst>
          <pc:docMk/>
          <pc:sldMk cId="1403963817" sldId="264"/>
        </pc:sldMkLst>
      </pc:sldChg>
      <pc:sldChg chg="del">
        <pc:chgData name="Raquel Sobral" userId="5a367701964fb6c7" providerId="LiveId" clId="{98388311-84AC-479D-A165-4A28D1CF5193}" dt="2017-09-29T09:49:15.075" v="9" actId="2696"/>
        <pc:sldMkLst>
          <pc:docMk/>
          <pc:sldMk cId="226380964" sldId="265"/>
        </pc:sldMkLst>
      </pc:sldChg>
      <pc:sldChg chg="del">
        <pc:chgData name="Raquel Sobral" userId="5a367701964fb6c7" providerId="LiveId" clId="{98388311-84AC-479D-A165-4A28D1CF5193}" dt="2017-09-29T09:49:15.112" v="11" actId="2696"/>
        <pc:sldMkLst>
          <pc:docMk/>
          <pc:sldMk cId="4021126725" sldId="266"/>
        </pc:sldMkLst>
      </pc:sldChg>
      <pc:sldChg chg="del">
        <pc:chgData name="Raquel Sobral" userId="5a367701964fb6c7" providerId="LiveId" clId="{98388311-84AC-479D-A165-4A28D1CF5193}" dt="2017-09-29T09:49:16.543" v="17" actId="2696"/>
        <pc:sldMkLst>
          <pc:docMk/>
          <pc:sldMk cId="3792575405" sldId="267"/>
        </pc:sldMkLst>
      </pc:sldChg>
      <pc:sldChg chg="del">
        <pc:chgData name="Raquel Sobral" userId="5a367701964fb6c7" providerId="LiveId" clId="{98388311-84AC-479D-A165-4A28D1CF5193}" dt="2017-09-29T09:49:18.814" v="26" actId="2696"/>
        <pc:sldMkLst>
          <pc:docMk/>
          <pc:sldMk cId="4084887873" sldId="268"/>
        </pc:sldMkLst>
      </pc:sldChg>
      <pc:sldChg chg="del">
        <pc:chgData name="Raquel Sobral" userId="5a367701964fb6c7" providerId="LiveId" clId="{98388311-84AC-479D-A165-4A28D1CF5193}" dt="2017-09-29T09:49:18.846" v="28" actId="2696"/>
        <pc:sldMkLst>
          <pc:docMk/>
          <pc:sldMk cId="146978277" sldId="269"/>
        </pc:sldMkLst>
      </pc:sldChg>
      <pc:sldChg chg="del">
        <pc:chgData name="Raquel Sobral" userId="5a367701964fb6c7" providerId="LiveId" clId="{98388311-84AC-479D-A165-4A28D1CF5193}" dt="2017-09-29T09:49:20.961" v="32" actId="2696"/>
        <pc:sldMkLst>
          <pc:docMk/>
          <pc:sldMk cId="3991347354" sldId="270"/>
        </pc:sldMkLst>
      </pc:sldChg>
      <pc:sldChg chg="del">
        <pc:chgData name="Raquel Sobral" userId="5a367701964fb6c7" providerId="LiveId" clId="{98388311-84AC-479D-A165-4A28D1CF5193}" dt="2017-09-29T09:49:21.393" v="34" actId="2696"/>
        <pc:sldMkLst>
          <pc:docMk/>
          <pc:sldMk cId="3399926399" sldId="271"/>
        </pc:sldMkLst>
      </pc:sldChg>
      <pc:sldChg chg="del">
        <pc:chgData name="Raquel Sobral" userId="5a367701964fb6c7" providerId="LiveId" clId="{98388311-84AC-479D-A165-4A28D1CF5193}" dt="2017-09-29T09:49:12.324" v="0" actId="2696"/>
        <pc:sldMkLst>
          <pc:docMk/>
          <pc:sldMk cId="3947381505" sldId="280"/>
        </pc:sldMkLst>
      </pc:sldChg>
      <pc:sldChg chg="del">
        <pc:chgData name="Raquel Sobral" userId="5a367701964fb6c7" providerId="LiveId" clId="{98388311-84AC-479D-A165-4A28D1CF5193}" dt="2017-09-29T09:49:13.273" v="2" actId="2696"/>
        <pc:sldMkLst>
          <pc:docMk/>
          <pc:sldMk cId="1314702714" sldId="281"/>
        </pc:sldMkLst>
      </pc:sldChg>
      <pc:sldChg chg="del">
        <pc:chgData name="Raquel Sobral" userId="5a367701964fb6c7" providerId="LiveId" clId="{98388311-84AC-479D-A165-4A28D1CF5193}" dt="2017-09-29T09:49:14.127" v="5" actId="2696"/>
        <pc:sldMkLst>
          <pc:docMk/>
          <pc:sldMk cId="3400280901" sldId="282"/>
        </pc:sldMkLst>
      </pc:sldChg>
      <pc:sldChg chg="del">
        <pc:chgData name="Raquel Sobral" userId="5a367701964fb6c7" providerId="LiveId" clId="{98388311-84AC-479D-A165-4A28D1CF5193}" dt="2017-09-29T09:49:13.611" v="4" actId="2696"/>
        <pc:sldMkLst>
          <pc:docMk/>
          <pc:sldMk cId="1775531246" sldId="283"/>
        </pc:sldMkLst>
      </pc:sldChg>
      <pc:sldChg chg="del">
        <pc:chgData name="Raquel Sobral" userId="5a367701964fb6c7" providerId="LiveId" clId="{98388311-84AC-479D-A165-4A28D1CF5193}" dt="2017-09-29T09:49:14.174" v="6" actId="2696"/>
        <pc:sldMkLst>
          <pc:docMk/>
          <pc:sldMk cId="245458979" sldId="284"/>
        </pc:sldMkLst>
      </pc:sldChg>
      <pc:sldChg chg="del">
        <pc:chgData name="Raquel Sobral" userId="5a367701964fb6c7" providerId="LiveId" clId="{98388311-84AC-479D-A165-4A28D1CF5193}" dt="2017-09-29T09:49:14.728" v="8" actId="2696"/>
        <pc:sldMkLst>
          <pc:docMk/>
          <pc:sldMk cId="441166018" sldId="285"/>
        </pc:sldMkLst>
      </pc:sldChg>
      <pc:sldChg chg="del">
        <pc:chgData name="Raquel Sobral" userId="5a367701964fb6c7" providerId="LiveId" clId="{98388311-84AC-479D-A165-4A28D1CF5193}" dt="2017-09-29T09:49:15.090" v="10" actId="2696"/>
        <pc:sldMkLst>
          <pc:docMk/>
          <pc:sldMk cId="337440252" sldId="286"/>
        </pc:sldMkLst>
      </pc:sldChg>
      <pc:sldChg chg="del">
        <pc:chgData name="Raquel Sobral" userId="5a367701964fb6c7" providerId="LiveId" clId="{98388311-84AC-479D-A165-4A28D1CF5193}" dt="2017-09-29T09:49:15.959" v="15" actId="2696"/>
        <pc:sldMkLst>
          <pc:docMk/>
          <pc:sldMk cId="3226097365" sldId="287"/>
        </pc:sldMkLst>
      </pc:sldChg>
      <pc:sldChg chg="del">
        <pc:chgData name="Raquel Sobral" userId="5a367701964fb6c7" providerId="LiveId" clId="{98388311-84AC-479D-A165-4A28D1CF5193}" dt="2017-09-29T09:49:21.431" v="36" actId="2696"/>
        <pc:sldMkLst>
          <pc:docMk/>
          <pc:sldMk cId="2251115717" sldId="288"/>
        </pc:sldMkLst>
      </pc:sldChg>
      <pc:sldChg chg="del">
        <pc:chgData name="Raquel Sobral" userId="5a367701964fb6c7" providerId="LiveId" clId="{98388311-84AC-479D-A165-4A28D1CF5193}" dt="2017-09-29T09:49:15.474" v="12" actId="2696"/>
        <pc:sldMkLst>
          <pc:docMk/>
          <pc:sldMk cId="2993113594" sldId="289"/>
        </pc:sldMkLst>
      </pc:sldChg>
      <pc:sldChg chg="del">
        <pc:chgData name="Raquel Sobral" userId="5a367701964fb6c7" providerId="LiveId" clId="{98388311-84AC-479D-A165-4A28D1CF5193}" dt="2017-09-29T09:49:15.690" v="13" actId="2696"/>
        <pc:sldMkLst>
          <pc:docMk/>
          <pc:sldMk cId="1839730782" sldId="290"/>
        </pc:sldMkLst>
      </pc:sldChg>
      <pc:sldChg chg="del">
        <pc:chgData name="Raquel Sobral" userId="5a367701964fb6c7" providerId="LiveId" clId="{98388311-84AC-479D-A165-4A28D1CF5193}" dt="2017-09-29T09:49:15.707" v="14" actId="2696"/>
        <pc:sldMkLst>
          <pc:docMk/>
          <pc:sldMk cId="86061541" sldId="291"/>
        </pc:sldMkLst>
      </pc:sldChg>
      <pc:sldChg chg="del">
        <pc:chgData name="Raquel Sobral" userId="5a367701964fb6c7" providerId="LiveId" clId="{98388311-84AC-479D-A165-4A28D1CF5193}" dt="2017-09-29T09:49:15.974" v="16" actId="2696"/>
        <pc:sldMkLst>
          <pc:docMk/>
          <pc:sldMk cId="1661443967" sldId="292"/>
        </pc:sldMkLst>
      </pc:sldChg>
      <pc:sldChg chg="del">
        <pc:chgData name="Raquel Sobral" userId="5a367701964fb6c7" providerId="LiveId" clId="{98388311-84AC-479D-A165-4A28D1CF5193}" dt="2017-09-29T09:49:16.574" v="19" actId="2696"/>
        <pc:sldMkLst>
          <pc:docMk/>
          <pc:sldMk cId="2452195504" sldId="293"/>
        </pc:sldMkLst>
      </pc:sldChg>
      <pc:sldChg chg="del">
        <pc:chgData name="Raquel Sobral" userId="5a367701964fb6c7" providerId="LiveId" clId="{98388311-84AC-479D-A165-4A28D1CF5193}" dt="2017-09-29T09:49:16.590" v="20" actId="2696"/>
        <pc:sldMkLst>
          <pc:docMk/>
          <pc:sldMk cId="2664093864" sldId="294"/>
        </pc:sldMkLst>
      </pc:sldChg>
      <pc:sldChg chg="del">
        <pc:chgData name="Raquel Sobral" userId="5a367701964fb6c7" providerId="LiveId" clId="{98388311-84AC-479D-A165-4A28D1CF5193}" dt="2017-09-29T09:49:17.359" v="21" actId="2696"/>
        <pc:sldMkLst>
          <pc:docMk/>
          <pc:sldMk cId="2220492323" sldId="295"/>
        </pc:sldMkLst>
      </pc:sldChg>
      <pc:sldChg chg="del">
        <pc:chgData name="Raquel Sobral" userId="5a367701964fb6c7" providerId="LiveId" clId="{98388311-84AC-479D-A165-4A28D1CF5193}" dt="2017-09-29T09:49:16.558" v="18" actId="2696"/>
        <pc:sldMkLst>
          <pc:docMk/>
          <pc:sldMk cId="2103998064" sldId="296"/>
        </pc:sldMkLst>
      </pc:sldChg>
      <pc:sldChg chg="del">
        <pc:chgData name="Raquel Sobral" userId="5a367701964fb6c7" providerId="LiveId" clId="{98388311-84AC-479D-A165-4A28D1CF5193}" dt="2017-09-29T09:49:17.374" v="22" actId="2696"/>
        <pc:sldMkLst>
          <pc:docMk/>
          <pc:sldMk cId="3170735975" sldId="297"/>
        </pc:sldMkLst>
      </pc:sldChg>
      <pc:sldChg chg="del">
        <pc:chgData name="Raquel Sobral" userId="5a367701964fb6c7" providerId="LiveId" clId="{98388311-84AC-479D-A165-4A28D1CF5193}" dt="2017-09-29T09:49:18.045" v="23" actId="2696"/>
        <pc:sldMkLst>
          <pc:docMk/>
          <pc:sldMk cId="933972718" sldId="298"/>
        </pc:sldMkLst>
      </pc:sldChg>
      <pc:sldChg chg="del">
        <pc:chgData name="Raquel Sobral" userId="5a367701964fb6c7" providerId="LiveId" clId="{98388311-84AC-479D-A165-4A28D1CF5193}" dt="2017-09-29T09:49:18.092" v="24" actId="2696"/>
        <pc:sldMkLst>
          <pc:docMk/>
          <pc:sldMk cId="339139508" sldId="299"/>
        </pc:sldMkLst>
      </pc:sldChg>
      <pc:sldChg chg="del">
        <pc:chgData name="Raquel Sobral" userId="5a367701964fb6c7" providerId="LiveId" clId="{98388311-84AC-479D-A165-4A28D1CF5193}" dt="2017-09-29T09:49:18.830" v="27" actId="2696"/>
        <pc:sldMkLst>
          <pc:docMk/>
          <pc:sldMk cId="457472367" sldId="300"/>
        </pc:sldMkLst>
      </pc:sldChg>
      <pc:sldChg chg="del">
        <pc:chgData name="Raquel Sobral" userId="5a367701964fb6c7" providerId="LiveId" clId="{98388311-84AC-479D-A165-4A28D1CF5193}" dt="2017-09-29T09:49:18.861" v="29" actId="2696"/>
        <pc:sldMkLst>
          <pc:docMk/>
          <pc:sldMk cId="1424904544" sldId="301"/>
        </pc:sldMkLst>
      </pc:sldChg>
      <pc:sldChg chg="del">
        <pc:chgData name="Raquel Sobral" userId="5a367701964fb6c7" providerId="LiveId" clId="{98388311-84AC-479D-A165-4A28D1CF5193}" dt="2017-09-29T09:49:18.892" v="30" actId="2696"/>
        <pc:sldMkLst>
          <pc:docMk/>
          <pc:sldMk cId="2447439580" sldId="302"/>
        </pc:sldMkLst>
      </pc:sldChg>
      <pc:sldChg chg="del">
        <pc:chgData name="Raquel Sobral" userId="5a367701964fb6c7" providerId="LiveId" clId="{98388311-84AC-479D-A165-4A28D1CF5193}" dt="2017-09-29T09:49:18.930" v="31" actId="2696"/>
        <pc:sldMkLst>
          <pc:docMk/>
          <pc:sldMk cId="1858891587" sldId="303"/>
        </pc:sldMkLst>
      </pc:sldChg>
      <pc:sldChg chg="del">
        <pc:chgData name="Raquel Sobral" userId="5a367701964fb6c7" providerId="LiveId" clId="{98388311-84AC-479D-A165-4A28D1CF5193}" dt="2017-09-29T09:49:20.992" v="33" actId="2696"/>
        <pc:sldMkLst>
          <pc:docMk/>
          <pc:sldMk cId="1579026438" sldId="304"/>
        </pc:sldMkLst>
      </pc:sldChg>
      <pc:sldChg chg="del">
        <pc:chgData name="Raquel Sobral" userId="5a367701964fb6c7" providerId="LiveId" clId="{98388311-84AC-479D-A165-4A28D1CF5193}" dt="2017-09-29T09:49:21.415" v="35" actId="2696"/>
        <pc:sldMkLst>
          <pc:docMk/>
          <pc:sldMk cId="3952448078" sldId="306"/>
        </pc:sldMkLst>
      </pc:sldChg>
      <pc:sldChg chg="del">
        <pc:chgData name="Raquel Sobral" userId="5a367701964fb6c7" providerId="LiveId" clId="{98388311-84AC-479D-A165-4A28D1CF5193}" dt="2017-09-29T09:49:21.562" v="38" actId="2696"/>
        <pc:sldMkLst>
          <pc:docMk/>
          <pc:sldMk cId="1746428476" sldId="307"/>
        </pc:sldMkLst>
      </pc:sldChg>
      <pc:sldChg chg="del">
        <pc:chgData name="Raquel Sobral" userId="5a367701964fb6c7" providerId="LiveId" clId="{98388311-84AC-479D-A165-4A28D1CF5193}" dt="2017-09-29T09:49:21.562" v="37" actId="2696"/>
        <pc:sldMkLst>
          <pc:docMk/>
          <pc:sldMk cId="1133301061" sldId="308"/>
        </pc:sldMkLst>
      </pc:sldChg>
      <pc:sldChg chg="del">
        <pc:chgData name="Raquel Sobral" userId="5a367701964fb6c7" providerId="LiveId" clId="{98388311-84AC-479D-A165-4A28D1CF5193}" dt="2017-09-29T09:49:21.615" v="39" actId="2696"/>
        <pc:sldMkLst>
          <pc:docMk/>
          <pc:sldMk cId="1933258915" sldId="309"/>
        </pc:sldMkLst>
      </pc:sldChg>
      <pc:sldChg chg="del">
        <pc:chgData name="Raquel Sobral" userId="5a367701964fb6c7" providerId="LiveId" clId="{98388311-84AC-479D-A165-4A28D1CF5193}" dt="2017-09-29T09:49:21.810" v="41" actId="2696"/>
        <pc:sldMkLst>
          <pc:docMk/>
          <pc:sldMk cId="326257672" sldId="310"/>
        </pc:sldMkLst>
      </pc:sldChg>
      <pc:sldChg chg="del">
        <pc:chgData name="Raquel Sobral" userId="5a367701964fb6c7" providerId="LiveId" clId="{98388311-84AC-479D-A165-4A28D1CF5193}" dt="2017-09-29T09:49:21.662" v="40" actId="2696"/>
        <pc:sldMkLst>
          <pc:docMk/>
          <pc:sldMk cId="498602562" sldId="311"/>
        </pc:sldMkLst>
      </pc:sldChg>
      <pc:sldChg chg="del">
        <pc:chgData name="Raquel Sobral" userId="5a367701964fb6c7" providerId="LiveId" clId="{98388311-84AC-479D-A165-4A28D1CF5193}" dt="2017-09-29T09:49:22.078" v="42" actId="2696"/>
        <pc:sldMkLst>
          <pc:docMk/>
          <pc:sldMk cId="2670737278" sldId="312"/>
        </pc:sldMkLst>
      </pc:sldChg>
      <pc:sldChg chg="del">
        <pc:chgData name="Raquel Sobral" userId="5a367701964fb6c7" providerId="LiveId" clId="{98388311-84AC-479D-A165-4A28D1CF5193}" dt="2017-09-29T09:49:18.176" v="25" actId="2696"/>
        <pc:sldMkLst>
          <pc:docMk/>
          <pc:sldMk cId="3020120544" sldId="313"/>
        </pc:sldMkLst>
      </pc:sldChg>
    </pc:docChg>
  </pc:docChgLst>
  <pc:docChgLst>
    <pc:chgData name="Raquel Sobral" userId="5a367701964fb6c7" providerId="LiveId" clId="{1FB1803C-585D-4A7E-B1DA-EDAE6F5835D6}"/>
    <pc:docChg chg="undo custSel addSld delSld modSld sldOrd">
      <pc:chgData name="Raquel Sobral" userId="5a367701964fb6c7" providerId="LiveId" clId="{1FB1803C-585D-4A7E-B1DA-EDAE6F5835D6}" dt="2017-09-27T09:18:27.593" v="633" actId="1076"/>
      <pc:docMkLst>
        <pc:docMk/>
      </pc:docMkLst>
      <pc:sldChg chg="addSp delSp modSp">
        <pc:chgData name="Raquel Sobral" userId="5a367701964fb6c7" providerId="LiveId" clId="{1FB1803C-585D-4A7E-B1DA-EDAE6F5835D6}" dt="2017-09-27T09:03:58.976" v="543" actId="1076"/>
        <pc:sldMkLst>
          <pc:docMk/>
          <pc:sldMk cId="892357120" sldId="257"/>
        </pc:sldMkLst>
        <pc:grpChg chg="add del mod">
          <ac:chgData name="Raquel Sobral" userId="5a367701964fb6c7" providerId="LiveId" clId="{1FB1803C-585D-4A7E-B1DA-EDAE6F5835D6}" dt="2017-09-27T09:03:18.473" v="537" actId="478"/>
          <ac:grpSpMkLst>
            <pc:docMk/>
            <pc:sldMk cId="892357120" sldId="257"/>
            <ac:grpSpMk id="3" creationId="{EC0F5FF3-BA25-4674-B697-7F726CE309E8}"/>
          </ac:grpSpMkLst>
        </pc:grpChg>
        <pc:picChg chg="del mod topLvl">
          <ac:chgData name="Raquel Sobral" userId="5a367701964fb6c7" providerId="LiveId" clId="{1FB1803C-585D-4A7E-B1DA-EDAE6F5835D6}" dt="2017-09-27T09:03:53.252" v="538" actId="478"/>
          <ac:picMkLst>
            <pc:docMk/>
            <pc:sldMk cId="892357120" sldId="257"/>
            <ac:picMk id="6" creationId="{00000000-0000-0000-0000-000000000000}"/>
          </ac:picMkLst>
        </pc:picChg>
        <pc:picChg chg="add del mod topLvl">
          <ac:chgData name="Raquel Sobral" userId="5a367701964fb6c7" providerId="LiveId" clId="{1FB1803C-585D-4A7E-B1DA-EDAE6F5835D6}" dt="2017-09-27T09:03:18.473" v="537" actId="478"/>
          <ac:picMkLst>
            <pc:docMk/>
            <pc:sldMk cId="892357120" sldId="257"/>
            <ac:picMk id="8" creationId="{D55C1E66-402E-4F1E-A56F-02CD99B22187}"/>
          </ac:picMkLst>
        </pc:picChg>
        <pc:picChg chg="add mod">
          <ac:chgData name="Raquel Sobral" userId="5a367701964fb6c7" providerId="LiveId" clId="{1FB1803C-585D-4A7E-B1DA-EDAE6F5835D6}" dt="2017-09-27T09:03:58.976" v="543" actId="1076"/>
          <ac:picMkLst>
            <pc:docMk/>
            <pc:sldMk cId="892357120" sldId="257"/>
            <ac:picMk id="10" creationId="{C641A905-1533-4E0A-B68E-629EBB31D690}"/>
          </ac:picMkLst>
        </pc:picChg>
      </pc:sldChg>
      <pc:sldChg chg="modSp">
        <pc:chgData name="Raquel Sobral" userId="5a367701964fb6c7" providerId="LiveId" clId="{1FB1803C-585D-4A7E-B1DA-EDAE6F5835D6}" dt="2017-09-27T09:13:18.900" v="594" actId="1076"/>
        <pc:sldMkLst>
          <pc:docMk/>
          <pc:sldMk cId="445911591" sldId="261"/>
        </pc:sldMkLst>
        <pc:spChg chg="mod">
          <ac:chgData name="Raquel Sobral" userId="5a367701964fb6c7" providerId="LiveId" clId="{1FB1803C-585D-4A7E-B1DA-EDAE6F5835D6}" dt="2017-09-27T09:13:18.900" v="594" actId="1076"/>
          <ac:spMkLst>
            <pc:docMk/>
            <pc:sldMk cId="445911591" sldId="261"/>
            <ac:spMk id="12" creationId="{00000000-0000-0000-0000-000000000000}"/>
          </ac:spMkLst>
        </pc:spChg>
      </pc:sldChg>
      <pc:sldChg chg="addSp delSp modSp">
        <pc:chgData name="Raquel Sobral" userId="5a367701964fb6c7" providerId="LiveId" clId="{1FB1803C-585D-4A7E-B1DA-EDAE6F5835D6}" dt="2017-09-27T09:17:45.088" v="620" actId="1076"/>
        <pc:sldMkLst>
          <pc:docMk/>
          <pc:sldMk cId="3792575405" sldId="267"/>
        </pc:sldMkLst>
        <pc:picChg chg="add mod ord">
          <ac:chgData name="Raquel Sobral" userId="5a367701964fb6c7" providerId="LiveId" clId="{1FB1803C-585D-4A7E-B1DA-EDAE6F5835D6}" dt="2017-09-27T09:17:45.088" v="620" actId="1076"/>
          <ac:picMkLst>
            <pc:docMk/>
            <pc:sldMk cId="3792575405" sldId="267"/>
            <ac:picMk id="3" creationId="{D17768F2-A3F6-4C0E-B38C-9E58891E098F}"/>
          </ac:picMkLst>
        </pc:picChg>
        <pc:picChg chg="del">
          <ac:chgData name="Raquel Sobral" userId="5a367701964fb6c7" providerId="LiveId" clId="{1FB1803C-585D-4A7E-B1DA-EDAE6F5835D6}" dt="2017-09-27T09:15:39.802" v="601" actId="478"/>
          <ac:picMkLst>
            <pc:docMk/>
            <pc:sldMk cId="3792575405" sldId="267"/>
            <ac:picMk id="9" creationId="{00000000-0000-0000-0000-000000000000}"/>
          </ac:picMkLst>
        </pc:picChg>
        <pc:picChg chg="add del mod ord">
          <ac:chgData name="Raquel Sobral" userId="5a367701964fb6c7" providerId="LiveId" clId="{1FB1803C-585D-4A7E-B1DA-EDAE6F5835D6}" dt="2017-09-27T09:15:58.771" v="606" actId="478"/>
          <ac:picMkLst>
            <pc:docMk/>
            <pc:sldMk cId="3792575405" sldId="267"/>
            <ac:picMk id="26" creationId="{5C8B5579-8AE5-401E-8853-14C0543A191C}"/>
          </ac:picMkLst>
        </pc:picChg>
        <pc:picChg chg="add del">
          <ac:chgData name="Raquel Sobral" userId="5a367701964fb6c7" providerId="LiveId" clId="{1FB1803C-585D-4A7E-B1DA-EDAE6F5835D6}" dt="2017-09-27T09:16:00.976" v="608" actId="478"/>
          <ac:picMkLst>
            <pc:docMk/>
            <pc:sldMk cId="3792575405" sldId="267"/>
            <ac:picMk id="27" creationId="{404A0345-6893-4321-9143-9921620056D6}"/>
          </ac:picMkLst>
        </pc:picChg>
      </pc:sldChg>
      <pc:sldChg chg="addSp delSp modSp modAnim">
        <pc:chgData name="Raquel Sobral" userId="5a367701964fb6c7" providerId="LiveId" clId="{1FB1803C-585D-4A7E-B1DA-EDAE6F5835D6}" dt="2017-09-27T09:09:16.418" v="565" actId="1076"/>
        <pc:sldMkLst>
          <pc:docMk/>
          <pc:sldMk cId="2242200618" sldId="272"/>
        </pc:sldMkLst>
        <pc:spChg chg="mod">
          <ac:chgData name="Raquel Sobral" userId="5a367701964fb6c7" providerId="LiveId" clId="{1FB1803C-585D-4A7E-B1DA-EDAE6F5835D6}" dt="2017-09-27T09:08:52.034" v="563" actId="1076"/>
          <ac:spMkLst>
            <pc:docMk/>
            <pc:sldMk cId="2242200618" sldId="272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27:26.814" v="31" actId="478"/>
          <ac:spMkLst>
            <pc:docMk/>
            <pc:sldMk cId="2242200618" sldId="272"/>
            <ac:spMk id="20" creationId="{00000000-0000-0000-0000-000000000000}"/>
          </ac:spMkLst>
        </pc:spChg>
        <pc:picChg chg="del">
          <ac:chgData name="Raquel Sobral" userId="5a367701964fb6c7" providerId="LiveId" clId="{1FB1803C-585D-4A7E-B1DA-EDAE6F5835D6}" dt="2017-09-27T09:04:20.345" v="547" actId="478"/>
          <ac:picMkLst>
            <pc:docMk/>
            <pc:sldMk cId="2242200618" sldId="272"/>
            <ac:picMk id="2" creationId="{00000000-0000-0000-0000-000000000000}"/>
          </ac:picMkLst>
        </pc:picChg>
        <pc:picChg chg="add mod modCrop">
          <ac:chgData name="Raquel Sobral" userId="5a367701964fb6c7" providerId="LiveId" clId="{1FB1803C-585D-4A7E-B1DA-EDAE6F5835D6}" dt="2017-09-27T09:04:52.611" v="559" actId="1076"/>
          <ac:picMkLst>
            <pc:docMk/>
            <pc:sldMk cId="2242200618" sldId="272"/>
            <ac:picMk id="3" creationId="{417B94DE-8761-4EDD-B787-27DC9792736B}"/>
          </ac:picMkLst>
        </pc:picChg>
        <pc:picChg chg="del">
          <ac:chgData name="Raquel Sobral" userId="5a367701964fb6c7" providerId="LiveId" clId="{1FB1803C-585D-4A7E-B1DA-EDAE6F5835D6}" dt="2017-09-14T14:27:25.122" v="30" actId="478"/>
          <ac:picMkLst>
            <pc:docMk/>
            <pc:sldMk cId="2242200618" sldId="272"/>
            <ac:picMk id="6" creationId="{00000000-0000-0000-0000-000000000000}"/>
          </ac:picMkLst>
        </pc:picChg>
        <pc:picChg chg="add mod ord modCrop">
          <ac:chgData name="Raquel Sobral" userId="5a367701964fb6c7" providerId="LiveId" clId="{1FB1803C-585D-4A7E-B1DA-EDAE6F5835D6}" dt="2017-09-27T09:09:16.418" v="565" actId="1076"/>
          <ac:picMkLst>
            <pc:docMk/>
            <pc:sldMk cId="2242200618" sldId="272"/>
            <ac:picMk id="13" creationId="{1BA0840B-BADB-41C8-B124-388121146637}"/>
          </ac:picMkLst>
        </pc:picChg>
      </pc:sldChg>
      <pc:sldChg chg="delSp del">
        <pc:chgData name="Raquel Sobral" userId="5a367701964fb6c7" providerId="LiveId" clId="{1FB1803C-585D-4A7E-B1DA-EDAE6F5835D6}" dt="2017-09-14T14:30:29.951" v="42" actId="2696"/>
        <pc:sldMkLst>
          <pc:docMk/>
          <pc:sldMk cId="322093138" sldId="273"/>
        </pc:sldMkLst>
        <pc:spChg chg="del">
          <ac:chgData name="Raquel Sobral" userId="5a367701964fb6c7" providerId="LiveId" clId="{1FB1803C-585D-4A7E-B1DA-EDAE6F5835D6}" dt="2017-09-14T14:30:27.934" v="41" actId="478"/>
          <ac:spMkLst>
            <pc:docMk/>
            <pc:sldMk cId="322093138" sldId="273"/>
            <ac:spMk id="21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0:27.104" v="40" actId="478"/>
          <ac:spMkLst>
            <pc:docMk/>
            <pc:sldMk cId="322093138" sldId="273"/>
            <ac:spMk id="23" creationId="{00000000-0000-0000-0000-000000000000}"/>
          </ac:spMkLst>
        </pc:spChg>
        <pc:picChg chg="del">
          <ac:chgData name="Raquel Sobral" userId="5a367701964fb6c7" providerId="LiveId" clId="{1FB1803C-585D-4A7E-B1DA-EDAE6F5835D6}" dt="2017-09-14T14:30:25.822" v="39" actId="478"/>
          <ac:picMkLst>
            <pc:docMk/>
            <pc:sldMk cId="322093138" sldId="273"/>
            <ac:picMk id="7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30:24.935" v="38" actId="478"/>
          <ac:picMkLst>
            <pc:docMk/>
            <pc:sldMk cId="322093138" sldId="273"/>
            <ac:picMk id="20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09:52.617" v="569" actId="1076"/>
        <pc:sldMkLst>
          <pc:docMk/>
          <pc:sldMk cId="2713583407" sldId="274"/>
        </pc:sldMkLst>
        <pc:spChg chg="mod">
          <ac:chgData name="Raquel Sobral" userId="5a367701964fb6c7" providerId="LiveId" clId="{1FB1803C-585D-4A7E-B1DA-EDAE6F5835D6}" dt="2017-09-27T09:09:52.617" v="569" actId="1076"/>
          <ac:spMkLst>
            <pc:docMk/>
            <pc:sldMk cId="2713583407" sldId="274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01:36.611" v="0" actId="478"/>
          <ac:spMkLst>
            <pc:docMk/>
            <pc:sldMk cId="2713583407" sldId="274"/>
            <ac:spMk id="21" creationId="{00000000-0000-0000-0000-000000000000}"/>
          </ac:spMkLst>
        </pc:spChg>
        <pc:picChg chg="add ord">
          <ac:chgData name="Raquel Sobral" userId="5a367701964fb6c7" providerId="LiveId" clId="{1FB1803C-585D-4A7E-B1DA-EDAE6F5835D6}" dt="2017-09-27T09:09:33.544" v="568" actId="167"/>
          <ac:picMkLst>
            <pc:docMk/>
            <pc:sldMk cId="2713583407" sldId="274"/>
            <ac:picMk id="10" creationId="{CE425324-7B2C-4BE7-9522-B4778463C7FE}"/>
          </ac:picMkLst>
        </pc:picChg>
        <pc:picChg chg="del">
          <ac:chgData name="Raquel Sobral" userId="5a367701964fb6c7" providerId="LiveId" clId="{1FB1803C-585D-4A7E-B1DA-EDAE6F5835D6}" dt="2017-09-14T14:04:07.251" v="2" actId="478"/>
          <ac:picMkLst>
            <pc:docMk/>
            <pc:sldMk cId="2713583407" sldId="274"/>
            <ac:picMk id="12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03:00.421" v="1" actId="478"/>
          <ac:picMkLst>
            <pc:docMk/>
            <pc:sldMk cId="2713583407" sldId="274"/>
            <ac:picMk id="14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09:29.698" v="566" actId="478"/>
          <ac:picMkLst>
            <pc:docMk/>
            <pc:sldMk cId="2713583407" sldId="274"/>
            <ac:picMk id="19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2:01.410" v="574" actId="14100"/>
        <pc:sldMkLst>
          <pc:docMk/>
          <pc:sldMk cId="2603679691" sldId="275"/>
        </pc:sldMkLst>
        <pc:spChg chg="mod">
          <ac:chgData name="Raquel Sobral" userId="5a367701964fb6c7" providerId="LiveId" clId="{1FB1803C-585D-4A7E-B1DA-EDAE6F5835D6}" dt="2017-09-27T09:12:01.410" v="574" actId="14100"/>
          <ac:spMkLst>
            <pc:docMk/>
            <pc:sldMk cId="2603679691" sldId="275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06:02.242" v="5" actId="478"/>
          <ac:spMkLst>
            <pc:docMk/>
            <pc:sldMk cId="2603679691" sldId="275"/>
            <ac:spMk id="19" creationId="{00000000-0000-0000-0000-000000000000}"/>
          </ac:spMkLst>
        </pc:spChg>
        <pc:picChg chg="del">
          <ac:chgData name="Raquel Sobral" userId="5a367701964fb6c7" providerId="LiveId" clId="{1FB1803C-585D-4A7E-B1DA-EDAE6F5835D6}" dt="2017-09-14T14:05:35.033" v="3" actId="478"/>
          <ac:picMkLst>
            <pc:docMk/>
            <pc:sldMk cId="2603679691" sldId="275"/>
            <ac:picMk id="12" creationId="{00000000-0000-0000-0000-000000000000}"/>
          </ac:picMkLst>
        </pc:picChg>
        <pc:picChg chg="add ord">
          <ac:chgData name="Raquel Sobral" userId="5a367701964fb6c7" providerId="LiveId" clId="{1FB1803C-585D-4A7E-B1DA-EDAE6F5835D6}" dt="2017-09-27T09:11:45.034" v="572" actId="167"/>
          <ac:picMkLst>
            <pc:docMk/>
            <pc:sldMk cId="2603679691" sldId="275"/>
            <ac:picMk id="12" creationId="{AC9D347D-9A0F-4E43-9D83-1E8C543FD125}"/>
          </ac:picMkLst>
        </pc:picChg>
        <pc:picChg chg="del">
          <ac:chgData name="Raquel Sobral" userId="5a367701964fb6c7" providerId="LiveId" clId="{1FB1803C-585D-4A7E-B1DA-EDAE6F5835D6}" dt="2017-09-14T14:05:36.028" v="4" actId="478"/>
          <ac:picMkLst>
            <pc:docMk/>
            <pc:sldMk cId="2603679691" sldId="275"/>
            <ac:picMk id="14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1:41.790" v="570" actId="478"/>
          <ac:picMkLst>
            <pc:docMk/>
            <pc:sldMk cId="2603679691" sldId="275"/>
            <ac:picMk id="20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2:15.726" v="579" actId="14100"/>
        <pc:sldMkLst>
          <pc:docMk/>
          <pc:sldMk cId="3420919954" sldId="276"/>
        </pc:sldMkLst>
        <pc:spChg chg="mod">
          <ac:chgData name="Raquel Sobral" userId="5a367701964fb6c7" providerId="LiveId" clId="{1FB1803C-585D-4A7E-B1DA-EDAE6F5835D6}" dt="2017-09-27T09:12:15.726" v="579" actId="14100"/>
          <ac:spMkLst>
            <pc:docMk/>
            <pc:sldMk cId="3420919954" sldId="276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07:14.495" v="8" actId="478"/>
          <ac:spMkLst>
            <pc:docMk/>
            <pc:sldMk cId="3420919954" sldId="276"/>
            <ac:spMk id="21" creationId="{00000000-0000-0000-0000-000000000000}"/>
          </ac:spMkLst>
        </pc:spChg>
        <pc:picChg chg="add ord">
          <ac:chgData name="Raquel Sobral" userId="5a367701964fb6c7" providerId="LiveId" clId="{1FB1803C-585D-4A7E-B1DA-EDAE6F5835D6}" dt="2017-09-27T09:12:08.943" v="577" actId="167"/>
          <ac:picMkLst>
            <pc:docMk/>
            <pc:sldMk cId="3420919954" sldId="276"/>
            <ac:picMk id="12" creationId="{42DB5BAF-1438-4CE7-B4F0-05E6FB519208}"/>
          </ac:picMkLst>
        </pc:picChg>
        <pc:picChg chg="del">
          <ac:chgData name="Raquel Sobral" userId="5a367701964fb6c7" providerId="LiveId" clId="{1FB1803C-585D-4A7E-B1DA-EDAE6F5835D6}" dt="2017-09-14T14:07:11.980" v="6" actId="478"/>
          <ac:picMkLst>
            <pc:docMk/>
            <pc:sldMk cId="3420919954" sldId="276"/>
            <ac:picMk id="17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07:13.329" v="7" actId="478"/>
          <ac:picMkLst>
            <pc:docMk/>
            <pc:sldMk cId="3420919954" sldId="276"/>
            <ac:picMk id="18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2:05.799" v="575" actId="478"/>
          <ac:picMkLst>
            <pc:docMk/>
            <pc:sldMk cId="3420919954" sldId="276"/>
            <ac:picMk id="19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2:47.490" v="585" actId="1076"/>
        <pc:sldMkLst>
          <pc:docMk/>
          <pc:sldMk cId="1401546583" sldId="277"/>
        </pc:sldMkLst>
        <pc:spChg chg="mod">
          <ac:chgData name="Raquel Sobral" userId="5a367701964fb6c7" providerId="LiveId" clId="{1FB1803C-585D-4A7E-B1DA-EDAE6F5835D6}" dt="2017-09-27T09:12:39.422" v="584" actId="1076"/>
          <ac:spMkLst>
            <pc:docMk/>
            <pc:sldMk cId="1401546583" sldId="277"/>
            <ac:spMk id="4" creationId="{00000000-0000-0000-0000-000000000000}"/>
          </ac:spMkLst>
        </pc:spChg>
        <pc:spChg chg="mod">
          <ac:chgData name="Raquel Sobral" userId="5a367701964fb6c7" providerId="LiveId" clId="{1FB1803C-585D-4A7E-B1DA-EDAE6F5835D6}" dt="2017-09-27T09:12:47.490" v="585" actId="1076"/>
          <ac:spMkLst>
            <pc:docMk/>
            <pc:sldMk cId="1401546583" sldId="277"/>
            <ac:spMk id="10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08:09.805" v="11" actId="478"/>
          <ac:spMkLst>
            <pc:docMk/>
            <pc:sldMk cId="1401546583" sldId="277"/>
            <ac:spMk id="20" creationId="{00000000-0000-0000-0000-000000000000}"/>
          </ac:spMkLst>
        </pc:spChg>
        <pc:picChg chg="del">
          <ac:chgData name="Raquel Sobral" userId="5a367701964fb6c7" providerId="LiveId" clId="{1FB1803C-585D-4A7E-B1DA-EDAE6F5835D6}" dt="2017-09-14T14:08:01.505" v="9" actId="478"/>
          <ac:picMkLst>
            <pc:docMk/>
            <pc:sldMk cId="1401546583" sldId="277"/>
            <ac:picMk id="13" creationId="{00000000-0000-0000-0000-000000000000}"/>
          </ac:picMkLst>
        </pc:picChg>
        <pc:picChg chg="add mod ord">
          <ac:chgData name="Raquel Sobral" userId="5a367701964fb6c7" providerId="LiveId" clId="{1FB1803C-585D-4A7E-B1DA-EDAE6F5835D6}" dt="2017-09-27T09:12:32.528" v="583" actId="1076"/>
          <ac:picMkLst>
            <pc:docMk/>
            <pc:sldMk cId="1401546583" sldId="277"/>
            <ac:picMk id="13" creationId="{6E0E4391-0560-4854-88B7-0EF8894366AF}"/>
          </ac:picMkLst>
        </pc:picChg>
        <pc:picChg chg="del">
          <ac:chgData name="Raquel Sobral" userId="5a367701964fb6c7" providerId="LiveId" clId="{1FB1803C-585D-4A7E-B1DA-EDAE6F5835D6}" dt="2017-09-14T14:08:02.214" v="10" actId="478"/>
          <ac:picMkLst>
            <pc:docMk/>
            <pc:sldMk cId="1401546583" sldId="277"/>
            <ac:picMk id="17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2:21.506" v="580" actId="478"/>
          <ac:picMkLst>
            <pc:docMk/>
            <pc:sldMk cId="1401546583" sldId="277"/>
            <ac:picMk id="19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2:57.513" v="589" actId="1076"/>
        <pc:sldMkLst>
          <pc:docMk/>
          <pc:sldMk cId="3921457182" sldId="278"/>
        </pc:sldMkLst>
        <pc:spChg chg="del">
          <ac:chgData name="Raquel Sobral" userId="5a367701964fb6c7" providerId="LiveId" clId="{1FB1803C-585D-4A7E-B1DA-EDAE6F5835D6}" dt="2017-09-14T14:08:27.858" v="12" actId="478"/>
          <ac:spMkLst>
            <pc:docMk/>
            <pc:sldMk cId="3921457182" sldId="278"/>
            <ac:spMk id="20" creationId="{00000000-0000-0000-0000-000000000000}"/>
          </ac:spMkLst>
        </pc:spChg>
        <pc:picChg chg="add mod ord">
          <ac:chgData name="Raquel Sobral" userId="5a367701964fb6c7" providerId="LiveId" clId="{1FB1803C-585D-4A7E-B1DA-EDAE6F5835D6}" dt="2017-09-27T09:12:57.513" v="589" actId="1076"/>
          <ac:picMkLst>
            <pc:docMk/>
            <pc:sldMk cId="3921457182" sldId="278"/>
            <ac:picMk id="13" creationId="{E90E31D0-8564-4797-8E07-47807F311453}"/>
          </ac:picMkLst>
        </pc:picChg>
        <pc:picChg chg="del">
          <ac:chgData name="Raquel Sobral" userId="5a367701964fb6c7" providerId="LiveId" clId="{1FB1803C-585D-4A7E-B1DA-EDAE6F5835D6}" dt="2017-09-14T14:08:29.019" v="13" actId="478"/>
          <ac:picMkLst>
            <pc:docMk/>
            <pc:sldMk cId="3921457182" sldId="278"/>
            <ac:picMk id="13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08:29.409" v="14" actId="478"/>
          <ac:picMkLst>
            <pc:docMk/>
            <pc:sldMk cId="3921457182" sldId="278"/>
            <ac:picMk id="17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2:51.406" v="586" actId="478"/>
          <ac:picMkLst>
            <pc:docMk/>
            <pc:sldMk cId="3921457182" sldId="278"/>
            <ac:picMk id="19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3:10.072" v="593" actId="1076"/>
        <pc:sldMkLst>
          <pc:docMk/>
          <pc:sldMk cId="1821049126" sldId="279"/>
        </pc:sldMkLst>
        <pc:spChg chg="mod">
          <ac:chgData name="Raquel Sobral" userId="5a367701964fb6c7" providerId="LiveId" clId="{1FB1803C-585D-4A7E-B1DA-EDAE6F5835D6}" dt="2017-09-27T09:13:10.072" v="593" actId="1076"/>
          <ac:spMkLst>
            <pc:docMk/>
            <pc:sldMk cId="1821049126" sldId="279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0:06.092" v="15" actId="478"/>
          <ac:spMkLst>
            <pc:docMk/>
            <pc:sldMk cId="1821049126" sldId="279"/>
            <ac:spMk id="18" creationId="{00000000-0000-0000-0000-000000000000}"/>
          </ac:spMkLst>
        </pc:spChg>
        <pc:picChg chg="add ord">
          <ac:chgData name="Raquel Sobral" userId="5a367701964fb6c7" providerId="LiveId" clId="{1FB1803C-585D-4A7E-B1DA-EDAE6F5835D6}" dt="2017-09-27T09:13:04.192" v="592" actId="167"/>
          <ac:picMkLst>
            <pc:docMk/>
            <pc:sldMk cId="1821049126" sldId="279"/>
            <ac:picMk id="10" creationId="{2AD18B4A-8407-4668-97BA-4BA5147077E9}"/>
          </ac:picMkLst>
        </pc:picChg>
        <pc:picChg chg="del">
          <ac:chgData name="Raquel Sobral" userId="5a367701964fb6c7" providerId="LiveId" clId="{1FB1803C-585D-4A7E-B1DA-EDAE6F5835D6}" dt="2017-09-14T14:10:09.011" v="16" actId="478"/>
          <ac:picMkLst>
            <pc:docMk/>
            <pc:sldMk cId="1821049126" sldId="279"/>
            <ac:picMk id="11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10:09.543" v="17" actId="478"/>
          <ac:picMkLst>
            <pc:docMk/>
            <pc:sldMk cId="1821049126" sldId="279"/>
            <ac:picMk id="13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3:01.336" v="590" actId="478"/>
          <ac:picMkLst>
            <pc:docMk/>
            <pc:sldMk cId="1821049126" sldId="279"/>
            <ac:picMk id="17" creationId="{00000000-0000-0000-0000-000000000000}"/>
          </ac:picMkLst>
        </pc:picChg>
      </pc:sldChg>
      <pc:sldChg chg="delSp">
        <pc:chgData name="Raquel Sobral" userId="5a367701964fb6c7" providerId="LiveId" clId="{1FB1803C-585D-4A7E-B1DA-EDAE6F5835D6}" dt="2017-09-14T14:11:31.095" v="18" actId="478"/>
        <pc:sldMkLst>
          <pc:docMk/>
          <pc:sldMk cId="3947381505" sldId="280"/>
        </pc:sldMkLst>
        <pc:spChg chg="del">
          <ac:chgData name="Raquel Sobral" userId="5a367701964fb6c7" providerId="LiveId" clId="{1FB1803C-585D-4A7E-B1DA-EDAE6F5835D6}" dt="2017-09-14T14:11:31.095" v="18" actId="478"/>
          <ac:spMkLst>
            <pc:docMk/>
            <pc:sldMk cId="3947381505" sldId="280"/>
            <ac:spMk id="15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2:47.132" v="19" actId="478"/>
        <pc:sldMkLst>
          <pc:docMk/>
          <pc:sldMk cId="1314702714" sldId="281"/>
        </pc:sldMkLst>
        <pc:spChg chg="del">
          <ac:chgData name="Raquel Sobral" userId="5a367701964fb6c7" providerId="LiveId" clId="{1FB1803C-585D-4A7E-B1DA-EDAE6F5835D6}" dt="2017-09-14T14:12:47.132" v="19" actId="478"/>
          <ac:spMkLst>
            <pc:docMk/>
            <pc:sldMk cId="1314702714" sldId="281"/>
            <ac:spMk id="14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4:37.520" v="21" actId="478"/>
        <pc:sldMkLst>
          <pc:docMk/>
          <pc:sldMk cId="1775531246" sldId="283"/>
        </pc:sldMkLst>
        <pc:spChg chg="del">
          <ac:chgData name="Raquel Sobral" userId="5a367701964fb6c7" providerId="LiveId" clId="{1FB1803C-585D-4A7E-B1DA-EDAE6F5835D6}" dt="2017-09-14T14:14:01.563" v="20" actId="478"/>
          <ac:spMkLst>
            <pc:docMk/>
            <pc:sldMk cId="1775531246" sldId="283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4:37.520" v="21" actId="478"/>
          <ac:spMkLst>
            <pc:docMk/>
            <pc:sldMk cId="1775531246" sldId="283"/>
            <ac:spMk id="10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5:53.250" v="23" actId="478"/>
        <pc:sldMkLst>
          <pc:docMk/>
          <pc:sldMk cId="245458979" sldId="284"/>
        </pc:sldMkLst>
        <pc:spChg chg="del">
          <ac:chgData name="Raquel Sobral" userId="5a367701964fb6c7" providerId="LiveId" clId="{1FB1803C-585D-4A7E-B1DA-EDAE6F5835D6}" dt="2017-09-14T14:15:50.047" v="22" actId="478"/>
          <ac:spMkLst>
            <pc:docMk/>
            <pc:sldMk cId="245458979" sldId="284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5:53.250" v="23" actId="478"/>
          <ac:spMkLst>
            <pc:docMk/>
            <pc:sldMk cId="245458979" sldId="284"/>
            <ac:spMk id="10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6:06.500" v="25" actId="478"/>
        <pc:sldMkLst>
          <pc:docMk/>
          <pc:sldMk cId="441166018" sldId="285"/>
        </pc:sldMkLst>
        <pc:spChg chg="del">
          <ac:chgData name="Raquel Sobral" userId="5a367701964fb6c7" providerId="LiveId" clId="{1FB1803C-585D-4A7E-B1DA-EDAE6F5835D6}" dt="2017-09-14T14:16:03.594" v="24" actId="478"/>
          <ac:spMkLst>
            <pc:docMk/>
            <pc:sldMk cId="441166018" sldId="285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6:06.500" v="25" actId="478"/>
          <ac:spMkLst>
            <pc:docMk/>
            <pc:sldMk cId="441166018" sldId="285"/>
            <ac:spMk id="12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8:44.081" v="27" actId="478"/>
        <pc:sldMkLst>
          <pc:docMk/>
          <pc:sldMk cId="337440252" sldId="286"/>
        </pc:sldMkLst>
        <pc:spChg chg="del">
          <ac:chgData name="Raquel Sobral" userId="5a367701964fb6c7" providerId="LiveId" clId="{1FB1803C-585D-4A7E-B1DA-EDAE6F5835D6}" dt="2017-09-14T14:18:41.503" v="26" actId="478"/>
          <ac:spMkLst>
            <pc:docMk/>
            <pc:sldMk cId="337440252" sldId="286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8:44.081" v="27" actId="478"/>
          <ac:spMkLst>
            <pc:docMk/>
            <pc:sldMk cId="337440252" sldId="286"/>
            <ac:spMk id="10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21:56.325" v="29" actId="478"/>
        <pc:sldMkLst>
          <pc:docMk/>
          <pc:sldMk cId="1839730782" sldId="290"/>
        </pc:sldMkLst>
        <pc:spChg chg="del">
          <ac:chgData name="Raquel Sobral" userId="5a367701964fb6c7" providerId="LiveId" clId="{1FB1803C-585D-4A7E-B1DA-EDAE6F5835D6}" dt="2017-09-14T14:21:51.704" v="28" actId="478"/>
          <ac:spMkLst>
            <pc:docMk/>
            <pc:sldMk cId="1839730782" sldId="290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21:56.325" v="29" actId="478"/>
          <ac:spMkLst>
            <pc:docMk/>
            <pc:sldMk cId="1839730782" sldId="290"/>
            <ac:spMk id="19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32:06.181" v="44" actId="478"/>
        <pc:sldMkLst>
          <pc:docMk/>
          <pc:sldMk cId="86061541" sldId="291"/>
        </pc:sldMkLst>
        <pc:spChg chg="del">
          <ac:chgData name="Raquel Sobral" userId="5a367701964fb6c7" providerId="LiveId" clId="{1FB1803C-585D-4A7E-B1DA-EDAE6F5835D6}" dt="2017-09-14T14:32:03.696" v="43" actId="478"/>
          <ac:spMkLst>
            <pc:docMk/>
            <pc:sldMk cId="86061541" sldId="291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2:06.181" v="44" actId="478"/>
          <ac:spMkLst>
            <pc:docMk/>
            <pc:sldMk cId="86061541" sldId="291"/>
            <ac:spMk id="19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33:35.091" v="46" actId="478"/>
        <pc:sldMkLst>
          <pc:docMk/>
          <pc:sldMk cId="1661443967" sldId="292"/>
        </pc:sldMkLst>
        <pc:spChg chg="del">
          <ac:chgData name="Raquel Sobral" userId="5a367701964fb6c7" providerId="LiveId" clId="{1FB1803C-585D-4A7E-B1DA-EDAE6F5835D6}" dt="2017-09-14T14:33:32.898" v="45" actId="478"/>
          <ac:spMkLst>
            <pc:docMk/>
            <pc:sldMk cId="1661443967" sldId="292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3:35.091" v="46" actId="478"/>
          <ac:spMkLst>
            <pc:docMk/>
            <pc:sldMk cId="1661443967" sldId="292"/>
            <ac:spMk id="16" creationId="{00000000-0000-0000-0000-000000000000}"/>
          </ac:spMkLst>
        </pc:spChg>
      </pc:sldChg>
      <pc:sldChg chg="addSp delSp modSp">
        <pc:chgData name="Raquel Sobral" userId="5a367701964fb6c7" providerId="LiveId" clId="{1FB1803C-585D-4A7E-B1DA-EDAE6F5835D6}" dt="2017-09-27T09:18:09.944" v="624" actId="1076"/>
        <pc:sldMkLst>
          <pc:docMk/>
          <pc:sldMk cId="2452195504" sldId="293"/>
        </pc:sldMkLst>
        <pc:picChg chg="del">
          <ac:chgData name="Raquel Sobral" userId="5a367701964fb6c7" providerId="LiveId" clId="{1FB1803C-585D-4A7E-B1DA-EDAE6F5835D6}" dt="2017-09-27T09:15:29.800" v="598" actId="478"/>
          <ac:picMkLst>
            <pc:docMk/>
            <pc:sldMk cId="2452195504" sldId="293"/>
            <ac:picMk id="9" creationId="{00000000-0000-0000-0000-000000000000}"/>
          </ac:picMkLst>
        </pc:picChg>
        <pc:picChg chg="add del mod ord">
          <ac:chgData name="Raquel Sobral" userId="5a367701964fb6c7" providerId="LiveId" clId="{1FB1803C-585D-4A7E-B1DA-EDAE6F5835D6}" dt="2017-09-27T09:18:03.902" v="621" actId="478"/>
          <ac:picMkLst>
            <pc:docMk/>
            <pc:sldMk cId="2452195504" sldId="293"/>
            <ac:picMk id="22" creationId="{742F547A-5FD3-4026-9B28-CE259737D13C}"/>
          </ac:picMkLst>
        </pc:picChg>
        <pc:picChg chg="add mod ord">
          <ac:chgData name="Raquel Sobral" userId="5a367701964fb6c7" providerId="LiveId" clId="{1FB1803C-585D-4A7E-B1DA-EDAE6F5835D6}" dt="2017-09-27T09:18:09.944" v="624" actId="1076"/>
          <ac:picMkLst>
            <pc:docMk/>
            <pc:sldMk cId="2452195504" sldId="293"/>
            <ac:picMk id="23" creationId="{8167E2CC-E48D-45F9-83F4-4A217C8F568A}"/>
          </ac:picMkLst>
        </pc:picChg>
      </pc:sldChg>
      <pc:sldChg chg="addSp delSp modSp">
        <pc:chgData name="Raquel Sobral" userId="5a367701964fb6c7" providerId="LiveId" clId="{1FB1803C-585D-4A7E-B1DA-EDAE6F5835D6}" dt="2017-09-27T09:18:17.975" v="629" actId="1076"/>
        <pc:sldMkLst>
          <pc:docMk/>
          <pc:sldMk cId="2664093864" sldId="294"/>
        </pc:sldMkLst>
        <pc:picChg chg="del">
          <ac:chgData name="Raquel Sobral" userId="5a367701964fb6c7" providerId="LiveId" clId="{1FB1803C-585D-4A7E-B1DA-EDAE6F5835D6}" dt="2017-09-27T09:18:12.222" v="625" actId="478"/>
          <ac:picMkLst>
            <pc:docMk/>
            <pc:sldMk cId="2664093864" sldId="294"/>
            <ac:picMk id="9" creationId="{00000000-0000-0000-0000-000000000000}"/>
          </ac:picMkLst>
        </pc:picChg>
        <pc:picChg chg="add mod ord">
          <ac:chgData name="Raquel Sobral" userId="5a367701964fb6c7" providerId="LiveId" clId="{1FB1803C-585D-4A7E-B1DA-EDAE6F5835D6}" dt="2017-09-27T09:18:17.975" v="629" actId="1076"/>
          <ac:picMkLst>
            <pc:docMk/>
            <pc:sldMk cId="2664093864" sldId="294"/>
            <ac:picMk id="22" creationId="{5B56FB61-956F-4AD0-8C2F-223177057E57}"/>
          </ac:picMkLst>
        </pc:picChg>
      </pc:sldChg>
      <pc:sldChg chg="addSp delSp modSp">
        <pc:chgData name="Raquel Sobral" userId="5a367701964fb6c7" providerId="LiveId" clId="{1FB1803C-585D-4A7E-B1DA-EDAE6F5835D6}" dt="2017-09-27T09:18:27.593" v="633" actId="1076"/>
        <pc:sldMkLst>
          <pc:docMk/>
          <pc:sldMk cId="2220492323" sldId="295"/>
        </pc:sldMkLst>
        <pc:picChg chg="add mod ord">
          <ac:chgData name="Raquel Sobral" userId="5a367701964fb6c7" providerId="LiveId" clId="{1FB1803C-585D-4A7E-B1DA-EDAE6F5835D6}" dt="2017-09-27T09:18:27.593" v="633" actId="1076"/>
          <ac:picMkLst>
            <pc:docMk/>
            <pc:sldMk cId="2220492323" sldId="295"/>
            <ac:picMk id="20" creationId="{2A37077B-23C2-43A7-AA61-6F69B3B12023}"/>
          </ac:picMkLst>
        </pc:picChg>
        <pc:picChg chg="del">
          <ac:chgData name="Raquel Sobral" userId="5a367701964fb6c7" providerId="LiveId" clId="{1FB1803C-585D-4A7E-B1DA-EDAE6F5835D6}" dt="2017-09-27T09:18:21.998" v="630" actId="478"/>
          <ac:picMkLst>
            <pc:docMk/>
            <pc:sldMk cId="2220492323" sldId="295"/>
            <ac:picMk id="21" creationId="{00000000-0000-0000-0000-000000000000}"/>
          </ac:picMkLst>
        </pc:picChg>
      </pc:sldChg>
      <pc:sldChg chg="delSp">
        <pc:chgData name="Raquel Sobral" userId="5a367701964fb6c7" providerId="LiveId" clId="{1FB1803C-585D-4A7E-B1DA-EDAE6F5835D6}" dt="2017-09-14T14:35:30.596" v="48" actId="478"/>
        <pc:sldMkLst>
          <pc:docMk/>
          <pc:sldMk cId="2103998064" sldId="296"/>
        </pc:sldMkLst>
        <pc:spChg chg="del">
          <ac:chgData name="Raquel Sobral" userId="5a367701964fb6c7" providerId="LiveId" clId="{1FB1803C-585D-4A7E-B1DA-EDAE6F5835D6}" dt="2017-09-14T14:35:27.088" v="47" actId="478"/>
          <ac:spMkLst>
            <pc:docMk/>
            <pc:sldMk cId="2103998064" sldId="296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5:30.596" v="48" actId="478"/>
          <ac:spMkLst>
            <pc:docMk/>
            <pc:sldMk cId="2103998064" sldId="296"/>
            <ac:spMk id="16" creationId="{00000000-0000-0000-0000-000000000000}"/>
          </ac:spMkLst>
        </pc:spChg>
      </pc:sldChg>
      <pc:sldChg chg="delSp modSp">
        <pc:chgData name="Raquel Sobral" userId="5a367701964fb6c7" providerId="LiveId" clId="{1FB1803C-585D-4A7E-B1DA-EDAE6F5835D6}" dt="2017-09-14T14:37:23.442" v="51" actId="478"/>
        <pc:sldMkLst>
          <pc:docMk/>
          <pc:sldMk cId="3170735975" sldId="297"/>
        </pc:sldMkLst>
        <pc:spChg chg="del mod">
          <ac:chgData name="Raquel Sobral" userId="5a367701964fb6c7" providerId="LiveId" clId="{1FB1803C-585D-4A7E-B1DA-EDAE6F5835D6}" dt="2017-09-14T14:37:21.551" v="50" actId="478"/>
          <ac:spMkLst>
            <pc:docMk/>
            <pc:sldMk cId="3170735975" sldId="297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7:23.442" v="51" actId="478"/>
          <ac:spMkLst>
            <pc:docMk/>
            <pc:sldMk cId="3170735975" sldId="297"/>
            <ac:spMk id="12" creationId="{00000000-0000-0000-0000-000000000000}"/>
          </ac:spMkLst>
        </pc:spChg>
      </pc:sldChg>
      <pc:sldChg chg="addSp delSp">
        <pc:chgData name="Raquel Sobral" userId="5a367701964fb6c7" providerId="LiveId" clId="{1FB1803C-585D-4A7E-B1DA-EDAE6F5835D6}" dt="2017-09-14T14:38:34.980" v="57" actId="478"/>
        <pc:sldMkLst>
          <pc:docMk/>
          <pc:sldMk cId="339139508" sldId="299"/>
        </pc:sldMkLst>
        <pc:spChg chg="del">
          <ac:chgData name="Raquel Sobral" userId="5a367701964fb6c7" providerId="LiveId" clId="{1FB1803C-585D-4A7E-B1DA-EDAE6F5835D6}" dt="2017-09-14T14:38:33.771" v="56" actId="478"/>
          <ac:spMkLst>
            <pc:docMk/>
            <pc:sldMk cId="339139508" sldId="299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8:34.980" v="57" actId="478"/>
          <ac:spMkLst>
            <pc:docMk/>
            <pc:sldMk cId="339139508" sldId="299"/>
            <ac:spMk id="14" creationId="{00000000-0000-0000-0000-000000000000}"/>
          </ac:spMkLst>
        </pc:spChg>
        <pc:picChg chg="add del">
          <ac:chgData name="Raquel Sobral" userId="5a367701964fb6c7" providerId="LiveId" clId="{1FB1803C-585D-4A7E-B1DA-EDAE6F5835D6}" dt="2017-09-14T14:38:27.321" v="54" actId="478"/>
          <ac:picMkLst>
            <pc:docMk/>
            <pc:sldMk cId="339139508" sldId="299"/>
            <ac:picMk id="9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38:25.007" v="52" actId="478"/>
          <ac:picMkLst>
            <pc:docMk/>
            <pc:sldMk cId="339139508" sldId="299"/>
            <ac:picMk id="12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38:29.023" v="55" actId="478"/>
          <ac:picMkLst>
            <pc:docMk/>
            <pc:sldMk cId="339139508" sldId="299"/>
            <ac:picMk id="19" creationId="{00000000-0000-0000-0000-000000000000}"/>
          </ac:picMkLst>
        </pc:picChg>
      </pc:sldChg>
      <pc:sldChg chg="delSp">
        <pc:chgData name="Raquel Sobral" userId="5a367701964fb6c7" providerId="LiveId" clId="{1FB1803C-585D-4A7E-B1DA-EDAE6F5835D6}" dt="2017-09-14T14:41:55.088" v="59" actId="478"/>
        <pc:sldMkLst>
          <pc:docMk/>
          <pc:sldMk cId="457472367" sldId="300"/>
        </pc:sldMkLst>
        <pc:spChg chg="del">
          <ac:chgData name="Raquel Sobral" userId="5a367701964fb6c7" providerId="LiveId" clId="{1FB1803C-585D-4A7E-B1DA-EDAE6F5835D6}" dt="2017-09-14T14:41:53.005" v="58" actId="478"/>
          <ac:spMkLst>
            <pc:docMk/>
            <pc:sldMk cId="457472367" sldId="300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41:55.088" v="59" actId="478"/>
          <ac:spMkLst>
            <pc:docMk/>
            <pc:sldMk cId="457472367" sldId="300"/>
            <ac:spMk id="11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43:17.776" v="61" actId="478"/>
        <pc:sldMkLst>
          <pc:docMk/>
          <pc:sldMk cId="1579026438" sldId="304"/>
        </pc:sldMkLst>
        <pc:spChg chg="del">
          <ac:chgData name="Raquel Sobral" userId="5a367701964fb6c7" providerId="LiveId" clId="{1FB1803C-585D-4A7E-B1DA-EDAE6F5835D6}" dt="2017-09-14T14:43:16.476" v="60" actId="478"/>
          <ac:spMkLst>
            <pc:docMk/>
            <pc:sldMk cId="1579026438" sldId="304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43:17.776" v="61" actId="478"/>
          <ac:spMkLst>
            <pc:docMk/>
            <pc:sldMk cId="1579026438" sldId="304"/>
            <ac:spMk id="11" creationId="{00000000-0000-0000-0000-000000000000}"/>
          </ac:spMkLst>
        </pc:spChg>
      </pc:sldChg>
      <pc:sldChg chg="del">
        <pc:chgData name="Raquel Sobral" userId="5a367701964fb6c7" providerId="LiveId" clId="{1FB1803C-585D-4A7E-B1DA-EDAE6F5835D6}" dt="2017-09-19T14:03:37.109" v="528" actId="2696"/>
        <pc:sldMkLst>
          <pc:docMk/>
          <pc:sldMk cId="886799528" sldId="305"/>
        </pc:sldMkLst>
      </pc:sldChg>
      <pc:sldChg chg="delSp">
        <pc:chgData name="Raquel Sobral" userId="5a367701964fb6c7" providerId="LiveId" clId="{1FB1803C-585D-4A7E-B1DA-EDAE6F5835D6}" dt="2017-09-14T14:45:36.492" v="63" actId="478"/>
        <pc:sldMkLst>
          <pc:docMk/>
          <pc:sldMk cId="3952448078" sldId="306"/>
        </pc:sldMkLst>
        <pc:spChg chg="del">
          <ac:chgData name="Raquel Sobral" userId="5a367701964fb6c7" providerId="LiveId" clId="{1FB1803C-585D-4A7E-B1DA-EDAE6F5835D6}" dt="2017-09-14T14:45:34.732" v="62" actId="478"/>
          <ac:spMkLst>
            <pc:docMk/>
            <pc:sldMk cId="3952448078" sldId="306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45:36.492" v="63" actId="478"/>
          <ac:spMkLst>
            <pc:docMk/>
            <pc:sldMk cId="3952448078" sldId="306"/>
            <ac:spMk id="12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48:43.478" v="66" actId="478"/>
        <pc:sldMkLst>
          <pc:docMk/>
          <pc:sldMk cId="1746428476" sldId="307"/>
        </pc:sldMkLst>
        <pc:spChg chg="del">
          <ac:chgData name="Raquel Sobral" userId="5a367701964fb6c7" providerId="LiveId" clId="{1FB1803C-585D-4A7E-B1DA-EDAE6F5835D6}" dt="2017-09-14T14:48:37.355" v="64" actId="478"/>
          <ac:spMkLst>
            <pc:docMk/>
            <pc:sldMk cId="1746428476" sldId="307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48:43.478" v="66" actId="478"/>
          <ac:spMkLst>
            <pc:docMk/>
            <pc:sldMk cId="1746428476" sldId="307"/>
            <ac:spMk id="15" creationId="{00000000-0000-0000-0000-000000000000}"/>
          </ac:spMkLst>
        </pc:spChg>
        <pc:picChg chg="del">
          <ac:chgData name="Raquel Sobral" userId="5a367701964fb6c7" providerId="LiveId" clId="{1FB1803C-585D-4A7E-B1DA-EDAE6F5835D6}" dt="2017-09-14T14:48:39.142" v="65" actId="478"/>
          <ac:picMkLst>
            <pc:docMk/>
            <pc:sldMk cId="1746428476" sldId="307"/>
            <ac:picMk id="3" creationId="{00000000-0000-0000-0000-000000000000}"/>
          </ac:picMkLst>
        </pc:picChg>
      </pc:sldChg>
      <pc:sldChg chg="add del">
        <pc:chgData name="Raquel Sobral" userId="5a367701964fb6c7" providerId="LiveId" clId="{1FB1803C-585D-4A7E-B1DA-EDAE6F5835D6}" dt="2017-09-14T14:51:56.624" v="68" actId="2696"/>
        <pc:sldMkLst>
          <pc:docMk/>
          <pc:sldMk cId="1149890713" sldId="309"/>
        </pc:sldMkLst>
      </pc:sldChg>
      <pc:sldChg chg="modSp add">
        <pc:chgData name="Raquel Sobral" userId="5a367701964fb6c7" providerId="LiveId" clId="{1FB1803C-585D-4A7E-B1DA-EDAE6F5835D6}" dt="2017-09-14T14:52:16.346" v="74" actId="1076"/>
        <pc:sldMkLst>
          <pc:docMk/>
          <pc:sldMk cId="1933258915" sldId="309"/>
        </pc:sldMkLst>
        <pc:spChg chg="mod">
          <ac:chgData name="Raquel Sobral" userId="5a367701964fb6c7" providerId="LiveId" clId="{1FB1803C-585D-4A7E-B1DA-EDAE6F5835D6}" dt="2017-09-14T14:52:16.346" v="74" actId="1076"/>
          <ac:spMkLst>
            <pc:docMk/>
            <pc:sldMk cId="1933258915" sldId="309"/>
            <ac:spMk id="4" creationId="{00000000-0000-0000-0000-000000000000}"/>
          </ac:spMkLst>
        </pc:spChg>
        <pc:picChg chg="mod">
          <ac:chgData name="Raquel Sobral" userId="5a367701964fb6c7" providerId="LiveId" clId="{1FB1803C-585D-4A7E-B1DA-EDAE6F5835D6}" dt="2017-09-14T14:52:05.683" v="72" actId="1076"/>
          <ac:picMkLst>
            <pc:docMk/>
            <pc:sldMk cId="1933258915" sldId="309"/>
            <ac:picMk id="16" creationId="{00000000-0000-0000-0000-000000000000}"/>
          </ac:picMkLst>
        </pc:picChg>
      </pc:sldChg>
      <pc:sldChg chg="addSp delSp modSp add">
        <pc:chgData name="Raquel Sobral" userId="5a367701964fb6c7" providerId="LiveId" clId="{1FB1803C-585D-4A7E-B1DA-EDAE6F5835D6}" dt="2017-09-19T14:04:39.727" v="530" actId="20577"/>
        <pc:sldMkLst>
          <pc:docMk/>
          <pc:sldMk cId="326257672" sldId="310"/>
        </pc:sldMkLst>
        <pc:spChg chg="add mod">
          <ac:chgData name="Raquel Sobral" userId="5a367701964fb6c7" providerId="LiveId" clId="{1FB1803C-585D-4A7E-B1DA-EDAE6F5835D6}" dt="2017-09-19T13:33:44.780" v="228" actId="20577"/>
          <ac:spMkLst>
            <pc:docMk/>
            <pc:sldMk cId="326257672" sldId="310"/>
            <ac:spMk id="2" creationId="{A4CC9317-F149-43CF-A258-4360944C0AAA}"/>
          </ac:spMkLst>
        </pc:spChg>
        <pc:spChg chg="del">
          <ac:chgData name="Raquel Sobral" userId="5a367701964fb6c7" providerId="LiveId" clId="{1FB1803C-585D-4A7E-B1DA-EDAE6F5835D6}" dt="2017-09-14T14:52:50.812" v="81" actId="478"/>
          <ac:spMkLst>
            <pc:docMk/>
            <pc:sldMk cId="326257672" sldId="310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52:55.812" v="83" actId="478"/>
          <ac:spMkLst>
            <pc:docMk/>
            <pc:sldMk cId="326257672" sldId="310"/>
            <ac:spMk id="5" creationId="{00000000-0000-0000-0000-000000000000}"/>
          </ac:spMkLst>
        </pc:spChg>
        <pc:spChg chg="add mod">
          <ac:chgData name="Raquel Sobral" userId="5a367701964fb6c7" providerId="LiveId" clId="{1FB1803C-585D-4A7E-B1DA-EDAE6F5835D6}" dt="2017-09-14T14:55:09.157" v="125" actId="1076"/>
          <ac:spMkLst>
            <pc:docMk/>
            <pc:sldMk cId="326257672" sldId="310"/>
            <ac:spMk id="6" creationId="{D0EF78DA-E361-44EE-ACC7-BCFE4ED16B42}"/>
          </ac:spMkLst>
        </pc:spChg>
        <pc:spChg chg="del">
          <ac:chgData name="Raquel Sobral" userId="5a367701964fb6c7" providerId="LiveId" clId="{1FB1803C-585D-4A7E-B1DA-EDAE6F5835D6}" dt="2017-09-14T14:52:52.356" v="82" actId="478"/>
          <ac:spMkLst>
            <pc:docMk/>
            <pc:sldMk cId="326257672" sldId="310"/>
            <ac:spMk id="8" creationId="{00000000-0000-0000-0000-000000000000}"/>
          </ac:spMkLst>
        </pc:spChg>
        <pc:spChg chg="add mod">
          <ac:chgData name="Raquel Sobral" userId="5a367701964fb6c7" providerId="LiveId" clId="{1FB1803C-585D-4A7E-B1DA-EDAE6F5835D6}" dt="2017-09-19T13:35:25.843" v="279" actId="1076"/>
          <ac:spMkLst>
            <pc:docMk/>
            <pc:sldMk cId="326257672" sldId="310"/>
            <ac:spMk id="15" creationId="{77F38AE6-71E2-4110-8C4E-CD9DE10B952E}"/>
          </ac:spMkLst>
        </pc:spChg>
        <pc:spChg chg="add mod">
          <ac:chgData name="Raquel Sobral" userId="5a367701964fb6c7" providerId="LiveId" clId="{1FB1803C-585D-4A7E-B1DA-EDAE6F5835D6}" dt="2017-09-19T13:39:12.935" v="310" actId="20577"/>
          <ac:spMkLst>
            <pc:docMk/>
            <pc:sldMk cId="326257672" sldId="310"/>
            <ac:spMk id="16" creationId="{A67D7168-FF21-42A9-8923-A23C25C4DED7}"/>
          </ac:spMkLst>
        </pc:spChg>
        <pc:spChg chg="del">
          <ac:chgData name="Raquel Sobral" userId="5a367701964fb6c7" providerId="LiveId" clId="{1FB1803C-585D-4A7E-B1DA-EDAE6F5835D6}" dt="2017-09-14T14:52:56.678" v="84" actId="478"/>
          <ac:spMkLst>
            <pc:docMk/>
            <pc:sldMk cId="326257672" sldId="310"/>
            <ac:spMk id="17" creationId="{00000000-0000-0000-0000-000000000000}"/>
          </ac:spMkLst>
        </pc:spChg>
        <pc:spChg chg="add mod">
          <ac:chgData name="Raquel Sobral" userId="5a367701964fb6c7" providerId="LiveId" clId="{1FB1803C-585D-4A7E-B1DA-EDAE6F5835D6}" dt="2017-09-19T13:35:03.042" v="273" actId="14100"/>
          <ac:spMkLst>
            <pc:docMk/>
            <pc:sldMk cId="326257672" sldId="310"/>
            <ac:spMk id="17" creationId="{ED50A7F6-AC47-4E1F-B607-DA3C39CC6482}"/>
          </ac:spMkLst>
        </pc:spChg>
        <pc:spChg chg="add mod">
          <ac:chgData name="Raquel Sobral" userId="5a367701964fb6c7" providerId="LiveId" clId="{1FB1803C-585D-4A7E-B1DA-EDAE6F5835D6}" dt="2017-09-19T13:34:18.474" v="242" actId="1076"/>
          <ac:spMkLst>
            <pc:docMk/>
            <pc:sldMk cId="326257672" sldId="310"/>
            <ac:spMk id="18" creationId="{E9A8B74C-1161-4651-8327-B6063FB05BAC}"/>
          </ac:spMkLst>
        </pc:spChg>
        <pc:spChg chg="add del mod">
          <ac:chgData name="Raquel Sobral" userId="5a367701964fb6c7" providerId="LiveId" clId="{1FB1803C-585D-4A7E-B1DA-EDAE6F5835D6}" dt="2017-09-19T13:34:02.020" v="235" actId="478"/>
          <ac:spMkLst>
            <pc:docMk/>
            <pc:sldMk cId="326257672" sldId="310"/>
            <ac:spMk id="19" creationId="{C46CCBF5-E828-4F52-B8C6-CDD11655AEEE}"/>
          </ac:spMkLst>
        </pc:spChg>
        <pc:spChg chg="add del mod">
          <ac:chgData name="Raquel Sobral" userId="5a367701964fb6c7" providerId="LiveId" clId="{1FB1803C-585D-4A7E-B1DA-EDAE6F5835D6}" dt="2017-09-19T13:34:01.351" v="234" actId="478"/>
          <ac:spMkLst>
            <pc:docMk/>
            <pc:sldMk cId="326257672" sldId="310"/>
            <ac:spMk id="20" creationId="{65CB390C-7B26-47FD-A1A5-93F7BE869509}"/>
          </ac:spMkLst>
        </pc:spChg>
        <pc:spChg chg="add mod">
          <ac:chgData name="Raquel Sobral" userId="5a367701964fb6c7" providerId="LiveId" clId="{1FB1803C-585D-4A7E-B1DA-EDAE6F5835D6}" dt="2017-09-19T13:34:59.320" v="271" actId="14100"/>
          <ac:spMkLst>
            <pc:docMk/>
            <pc:sldMk cId="326257672" sldId="310"/>
            <ac:spMk id="21" creationId="{59FD2D01-38ED-48D9-912F-6C5F5AF5300B}"/>
          </ac:spMkLst>
        </pc:spChg>
        <pc:spChg chg="add del mod">
          <ac:chgData name="Raquel Sobral" userId="5a367701964fb6c7" providerId="LiveId" clId="{1FB1803C-585D-4A7E-B1DA-EDAE6F5835D6}" dt="2017-09-19T13:34:00.503" v="232" actId="20577"/>
          <ac:spMkLst>
            <pc:docMk/>
            <pc:sldMk cId="326257672" sldId="310"/>
            <ac:spMk id="22" creationId="{7BCDD815-589A-465B-B8F9-281D08A60758}"/>
          </ac:spMkLst>
        </pc:spChg>
        <pc:spChg chg="add del mod">
          <ac:chgData name="Raquel Sobral" userId="5a367701964fb6c7" providerId="LiveId" clId="{1FB1803C-585D-4A7E-B1DA-EDAE6F5835D6}" dt="2017-09-19T13:34:00.418" v="230" actId="478"/>
          <ac:spMkLst>
            <pc:docMk/>
            <pc:sldMk cId="326257672" sldId="310"/>
            <ac:spMk id="23" creationId="{F386023F-DCA7-4F6D-8401-E9FCE303A667}"/>
          </ac:spMkLst>
        </pc:spChg>
        <pc:spChg chg="add mod">
          <ac:chgData name="Raquel Sobral" userId="5a367701964fb6c7" providerId="LiveId" clId="{1FB1803C-585D-4A7E-B1DA-EDAE6F5835D6}" dt="2017-09-19T13:35:06.448" v="275" actId="1076"/>
          <ac:spMkLst>
            <pc:docMk/>
            <pc:sldMk cId="326257672" sldId="310"/>
            <ac:spMk id="24" creationId="{5E9DFB74-803B-4807-A917-9E481E4E069E}"/>
          </ac:spMkLst>
        </pc:spChg>
        <pc:spChg chg="add mod">
          <ac:chgData name="Raquel Sobral" userId="5a367701964fb6c7" providerId="LiveId" clId="{1FB1803C-585D-4A7E-B1DA-EDAE6F5835D6}" dt="2017-09-19T14:04:39.727" v="530" actId="20577"/>
          <ac:spMkLst>
            <pc:docMk/>
            <pc:sldMk cId="326257672" sldId="310"/>
            <ac:spMk id="25" creationId="{2EB8A1CF-C34D-4561-A486-12E89117F698}"/>
          </ac:spMkLst>
        </pc:spChg>
        <pc:spChg chg="add del">
          <ac:chgData name="Raquel Sobral" userId="5a367701964fb6c7" providerId="LiveId" clId="{1FB1803C-585D-4A7E-B1DA-EDAE6F5835D6}" dt="2017-09-19T13:41:03.975" v="332" actId="478"/>
          <ac:spMkLst>
            <pc:docMk/>
            <pc:sldMk cId="326257672" sldId="310"/>
            <ac:spMk id="26" creationId="{D68E6DB4-AD68-4A42-8FC4-35F2EBD6C2A0}"/>
          </ac:spMkLst>
        </pc:spChg>
        <pc:picChg chg="add mod">
          <ac:chgData name="Raquel Sobral" userId="5a367701964fb6c7" providerId="LiveId" clId="{1FB1803C-585D-4A7E-B1DA-EDAE6F5835D6}" dt="2017-09-14T14:54:32.040" v="118" actId="1076"/>
          <ac:picMkLst>
            <pc:docMk/>
            <pc:sldMk cId="326257672" sldId="310"/>
            <ac:picMk id="3" creationId="{56C5B668-0AAB-4009-BAB3-05BE210B491F}"/>
          </ac:picMkLst>
        </pc:picChg>
        <pc:picChg chg="add del mod modCrop">
          <ac:chgData name="Raquel Sobral" userId="5a367701964fb6c7" providerId="LiveId" clId="{1FB1803C-585D-4A7E-B1DA-EDAE6F5835D6}" dt="2017-09-19T13:43:46.686" v="452" actId="478"/>
          <ac:picMkLst>
            <pc:docMk/>
            <pc:sldMk cId="326257672" sldId="310"/>
            <ac:picMk id="4" creationId="{326D75E5-0DA3-426D-8312-89002EE73882}"/>
          </ac:picMkLst>
        </pc:picChg>
        <pc:picChg chg="add mod modCrop">
          <ac:chgData name="Raquel Sobral" userId="5a367701964fb6c7" providerId="LiveId" clId="{1FB1803C-585D-4A7E-B1DA-EDAE6F5835D6}" dt="2017-09-19T13:40:52.161" v="329" actId="732"/>
          <ac:picMkLst>
            <pc:docMk/>
            <pc:sldMk cId="326257672" sldId="310"/>
            <ac:picMk id="7" creationId="{B9A4E432-C58F-45F4-A572-BBAE8393870F}"/>
          </ac:picMkLst>
        </pc:picChg>
        <pc:picChg chg="del">
          <ac:chgData name="Raquel Sobral" userId="5a367701964fb6c7" providerId="LiveId" clId="{1FB1803C-585D-4A7E-B1DA-EDAE6F5835D6}" dt="2017-09-14T14:52:52.356" v="82" actId="478"/>
          <ac:picMkLst>
            <pc:docMk/>
            <pc:sldMk cId="326257672" sldId="310"/>
            <ac:picMk id="13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52:49.185" v="80" actId="478"/>
          <ac:picMkLst>
            <pc:docMk/>
            <pc:sldMk cId="326257672" sldId="310"/>
            <ac:picMk id="16" creationId="{00000000-0000-0000-0000-000000000000}"/>
          </ac:picMkLst>
        </pc:picChg>
        <pc:cxnChg chg="del">
          <ac:chgData name="Raquel Sobral" userId="5a367701964fb6c7" providerId="LiveId" clId="{1FB1803C-585D-4A7E-B1DA-EDAE6F5835D6}" dt="2017-09-14T14:52:52.356" v="82" actId="478"/>
          <ac:cxnSpMkLst>
            <pc:docMk/>
            <pc:sldMk cId="326257672" sldId="310"/>
            <ac:cxnSpMk id="9" creationId="{00000000-0000-0000-0000-000000000000}"/>
          </ac:cxnSpMkLst>
        </pc:cxnChg>
        <pc:cxnChg chg="del">
          <ac:chgData name="Raquel Sobral" userId="5a367701964fb6c7" providerId="LiveId" clId="{1FB1803C-585D-4A7E-B1DA-EDAE6F5835D6}" dt="2017-09-14T14:52:52.356" v="82" actId="478"/>
          <ac:cxnSpMkLst>
            <pc:docMk/>
            <pc:sldMk cId="326257672" sldId="310"/>
            <ac:cxnSpMk id="10" creationId="{00000000-0000-0000-0000-000000000000}"/>
          </ac:cxnSpMkLst>
        </pc:cxnChg>
        <pc:cxnChg chg="del">
          <ac:chgData name="Raquel Sobral" userId="5a367701964fb6c7" providerId="LiveId" clId="{1FB1803C-585D-4A7E-B1DA-EDAE6F5835D6}" dt="2017-09-14T14:52:52.356" v="82" actId="478"/>
          <ac:cxnSpMkLst>
            <pc:docMk/>
            <pc:sldMk cId="326257672" sldId="310"/>
            <ac:cxnSpMk id="11" creationId="{00000000-0000-0000-0000-000000000000}"/>
          </ac:cxnSpMkLst>
        </pc:cxnChg>
        <pc:cxnChg chg="del">
          <ac:chgData name="Raquel Sobral" userId="5a367701964fb6c7" providerId="LiveId" clId="{1FB1803C-585D-4A7E-B1DA-EDAE6F5835D6}" dt="2017-09-14T14:52:52.356" v="82" actId="478"/>
          <ac:cxnSpMkLst>
            <pc:docMk/>
            <pc:sldMk cId="326257672" sldId="310"/>
            <ac:cxnSpMk id="12" creationId="{00000000-0000-0000-0000-000000000000}"/>
          </ac:cxnSpMkLst>
        </pc:cxnChg>
      </pc:sldChg>
      <pc:sldChg chg="delSp add del">
        <pc:chgData name="Raquel Sobral" userId="5a367701964fb6c7" providerId="LiveId" clId="{1FB1803C-585D-4A7E-B1DA-EDAE6F5835D6}" dt="2017-09-14T14:52:43.204" v="78" actId="2696"/>
        <pc:sldMkLst>
          <pc:docMk/>
          <pc:sldMk cId="1395079679" sldId="310"/>
        </pc:sldMkLst>
        <pc:spChg chg="del">
          <ac:chgData name="Raquel Sobral" userId="5a367701964fb6c7" providerId="LiveId" clId="{1FB1803C-585D-4A7E-B1DA-EDAE6F5835D6}" dt="2017-09-14T14:52:38.838" v="77" actId="478"/>
          <ac:spMkLst>
            <pc:docMk/>
            <pc:sldMk cId="1395079679" sldId="310"/>
            <ac:spMk id="2" creationId="{02EB9FEF-4E7A-495C-BBE7-6FB52D81B906}"/>
          </ac:spMkLst>
        </pc:spChg>
        <pc:spChg chg="del">
          <ac:chgData name="Raquel Sobral" userId="5a367701964fb6c7" providerId="LiveId" clId="{1FB1803C-585D-4A7E-B1DA-EDAE6F5835D6}" dt="2017-09-14T14:52:37.016" v="76" actId="478"/>
          <ac:spMkLst>
            <pc:docMk/>
            <pc:sldMk cId="1395079679" sldId="310"/>
            <ac:spMk id="3" creationId="{6E739ECC-9201-45AE-89A1-8274CA7CF0CB}"/>
          </ac:spMkLst>
        </pc:spChg>
      </pc:sldChg>
      <pc:sldChg chg="addSp delSp modSp add ord modAnim">
        <pc:chgData name="Raquel Sobral" userId="5a367701964fb6c7" providerId="LiveId" clId="{1FB1803C-585D-4A7E-B1DA-EDAE6F5835D6}" dt="2017-09-14T15:06:20.076" v="193" actId="732"/>
        <pc:sldMkLst>
          <pc:docMk/>
          <pc:sldMk cId="498602562" sldId="311"/>
        </pc:sldMkLst>
        <pc:spChg chg="del">
          <ac:chgData name="Raquel Sobral" userId="5a367701964fb6c7" providerId="LiveId" clId="{1FB1803C-585D-4A7E-B1DA-EDAE6F5835D6}" dt="2017-09-14T14:58:18.117" v="164" actId="478"/>
          <ac:spMkLst>
            <pc:docMk/>
            <pc:sldMk cId="498602562" sldId="311"/>
            <ac:spMk id="2" creationId="{A4CC9317-F149-43CF-A258-4360944C0AAA}"/>
          </ac:spMkLst>
        </pc:spChg>
        <pc:spChg chg="del">
          <ac:chgData name="Raquel Sobral" userId="5a367701964fb6c7" providerId="LiveId" clId="{1FB1803C-585D-4A7E-B1DA-EDAE6F5835D6}" dt="2017-09-14T14:58:19.854" v="166" actId="478"/>
          <ac:spMkLst>
            <pc:docMk/>
            <pc:sldMk cId="498602562" sldId="311"/>
            <ac:spMk id="6" creationId="{D0EF78DA-E361-44EE-ACC7-BCFE4ED16B42}"/>
          </ac:spMkLst>
        </pc:spChg>
        <pc:spChg chg="del">
          <ac:chgData name="Raquel Sobral" userId="5a367701964fb6c7" providerId="LiveId" clId="{1FB1803C-585D-4A7E-B1DA-EDAE6F5835D6}" dt="2017-09-14T14:58:19.233" v="165" actId="478"/>
          <ac:spMkLst>
            <pc:docMk/>
            <pc:sldMk cId="498602562" sldId="311"/>
            <ac:spMk id="15" creationId="{77F38AE6-71E2-4110-8C4E-CD9DE10B952E}"/>
          </ac:spMkLst>
        </pc:spChg>
        <pc:spChg chg="del">
          <ac:chgData name="Raquel Sobral" userId="5a367701964fb6c7" providerId="LiveId" clId="{1FB1803C-585D-4A7E-B1DA-EDAE6F5835D6}" dt="2017-09-14T14:58:21.491" v="168" actId="478"/>
          <ac:spMkLst>
            <pc:docMk/>
            <pc:sldMk cId="498602562" sldId="311"/>
            <ac:spMk id="18" creationId="{E9A8B74C-1161-4651-8327-B6063FB05BAC}"/>
          </ac:spMkLst>
        </pc:spChg>
        <pc:spChg chg="del">
          <ac:chgData name="Raquel Sobral" userId="5a367701964fb6c7" providerId="LiveId" clId="{1FB1803C-585D-4A7E-B1DA-EDAE6F5835D6}" dt="2017-09-14T14:58:21.491" v="168" actId="478"/>
          <ac:spMkLst>
            <pc:docMk/>
            <pc:sldMk cId="498602562" sldId="311"/>
            <ac:spMk id="19" creationId="{C46CCBF5-E828-4F52-B8C6-CDD11655AEEE}"/>
          </ac:spMkLst>
        </pc:spChg>
        <pc:spChg chg="del">
          <ac:chgData name="Raquel Sobral" userId="5a367701964fb6c7" providerId="LiveId" clId="{1FB1803C-585D-4A7E-B1DA-EDAE6F5835D6}" dt="2017-09-14T14:58:38.810" v="183" actId="478"/>
          <ac:spMkLst>
            <pc:docMk/>
            <pc:sldMk cId="498602562" sldId="311"/>
            <ac:spMk id="20" creationId="{65CB390C-7B26-47FD-A1A5-93F7BE869509}"/>
          </ac:spMkLst>
        </pc:spChg>
        <pc:spChg chg="mod">
          <ac:chgData name="Raquel Sobral" userId="5a367701964fb6c7" providerId="LiveId" clId="{1FB1803C-585D-4A7E-B1DA-EDAE6F5835D6}" dt="2017-09-14T14:58:37.828" v="182" actId="14100"/>
          <ac:spMkLst>
            <pc:docMk/>
            <pc:sldMk cId="498602562" sldId="311"/>
            <ac:spMk id="21" creationId="{59FD2D01-38ED-48D9-912F-6C5F5AF5300B}"/>
          </ac:spMkLst>
        </pc:spChg>
        <pc:spChg chg="del">
          <ac:chgData name="Raquel Sobral" userId="5a367701964fb6c7" providerId="LiveId" clId="{1FB1803C-585D-4A7E-B1DA-EDAE6F5835D6}" dt="2017-09-14T14:58:21.491" v="168" actId="478"/>
          <ac:spMkLst>
            <pc:docMk/>
            <pc:sldMk cId="498602562" sldId="311"/>
            <ac:spMk id="22" creationId="{7BCDD815-589A-465B-B8F9-281D08A60758}"/>
          </ac:spMkLst>
        </pc:spChg>
        <pc:spChg chg="del mod">
          <ac:chgData name="Raquel Sobral" userId="5a367701964fb6c7" providerId="LiveId" clId="{1FB1803C-585D-4A7E-B1DA-EDAE6F5835D6}" dt="2017-09-14T14:58:23.091" v="170" actId="478"/>
          <ac:spMkLst>
            <pc:docMk/>
            <pc:sldMk cId="498602562" sldId="311"/>
            <ac:spMk id="23" creationId="{F386023F-DCA7-4F6D-8401-E9FCE303A667}"/>
          </ac:spMkLst>
        </pc:spChg>
        <pc:picChg chg="mod">
          <ac:chgData name="Raquel Sobral" userId="5a367701964fb6c7" providerId="LiveId" clId="{1FB1803C-585D-4A7E-B1DA-EDAE6F5835D6}" dt="2017-09-14T14:58:31.874" v="179" actId="1076"/>
          <ac:picMkLst>
            <pc:docMk/>
            <pc:sldMk cId="498602562" sldId="311"/>
            <ac:picMk id="3" creationId="{56C5B668-0AAB-4009-BAB3-05BE210B491F}"/>
          </ac:picMkLst>
        </pc:picChg>
        <pc:picChg chg="add mod">
          <ac:chgData name="Raquel Sobral" userId="5a367701964fb6c7" providerId="LiveId" clId="{1FB1803C-585D-4A7E-B1DA-EDAE6F5835D6}" dt="2017-09-14T15:00:19.643" v="185" actId="1076"/>
          <ac:picMkLst>
            <pc:docMk/>
            <pc:sldMk cId="498602562" sldId="311"/>
            <ac:picMk id="4" creationId="{C7F4EB7B-919F-4E03-8DF4-0AF08980299A}"/>
          </ac:picMkLst>
        </pc:picChg>
        <pc:picChg chg="add mod modCrop">
          <ac:chgData name="Raquel Sobral" userId="5a367701964fb6c7" providerId="LiveId" clId="{1FB1803C-585D-4A7E-B1DA-EDAE6F5835D6}" dt="2017-09-14T15:06:20.076" v="193" actId="732"/>
          <ac:picMkLst>
            <pc:docMk/>
            <pc:sldMk cId="498602562" sldId="311"/>
            <ac:picMk id="5" creationId="{5DE8927A-C09E-4127-9DF3-7B8467AE9727}"/>
          </ac:picMkLst>
        </pc:picChg>
        <pc:picChg chg="del">
          <ac:chgData name="Raquel Sobral" userId="5a367701964fb6c7" providerId="LiveId" clId="{1FB1803C-585D-4A7E-B1DA-EDAE6F5835D6}" dt="2017-09-14T14:58:20.422" v="167" actId="478"/>
          <ac:picMkLst>
            <pc:docMk/>
            <pc:sldMk cId="498602562" sldId="311"/>
            <ac:picMk id="7" creationId="{B9A4E432-C58F-45F4-A572-BBAE8393870F}"/>
          </ac:picMkLst>
        </pc:picChg>
      </pc:sldChg>
      <pc:sldChg chg="addSp delSp add del">
        <pc:chgData name="Raquel Sobral" userId="5a367701964fb6c7" providerId="LiveId" clId="{1FB1803C-585D-4A7E-B1DA-EDAE6F5835D6}" dt="2017-09-19T13:41:15.638" v="337" actId="20577"/>
        <pc:sldMkLst>
          <pc:docMk/>
          <pc:sldMk cId="747048840" sldId="312"/>
        </pc:sldMkLst>
        <pc:spChg chg="add del">
          <ac:chgData name="Raquel Sobral" userId="5a367701964fb6c7" providerId="LiveId" clId="{1FB1803C-585D-4A7E-B1DA-EDAE6F5835D6}" dt="2017-09-19T13:41:13.700" v="336" actId="20577"/>
          <ac:spMkLst>
            <pc:docMk/>
            <pc:sldMk cId="747048840" sldId="312"/>
            <ac:spMk id="19" creationId="{256FB6BB-E69A-4585-A2C2-F144A579A01D}"/>
          </ac:spMkLst>
        </pc:spChg>
      </pc:sldChg>
      <pc:sldChg chg="addSp delSp modSp add modAnim">
        <pc:chgData name="Raquel Sobral" userId="5a367701964fb6c7" providerId="LiveId" clId="{1FB1803C-585D-4A7E-B1DA-EDAE6F5835D6}" dt="2017-09-19T13:47:49.946" v="472" actId="1076"/>
        <pc:sldMkLst>
          <pc:docMk/>
          <pc:sldMk cId="2670737278" sldId="312"/>
        </pc:sldMkLst>
        <pc:spChg chg="del">
          <ac:chgData name="Raquel Sobral" userId="5a367701964fb6c7" providerId="LiveId" clId="{1FB1803C-585D-4A7E-B1DA-EDAE6F5835D6}" dt="2017-09-19T13:42:26.379" v="433" actId="478"/>
          <ac:spMkLst>
            <pc:docMk/>
            <pc:sldMk cId="2670737278" sldId="312"/>
            <ac:spMk id="2" creationId="{A4CC9317-F149-43CF-A258-4360944C0AAA}"/>
          </ac:spMkLst>
        </pc:spChg>
        <pc:spChg chg="del">
          <ac:chgData name="Raquel Sobral" userId="5a367701964fb6c7" providerId="LiveId" clId="{1FB1803C-585D-4A7E-B1DA-EDAE6F5835D6}" dt="2017-09-19T13:41:54.696" v="358" actId="478"/>
          <ac:spMkLst>
            <pc:docMk/>
            <pc:sldMk cId="2670737278" sldId="312"/>
            <ac:spMk id="6" creationId="{D0EF78DA-E361-44EE-ACC7-BCFE4ED16B42}"/>
          </ac:spMkLst>
        </pc:spChg>
        <pc:spChg chg="mod">
          <ac:chgData name="Raquel Sobral" userId="5a367701964fb6c7" providerId="LiveId" clId="{1FB1803C-585D-4A7E-B1DA-EDAE6F5835D6}" dt="2017-09-19T13:42:28.143" v="434" actId="1076"/>
          <ac:spMkLst>
            <pc:docMk/>
            <pc:sldMk cId="2670737278" sldId="312"/>
            <ac:spMk id="14" creationId="{00000000-0000-0000-0000-000000000000}"/>
          </ac:spMkLst>
        </pc:spChg>
        <pc:spChg chg="mod">
          <ac:chgData name="Raquel Sobral" userId="5a367701964fb6c7" providerId="LiveId" clId="{1FB1803C-585D-4A7E-B1DA-EDAE6F5835D6}" dt="2017-09-19T13:42:32.551" v="435" actId="1076"/>
          <ac:spMkLst>
            <pc:docMk/>
            <pc:sldMk cId="2670737278" sldId="312"/>
            <ac:spMk id="15" creationId="{77F38AE6-71E2-4110-8C4E-CD9DE10B952E}"/>
          </ac:spMkLst>
        </pc:spChg>
        <pc:spChg chg="add del">
          <ac:chgData name="Raquel Sobral" userId="5a367701964fb6c7" providerId="LiveId" clId="{1FB1803C-585D-4A7E-B1DA-EDAE6F5835D6}" dt="2017-09-19T13:41:50.272" v="355" actId="478"/>
          <ac:spMkLst>
            <pc:docMk/>
            <pc:sldMk cId="2670737278" sldId="312"/>
            <ac:spMk id="16" creationId="{A67D7168-FF21-42A9-8923-A23C25C4DED7}"/>
          </ac:spMkLst>
        </pc:spChg>
        <pc:spChg chg="del mod">
          <ac:chgData name="Raquel Sobral" userId="5a367701964fb6c7" providerId="LiveId" clId="{1FB1803C-585D-4A7E-B1DA-EDAE6F5835D6}" dt="2017-09-19T13:42:02.239" v="361" actId="478"/>
          <ac:spMkLst>
            <pc:docMk/>
            <pc:sldMk cId="2670737278" sldId="312"/>
            <ac:spMk id="17" creationId="{ED50A7F6-AC47-4E1F-B607-DA3C39CC6482}"/>
          </ac:spMkLst>
        </pc:spChg>
        <pc:spChg chg="add del">
          <ac:chgData name="Raquel Sobral" userId="5a367701964fb6c7" providerId="LiveId" clId="{1FB1803C-585D-4A7E-B1DA-EDAE6F5835D6}" dt="2017-09-19T13:41:50.942" v="356" actId="478"/>
          <ac:spMkLst>
            <pc:docMk/>
            <pc:sldMk cId="2670737278" sldId="312"/>
            <ac:spMk id="18" creationId="{E9A8B74C-1161-4651-8327-B6063FB05BAC}"/>
          </ac:spMkLst>
        </pc:spChg>
        <pc:spChg chg="del">
          <ac:chgData name="Raquel Sobral" userId="5a367701964fb6c7" providerId="LiveId" clId="{1FB1803C-585D-4A7E-B1DA-EDAE6F5835D6}" dt="2017-09-19T13:41:49.539" v="354" actId="478"/>
          <ac:spMkLst>
            <pc:docMk/>
            <pc:sldMk cId="2670737278" sldId="312"/>
            <ac:spMk id="21" creationId="{59FD2D01-38ED-48D9-912F-6C5F5AF5300B}"/>
          </ac:spMkLst>
        </pc:spChg>
        <pc:spChg chg="add del mod">
          <ac:chgData name="Raquel Sobral" userId="5a367701964fb6c7" providerId="LiveId" clId="{1FB1803C-585D-4A7E-B1DA-EDAE6F5835D6}" dt="2017-09-19T13:47:45.533" v="470" actId="1076"/>
          <ac:spMkLst>
            <pc:docMk/>
            <pc:sldMk cId="2670737278" sldId="312"/>
            <ac:spMk id="24" creationId="{5E9DFB74-803B-4807-A917-9E481E4E069E}"/>
          </ac:spMkLst>
        </pc:spChg>
        <pc:spChg chg="add del mod">
          <ac:chgData name="Raquel Sobral" userId="5a367701964fb6c7" providerId="LiveId" clId="{1FB1803C-585D-4A7E-B1DA-EDAE6F5835D6}" dt="2017-09-19T13:47:47.707" v="471" actId="1076"/>
          <ac:spMkLst>
            <pc:docMk/>
            <pc:sldMk cId="2670737278" sldId="312"/>
            <ac:spMk id="25" creationId="{2EB8A1CF-C34D-4561-A486-12E89117F698}"/>
          </ac:spMkLst>
        </pc:spChg>
        <pc:picChg chg="mod">
          <ac:chgData name="Raquel Sobral" userId="5a367701964fb6c7" providerId="LiveId" clId="{1FB1803C-585D-4A7E-B1DA-EDAE6F5835D6}" dt="2017-09-19T13:42:32.551" v="435" actId="1076"/>
          <ac:picMkLst>
            <pc:docMk/>
            <pc:sldMk cId="2670737278" sldId="312"/>
            <ac:picMk id="3" creationId="{56C5B668-0AAB-4009-BAB3-05BE210B491F}"/>
          </ac:picMkLst>
        </pc:picChg>
        <pc:picChg chg="mod">
          <ac:chgData name="Raquel Sobral" userId="5a367701964fb6c7" providerId="LiveId" clId="{1FB1803C-585D-4A7E-B1DA-EDAE6F5835D6}" dt="2017-09-19T13:47:43.459" v="469" actId="1076"/>
          <ac:picMkLst>
            <pc:docMk/>
            <pc:sldMk cId="2670737278" sldId="312"/>
            <ac:picMk id="4" creationId="{326D75E5-0DA3-426D-8312-89002EE73882}"/>
          </ac:picMkLst>
        </pc:picChg>
        <pc:picChg chg="add mod modCrop">
          <ac:chgData name="Raquel Sobral" userId="5a367701964fb6c7" providerId="LiveId" clId="{1FB1803C-585D-4A7E-B1DA-EDAE6F5835D6}" dt="2017-09-19T13:47:49.946" v="472" actId="1076"/>
          <ac:picMkLst>
            <pc:docMk/>
            <pc:sldMk cId="2670737278" sldId="312"/>
            <ac:picMk id="5" creationId="{335DC673-FB8E-451B-B7CE-A3A54AADCC97}"/>
          </ac:picMkLst>
        </pc:picChg>
        <pc:picChg chg="add del mod modCrop">
          <ac:chgData name="Raquel Sobral" userId="5a367701964fb6c7" providerId="LiveId" clId="{1FB1803C-585D-4A7E-B1DA-EDAE6F5835D6}" dt="2017-09-19T13:47:41.967" v="468" actId="1076"/>
          <ac:picMkLst>
            <pc:docMk/>
            <pc:sldMk cId="2670737278" sldId="312"/>
            <ac:picMk id="7" creationId="{B9A4E432-C58F-45F4-A572-BBAE8393870F}"/>
          </ac:picMkLst>
        </pc:picChg>
      </pc:sldChg>
      <pc:sldChg chg="add del">
        <pc:chgData name="Raquel Sobral" userId="5a367701964fb6c7" providerId="LiveId" clId="{1FB1803C-585D-4A7E-B1DA-EDAE6F5835D6}" dt="2017-09-19T13:41:20.312" v="340" actId="20577"/>
        <pc:sldMkLst>
          <pc:docMk/>
          <pc:sldMk cId="4204792987" sldId="312"/>
        </pc:sldMkLst>
      </pc:sldChg>
      <pc:sldChg chg="addSp delSp modSp add modAnim">
        <pc:chgData name="Raquel Sobral" userId="5a367701964fb6c7" providerId="LiveId" clId="{1FB1803C-585D-4A7E-B1DA-EDAE6F5835D6}" dt="2017-09-19T13:57:54.580" v="527" actId="1076"/>
        <pc:sldMkLst>
          <pc:docMk/>
          <pc:sldMk cId="3020120544" sldId="313"/>
        </pc:sldMkLst>
        <pc:spChg chg="mod">
          <ac:chgData name="Raquel Sobral" userId="5a367701964fb6c7" providerId="LiveId" clId="{1FB1803C-585D-4A7E-B1DA-EDAE6F5835D6}" dt="2017-09-19T13:54:28.343" v="513" actId="20577"/>
          <ac:spMkLst>
            <pc:docMk/>
            <pc:sldMk cId="3020120544" sldId="313"/>
            <ac:spMk id="5" creationId="{00000000-0000-0000-0000-000000000000}"/>
          </ac:spMkLst>
        </pc:spChg>
        <pc:spChg chg="del mod">
          <ac:chgData name="Raquel Sobral" userId="5a367701964fb6c7" providerId="LiveId" clId="{1FB1803C-585D-4A7E-B1DA-EDAE6F5835D6}" dt="2017-09-19T13:51:52.546" v="477" actId="478"/>
          <ac:spMkLst>
            <pc:docMk/>
            <pc:sldMk cId="3020120544" sldId="313"/>
            <ac:spMk id="11" creationId="{00000000-0000-0000-0000-000000000000}"/>
          </ac:spMkLst>
        </pc:spChg>
        <pc:picChg chg="add mod modCrop">
          <ac:chgData name="Raquel Sobral" userId="5a367701964fb6c7" providerId="LiveId" clId="{1FB1803C-585D-4A7E-B1DA-EDAE6F5835D6}" dt="2017-09-19T13:57:48.316" v="524" actId="1076"/>
          <ac:picMkLst>
            <pc:docMk/>
            <pc:sldMk cId="3020120544" sldId="313"/>
            <ac:picMk id="2" creationId="{EEF4A3D6-E935-4F6E-81FE-9E17DBAD8367}"/>
          </ac:picMkLst>
        </pc:picChg>
        <pc:picChg chg="mod">
          <ac:chgData name="Raquel Sobral" userId="5a367701964fb6c7" providerId="LiveId" clId="{1FB1803C-585D-4A7E-B1DA-EDAE6F5835D6}" dt="2017-09-19T13:51:48.043" v="475" actId="1076"/>
          <ac:picMkLst>
            <pc:docMk/>
            <pc:sldMk cId="3020120544" sldId="313"/>
            <ac:picMk id="8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9T13:51:56.645" v="478" actId="478"/>
          <ac:picMkLst>
            <pc:docMk/>
            <pc:sldMk cId="3020120544" sldId="313"/>
            <ac:picMk id="9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9T13:51:45.884" v="474" actId="478"/>
          <ac:picMkLst>
            <pc:docMk/>
            <pc:sldMk cId="3020120544" sldId="313"/>
            <ac:picMk id="10" creationId="{00000000-0000-0000-0000-000000000000}"/>
          </ac:picMkLst>
        </pc:picChg>
        <pc:picChg chg="add mod modCrop">
          <ac:chgData name="Raquel Sobral" userId="5a367701964fb6c7" providerId="LiveId" clId="{1FB1803C-585D-4A7E-B1DA-EDAE6F5835D6}" dt="2017-09-19T13:57:54.580" v="527" actId="1076"/>
          <ac:picMkLst>
            <pc:docMk/>
            <pc:sldMk cId="3020120544" sldId="313"/>
            <ac:picMk id="12" creationId="{E7AAA406-E70C-4A1C-90F7-7D9401E4A0EB}"/>
          </ac:picMkLst>
        </pc:picChg>
      </pc:sldChg>
    </pc:docChg>
  </pc:docChgLst>
  <pc:docChgLst>
    <pc:chgData name="Raquel Sobral" userId="5a367701964fb6c7" providerId="LiveId" clId="{829AEFD0-102D-48FE-A187-DC1707C19FD4}"/>
    <pc:docChg chg="addSld modSld">
      <pc:chgData name="Raquel Sobral" userId="5a367701964fb6c7" providerId="LiveId" clId="{829AEFD0-102D-48FE-A187-DC1707C19FD4}" dt="2017-09-29T10:07:23.470" v="1"/>
      <pc:docMkLst>
        <pc:docMk/>
      </pc:docMkLst>
      <pc:sldChg chg="add">
        <pc:chgData name="Raquel Sobral" userId="5a367701964fb6c7" providerId="LiveId" clId="{829AEFD0-102D-48FE-A187-DC1707C19FD4}" dt="2017-09-29T10:06:40.126" v="0"/>
        <pc:sldMkLst>
          <pc:docMk/>
          <pc:sldMk cId="3947381505" sldId="280"/>
        </pc:sldMkLst>
      </pc:sldChg>
      <pc:sldChg chg="add">
        <pc:chgData name="Raquel Sobral" userId="5a367701964fb6c7" providerId="LiveId" clId="{829AEFD0-102D-48FE-A187-DC1707C19FD4}" dt="2017-09-29T10:06:40.126" v="0"/>
        <pc:sldMkLst>
          <pc:docMk/>
          <pc:sldMk cId="3964075114" sldId="281"/>
        </pc:sldMkLst>
      </pc:sldChg>
      <pc:sldChg chg="add">
        <pc:chgData name="Raquel Sobral" userId="5a367701964fb6c7" providerId="LiveId" clId="{829AEFD0-102D-48FE-A187-DC1707C19FD4}" dt="2017-09-29T10:06:40.126" v="0"/>
        <pc:sldMkLst>
          <pc:docMk/>
          <pc:sldMk cId="1314702714" sldId="282"/>
        </pc:sldMkLst>
      </pc:sldChg>
      <pc:sldChg chg="add">
        <pc:chgData name="Raquel Sobral" userId="5a367701964fb6c7" providerId="LiveId" clId="{829AEFD0-102D-48FE-A187-DC1707C19FD4}" dt="2017-09-29T10:07:23.470" v="1"/>
        <pc:sldMkLst>
          <pc:docMk/>
          <pc:sldMk cId="900285203" sldId="283"/>
        </pc:sldMkLst>
      </pc:sldChg>
      <pc:sldChg chg="add">
        <pc:chgData name="Raquel Sobral" userId="5a367701964fb6c7" providerId="LiveId" clId="{829AEFD0-102D-48FE-A187-DC1707C19FD4}" dt="2017-09-29T10:07:23.470" v="1"/>
        <pc:sldMkLst>
          <pc:docMk/>
          <pc:sldMk cId="1775531246" sldId="284"/>
        </pc:sldMkLst>
      </pc:sldChg>
      <pc:sldChg chg="add">
        <pc:chgData name="Raquel Sobral" userId="5a367701964fb6c7" providerId="LiveId" clId="{829AEFD0-102D-48FE-A187-DC1707C19FD4}" dt="2017-09-29T10:07:23.470" v="1"/>
        <pc:sldMkLst>
          <pc:docMk/>
          <pc:sldMk cId="3400280901" sldId="285"/>
        </pc:sldMkLst>
      </pc:sldChg>
      <pc:sldChg chg="add">
        <pc:chgData name="Raquel Sobral" userId="5a367701964fb6c7" providerId="LiveId" clId="{829AEFD0-102D-48FE-A187-DC1707C19FD4}" dt="2017-09-29T10:07:23.470" v="1"/>
        <pc:sldMkLst>
          <pc:docMk/>
          <pc:sldMk cId="245458979" sldId="286"/>
        </pc:sldMkLst>
      </pc:sldChg>
      <pc:sldChg chg="add">
        <pc:chgData name="Raquel Sobral" userId="5a367701964fb6c7" providerId="LiveId" clId="{829AEFD0-102D-48FE-A187-DC1707C19FD4}" dt="2017-09-29T10:07:23.470" v="1"/>
        <pc:sldMkLst>
          <pc:docMk/>
          <pc:sldMk cId="1403963817" sldId="287"/>
        </pc:sldMkLst>
      </pc:sldChg>
      <pc:sldChg chg="add">
        <pc:chgData name="Raquel Sobral" userId="5a367701964fb6c7" providerId="LiveId" clId="{829AEFD0-102D-48FE-A187-DC1707C19FD4}" dt="2017-09-29T10:07:23.470" v="1"/>
        <pc:sldMkLst>
          <pc:docMk/>
          <pc:sldMk cId="441166018" sldId="288"/>
        </pc:sldMkLst>
      </pc:sldChg>
    </pc:docChg>
  </pc:docChgLst>
  <pc:docChgLst>
    <pc:chgData name="Raquel Sobral" userId="5a367701964fb6c7" providerId="LiveId" clId="{6FEAD681-D1EC-4325-B58F-8E7177069474}"/>
    <pc:docChg chg="modSld">
      <pc:chgData name="Raquel Sobral" userId="5a367701964fb6c7" providerId="LiveId" clId="{6FEAD681-D1EC-4325-B58F-8E7177069474}" dt="2017-09-28T16:16:12.172" v="3"/>
      <pc:docMkLst>
        <pc:docMk/>
      </pc:docMkLst>
      <pc:sldChg chg="setBg">
        <pc:chgData name="Raquel Sobral" userId="5a367701964fb6c7" providerId="LiveId" clId="{6FEAD681-D1EC-4325-B58F-8E7177069474}" dt="2017-09-28T16:16:12.172" v="3"/>
        <pc:sldMkLst>
          <pc:docMk/>
          <pc:sldMk cId="3701927839" sldId="256"/>
        </pc:sldMkLst>
      </pc:sldChg>
      <pc:sldChg chg="modSp">
        <pc:chgData name="Raquel Sobral" userId="5a367701964fb6c7" providerId="LiveId" clId="{6FEAD681-D1EC-4325-B58F-8E7177069474}" dt="2017-09-28T16:15:24.906" v="2"/>
        <pc:sldMkLst>
          <pc:docMk/>
          <pc:sldMk cId="892357120" sldId="257"/>
        </pc:sldMkLst>
        <pc:picChg chg="mod">
          <ac:chgData name="Raquel Sobral" userId="5a367701964fb6c7" providerId="LiveId" clId="{6FEAD681-D1EC-4325-B58F-8E7177069474}" dt="2017-09-28T16:15:24.906" v="2"/>
          <ac:picMkLst>
            <pc:docMk/>
            <pc:sldMk cId="892357120" sldId="257"/>
            <ac:picMk id="10" creationId="{C641A905-1533-4E0A-B68E-629EBB31D690}"/>
          </ac:picMkLst>
        </pc:picChg>
        <pc:picChg chg="mod">
          <ac:chgData name="Raquel Sobral" userId="5a367701964fb6c7" providerId="LiveId" clId="{6FEAD681-D1EC-4325-B58F-8E7177069474}" dt="2017-09-28T16:15:15.223" v="1"/>
          <ac:picMkLst>
            <pc:docMk/>
            <pc:sldMk cId="892357120" sldId="257"/>
            <ac:picMk id="11" creationId="{00000000-0000-0000-0000-000000000000}"/>
          </ac:picMkLst>
        </pc:picChg>
      </pc:sldChg>
      <pc:sldChg chg="modSp">
        <pc:chgData name="Raquel Sobral" userId="5a367701964fb6c7" providerId="LiveId" clId="{6FEAD681-D1EC-4325-B58F-8E7177069474}" dt="2017-09-28T16:16:12.172" v="3"/>
        <pc:sldMkLst>
          <pc:docMk/>
          <pc:sldMk cId="2242200618" sldId="272"/>
        </pc:sldMkLst>
        <pc:picChg chg="mod">
          <ac:chgData name="Raquel Sobral" userId="5a367701964fb6c7" providerId="LiveId" clId="{6FEAD681-D1EC-4325-B58F-8E7177069474}" dt="2017-09-28T16:16:12.172" v="3"/>
          <ac:picMkLst>
            <pc:docMk/>
            <pc:sldMk cId="2242200618" sldId="272"/>
            <ac:picMk id="13" creationId="{1BA0840B-BADB-41C8-B124-38812114663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692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45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958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7" name="logo_vertical_fullcolo - copia.png"/>
          <p:cNvPicPr>
            <a:picLocks noChangeAspect="1"/>
          </p:cNvPicPr>
          <p:nvPr userDrawn="1"/>
        </p:nvPicPr>
        <p:blipFill>
          <a:blip r:embed="rId2" cstate="print">
            <a:alphaModFix amt="3797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012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00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29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37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07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07265">
            <a:off x="7144500" y="4239771"/>
            <a:ext cx="3525794" cy="4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7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69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0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9.png"/><Relationship Id="rId10" Type="http://schemas.openxmlformats.org/officeDocument/2006/relationships/image" Target="../media/image37.png"/><Relationship Id="rId4" Type="http://schemas.openxmlformats.org/officeDocument/2006/relationships/image" Target="../media/image20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9.png"/><Relationship Id="rId10" Type="http://schemas.openxmlformats.org/officeDocument/2006/relationships/image" Target="../media/image43.png"/><Relationship Id="rId4" Type="http://schemas.openxmlformats.org/officeDocument/2006/relationships/image" Target="../media/image20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394" y="4463654"/>
            <a:ext cx="4267206" cy="398632"/>
          </a:xfrm>
          <a:solidFill>
            <a:srgbClr val="930B00"/>
          </a:solidFill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O-Pitblast – Borehole Module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754" y="1131004"/>
            <a:ext cx="3364486" cy="312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27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50834"/>
            <a:ext cx="8848682" cy="983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84" y="2760768"/>
            <a:ext cx="1086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Add</a:t>
            </a:r>
            <a:r>
              <a:rPr lang="pt-PT" dirty="0"/>
              <a:t> </a:t>
            </a:r>
            <a:r>
              <a:rPr lang="pt-PT" dirty="0" err="1"/>
              <a:t>Hole</a:t>
            </a:r>
            <a:endParaRPr lang="pt-PT" dirty="0"/>
          </a:p>
        </p:txBody>
      </p:sp>
      <p:pic>
        <p:nvPicPr>
          <p:cNvPr id="6" name="add_hol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547" y="1932722"/>
            <a:ext cx="750417" cy="8280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up 7"/>
          <p:cNvGrpSpPr/>
          <p:nvPr/>
        </p:nvGrpSpPr>
        <p:grpSpPr>
          <a:xfrm>
            <a:off x="8089063" y="1743795"/>
            <a:ext cx="1064001" cy="417527"/>
            <a:chOff x="133950" y="3370039"/>
            <a:chExt cx="1064001" cy="417527"/>
          </a:xfrm>
        </p:grpSpPr>
        <p:sp>
          <p:nvSpPr>
            <p:cNvPr id="4" name="Rectangle 3"/>
            <p:cNvSpPr/>
            <p:nvPr/>
          </p:nvSpPr>
          <p:spPr>
            <a:xfrm>
              <a:off x="445822" y="3370039"/>
              <a:ext cx="7521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dirty="0" err="1"/>
                <a:t>ctrl+H</a:t>
              </a:r>
              <a:endParaRPr lang="pt-PT" dirty="0"/>
            </a:p>
          </p:txBody>
        </p:sp>
        <p:pic>
          <p:nvPicPr>
            <p:cNvPr id="1026" name="Picture 2" descr="Resultado de imagem para shortcut icon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9741" r="80013"/>
            <a:stretch/>
          </p:blipFill>
          <p:spPr bwMode="auto">
            <a:xfrm>
              <a:off x="133950" y="3407237"/>
              <a:ext cx="375208" cy="380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1812" y="5384799"/>
            <a:ext cx="812152" cy="12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triped Right Arrow 10"/>
          <p:cNvSpPr/>
          <p:nvPr/>
        </p:nvSpPr>
        <p:spPr>
          <a:xfrm rot="5400000">
            <a:off x="322405" y="5414697"/>
            <a:ext cx="324150" cy="157073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ounded Rectangle 11"/>
          <p:cNvSpPr/>
          <p:nvPr/>
        </p:nvSpPr>
        <p:spPr>
          <a:xfrm>
            <a:off x="411071" y="1072991"/>
            <a:ext cx="303891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extBox 12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Default</a:t>
            </a:r>
            <a:r>
              <a:rPr lang="pt-PT" sz="1200" dirty="0"/>
              <a:t> </a:t>
            </a:r>
            <a:r>
              <a:rPr lang="pt-PT" sz="1200" dirty="0" err="1"/>
              <a:t>Terrain</a:t>
            </a:r>
            <a:endParaRPr lang="pt-PT" sz="12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</a:t>
            </a:r>
            <a:r>
              <a:rPr lang="en-US" dirty="0" err="1">
                <a:latin typeface="+mn-lt"/>
              </a:rPr>
              <a:t>Pitblast</a:t>
            </a:r>
            <a:r>
              <a:rPr lang="en-US" dirty="0">
                <a:latin typeface="+mn-lt"/>
              </a:rPr>
              <a:t> – Boreholes Module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1281938" y="2161322"/>
            <a:ext cx="7630595" cy="4048978"/>
            <a:chOff x="1281938" y="2161322"/>
            <a:chExt cx="7630595" cy="4048978"/>
          </a:xfrm>
        </p:grpSpPr>
        <p:pic>
          <p:nvPicPr>
            <p:cNvPr id="7" name="add oles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517"/>
            <a:stretch>
              <a:fillRect/>
            </a:stretch>
          </p:blipFill>
          <p:spPr>
            <a:xfrm>
              <a:off x="1281938" y="2161322"/>
              <a:ext cx="7630595" cy="404897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0315" y="3064616"/>
              <a:ext cx="204824" cy="2138028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1938" y="2178589"/>
              <a:ext cx="7630595" cy="837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5911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50834"/>
            <a:ext cx="8848682" cy="983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84" y="2760768"/>
            <a:ext cx="1086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Add</a:t>
            </a:r>
            <a:r>
              <a:rPr lang="pt-PT" dirty="0"/>
              <a:t> </a:t>
            </a:r>
            <a:r>
              <a:rPr lang="pt-PT" dirty="0" err="1"/>
              <a:t>Hole</a:t>
            </a:r>
            <a:endParaRPr lang="pt-PT" dirty="0"/>
          </a:p>
        </p:txBody>
      </p:sp>
      <p:pic>
        <p:nvPicPr>
          <p:cNvPr id="6" name="add_hol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547" y="1932722"/>
            <a:ext cx="750417" cy="8280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up 7"/>
          <p:cNvGrpSpPr/>
          <p:nvPr/>
        </p:nvGrpSpPr>
        <p:grpSpPr>
          <a:xfrm>
            <a:off x="8089063" y="1743795"/>
            <a:ext cx="1064001" cy="417527"/>
            <a:chOff x="133950" y="3370039"/>
            <a:chExt cx="1064001" cy="417527"/>
          </a:xfrm>
        </p:grpSpPr>
        <p:sp>
          <p:nvSpPr>
            <p:cNvPr id="4" name="Rectangle 3"/>
            <p:cNvSpPr/>
            <p:nvPr/>
          </p:nvSpPr>
          <p:spPr>
            <a:xfrm>
              <a:off x="445822" y="3370039"/>
              <a:ext cx="7521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dirty="0" err="1"/>
                <a:t>ctrl+H</a:t>
              </a:r>
              <a:endParaRPr lang="pt-PT" dirty="0"/>
            </a:p>
          </p:txBody>
        </p:sp>
        <p:pic>
          <p:nvPicPr>
            <p:cNvPr id="1026" name="Picture 2" descr="Resultado de imagem para shortcut icon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9741" r="80013"/>
            <a:stretch/>
          </p:blipFill>
          <p:spPr bwMode="auto">
            <a:xfrm>
              <a:off x="133950" y="3407237"/>
              <a:ext cx="375208" cy="380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113" y="2211250"/>
            <a:ext cx="7633303" cy="43927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11126" y="1086015"/>
            <a:ext cx="303891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Default</a:t>
            </a:r>
            <a:r>
              <a:rPr lang="pt-PT" sz="1200" dirty="0"/>
              <a:t> </a:t>
            </a:r>
            <a:r>
              <a:rPr lang="pt-PT" sz="1200" dirty="0" err="1"/>
              <a:t>Terrain</a:t>
            </a:r>
            <a:endParaRPr lang="pt-PT" sz="12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Boreholes Module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7381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56089"/>
            <a:ext cx="8848682" cy="983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0" y="2760768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Delete </a:t>
            </a:r>
            <a:r>
              <a:rPr lang="pt-PT" dirty="0" err="1"/>
              <a:t>Hole</a:t>
            </a:r>
            <a:endParaRPr lang="pt-PT" dirty="0"/>
          </a:p>
        </p:txBody>
      </p:sp>
      <p:pic>
        <p:nvPicPr>
          <p:cNvPr id="7" name="delete_hol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1739" y="1822499"/>
            <a:ext cx="794030" cy="876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delete all ole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83147" y="5048100"/>
            <a:ext cx="2345072" cy="1566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del sel ole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8850" y="5048100"/>
            <a:ext cx="3193964" cy="1617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1812" y="5384799"/>
            <a:ext cx="812152" cy="12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triped Right Arrow 10"/>
          <p:cNvSpPr/>
          <p:nvPr/>
        </p:nvSpPr>
        <p:spPr>
          <a:xfrm rot="5400000">
            <a:off x="766905" y="5404837"/>
            <a:ext cx="324150" cy="157073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extBox 13"/>
          <p:cNvSpPr txBox="1"/>
          <p:nvPr/>
        </p:nvSpPr>
        <p:spPr>
          <a:xfrm>
            <a:off x="0" y="4894655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Radial Menu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61871" y="1090483"/>
            <a:ext cx="538362" cy="249741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TextBox 15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*.Sample </a:t>
            </a:r>
            <a:r>
              <a:rPr lang="pt-PT" sz="1200" dirty="0" err="1"/>
              <a:t>Pattern</a:t>
            </a:r>
            <a:endParaRPr lang="pt-PT" sz="1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7987465" y="1743795"/>
            <a:ext cx="1187171" cy="417527"/>
            <a:chOff x="133950" y="3370039"/>
            <a:chExt cx="1187171" cy="417527"/>
          </a:xfrm>
        </p:grpSpPr>
        <p:sp>
          <p:nvSpPr>
            <p:cNvPr id="18" name="Rectangle 17"/>
            <p:cNvSpPr/>
            <p:nvPr/>
          </p:nvSpPr>
          <p:spPr>
            <a:xfrm>
              <a:off x="402280" y="3370039"/>
              <a:ext cx="9188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dirty="0" err="1"/>
                <a:t>ctrl+Del</a:t>
              </a:r>
              <a:endParaRPr lang="pt-PT" dirty="0"/>
            </a:p>
          </p:txBody>
        </p:sp>
        <p:pic>
          <p:nvPicPr>
            <p:cNvPr id="19" name="Picture 2" descr="Resultado de imagem para shortcut icon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9741" r="80013"/>
            <a:stretch/>
          </p:blipFill>
          <p:spPr bwMode="auto">
            <a:xfrm>
              <a:off x="133950" y="3407237"/>
              <a:ext cx="375208" cy="380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</a:t>
            </a:r>
            <a:r>
              <a:rPr lang="en-US" dirty="0" err="1">
                <a:latin typeface="+mn-lt"/>
              </a:rPr>
              <a:t>Pitblast</a:t>
            </a:r>
            <a:r>
              <a:rPr lang="en-US" dirty="0">
                <a:latin typeface="+mn-lt"/>
              </a:rPr>
              <a:t> – Boreholes Module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783147" y="1859633"/>
            <a:ext cx="5670407" cy="3016422"/>
            <a:chOff x="1783147" y="1859633"/>
            <a:chExt cx="5670407" cy="3016422"/>
          </a:xfrm>
        </p:grpSpPr>
        <p:pic>
          <p:nvPicPr>
            <p:cNvPr id="6" name="del1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783147" y="1859633"/>
              <a:ext cx="5670406" cy="30164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2467" y="2519401"/>
              <a:ext cx="151982" cy="1586440"/>
            </a:xfrm>
            <a:prstGeom prst="rect">
              <a:avLst/>
            </a:prstGeom>
          </p:spPr>
        </p:pic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1588" y="1873068"/>
              <a:ext cx="5661966" cy="6216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4075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50834"/>
            <a:ext cx="8848682" cy="983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0" y="2760768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Delete </a:t>
            </a:r>
            <a:r>
              <a:rPr lang="pt-PT" dirty="0" err="1"/>
              <a:t>Hole</a:t>
            </a:r>
            <a:endParaRPr lang="pt-PT" dirty="0"/>
          </a:p>
        </p:txBody>
      </p:sp>
      <p:pic>
        <p:nvPicPr>
          <p:cNvPr id="7" name="delete_hol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1739" y="1822499"/>
            <a:ext cx="794030" cy="876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980" y="2019367"/>
            <a:ext cx="7523306" cy="432944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48236" y="1090483"/>
            <a:ext cx="538362" cy="249741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extBox 12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*.Sample </a:t>
            </a:r>
            <a:r>
              <a:rPr lang="pt-PT" sz="1200" dirty="0" err="1"/>
              <a:t>Pattern</a:t>
            </a:r>
            <a:endParaRPr lang="pt-PT" sz="12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Boreholes Module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4702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50834"/>
            <a:ext cx="8848682" cy="983187"/>
          </a:xfrm>
          <a:prstGeom prst="rect">
            <a:avLst/>
          </a:prstGeom>
        </p:spPr>
      </p:pic>
      <p:pic>
        <p:nvPicPr>
          <p:cNvPr id="3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50834"/>
            <a:ext cx="8848682" cy="983187"/>
          </a:xfrm>
          <a:prstGeom prst="rect">
            <a:avLst/>
          </a:prstGeom>
        </p:spPr>
      </p:pic>
      <p:pic>
        <p:nvPicPr>
          <p:cNvPr id="6" name="move_hol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1221" y="1861965"/>
            <a:ext cx="814540" cy="89880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-38470" y="2760768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Move </a:t>
            </a:r>
            <a:r>
              <a:rPr lang="pt-PT" dirty="0" err="1"/>
              <a:t>Hole</a:t>
            </a:r>
            <a:endParaRPr lang="pt-PT" dirty="0"/>
          </a:p>
        </p:txBody>
      </p:sp>
      <p:sp>
        <p:nvSpPr>
          <p:cNvPr id="10" name="TextBox 9"/>
          <p:cNvSpPr txBox="1"/>
          <p:nvPr/>
        </p:nvSpPr>
        <p:spPr>
          <a:xfrm>
            <a:off x="-38470" y="4982552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Single Holes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90951" y="5778501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Multiple Holes</a:t>
            </a:r>
          </a:p>
        </p:txBody>
      </p:sp>
      <p:pic>
        <p:nvPicPr>
          <p:cNvPr id="12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221" y="5534112"/>
            <a:ext cx="812152" cy="12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triped Right Arrow 12"/>
          <p:cNvSpPr/>
          <p:nvPr/>
        </p:nvSpPr>
        <p:spPr>
          <a:xfrm rot="5400000">
            <a:off x="394514" y="5554150"/>
            <a:ext cx="324150" cy="157073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ounded Rectangle 14"/>
          <p:cNvSpPr/>
          <p:nvPr/>
        </p:nvSpPr>
        <p:spPr>
          <a:xfrm>
            <a:off x="695531" y="1319083"/>
            <a:ext cx="538362" cy="249741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TextBox 15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*.Sample </a:t>
            </a:r>
            <a:r>
              <a:rPr lang="pt-PT" sz="1200" dirty="0" err="1"/>
              <a:t>Pattern</a:t>
            </a:r>
            <a:endParaRPr lang="pt-PT" sz="1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8045521" y="1685738"/>
            <a:ext cx="1116901" cy="417527"/>
            <a:chOff x="133950" y="3370039"/>
            <a:chExt cx="1116901" cy="417527"/>
          </a:xfrm>
        </p:grpSpPr>
        <p:sp>
          <p:nvSpPr>
            <p:cNvPr id="18" name="Rectangle 17"/>
            <p:cNvSpPr/>
            <p:nvPr/>
          </p:nvSpPr>
          <p:spPr>
            <a:xfrm>
              <a:off x="445822" y="3370039"/>
              <a:ext cx="8050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dirty="0" err="1"/>
                <a:t>ctrl+M</a:t>
              </a:r>
              <a:endParaRPr lang="pt-PT" dirty="0"/>
            </a:p>
          </p:txBody>
        </p:sp>
        <p:pic>
          <p:nvPicPr>
            <p:cNvPr id="19" name="Picture 2" descr="Resultado de imagem para shortcut icon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9741" r="80013"/>
            <a:stretch/>
          </p:blipFill>
          <p:spPr bwMode="auto">
            <a:xfrm>
              <a:off x="133950" y="3407237"/>
              <a:ext cx="375208" cy="380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Boreholes Module</a:t>
            </a:r>
            <a:endParaRPr lang="en-US" dirty="0">
              <a:latin typeface="+mn-lt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216351" y="2222501"/>
            <a:ext cx="6822935" cy="3632200"/>
            <a:chOff x="2216351" y="2222501"/>
            <a:chExt cx="6822935" cy="3632200"/>
          </a:xfrm>
        </p:grpSpPr>
        <p:pic>
          <p:nvPicPr>
            <p:cNvPr id="9" name="ov2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16351" y="2222501"/>
              <a:ext cx="6822935" cy="36322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6351" y="2222502"/>
              <a:ext cx="6814637" cy="757182"/>
            </a:xfrm>
            <a:prstGeom prst="rect">
              <a:avLst/>
            </a:prstGeom>
          </p:spPr>
        </p:pic>
        <p:pic>
          <p:nvPicPr>
            <p:cNvPr id="23" name="Imagem 2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"/>
            <a:stretch/>
          </p:blipFill>
          <p:spPr>
            <a:xfrm>
              <a:off x="2273901" y="3023899"/>
              <a:ext cx="179523" cy="1859201"/>
            </a:xfrm>
            <a:prstGeom prst="rect">
              <a:avLst/>
            </a:prstGeom>
          </p:spPr>
        </p:pic>
      </p:grpSp>
      <p:grpSp>
        <p:nvGrpSpPr>
          <p:cNvPr id="4" name="Grupo 3"/>
          <p:cNvGrpSpPr/>
          <p:nvPr/>
        </p:nvGrpSpPr>
        <p:grpSpPr>
          <a:xfrm>
            <a:off x="147709" y="3163256"/>
            <a:ext cx="1745773" cy="1789744"/>
            <a:chOff x="147709" y="3163256"/>
            <a:chExt cx="1745773" cy="1789744"/>
          </a:xfrm>
        </p:grpSpPr>
        <p:pic>
          <p:nvPicPr>
            <p:cNvPr id="7" name="ove1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47709" y="3163256"/>
              <a:ext cx="1745773" cy="178974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" name="Imagem 2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"/>
            <a:stretch/>
          </p:blipFill>
          <p:spPr>
            <a:xfrm>
              <a:off x="178539" y="3541158"/>
              <a:ext cx="92143" cy="954267"/>
            </a:xfrm>
            <a:prstGeom prst="rect">
              <a:avLst/>
            </a:prstGeom>
          </p:spPr>
        </p:pic>
        <p:pic>
          <p:nvPicPr>
            <p:cNvPr id="25" name="Imagem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709" y="3174315"/>
              <a:ext cx="1745773" cy="366843"/>
            </a:xfrm>
            <a:prstGeom prst="rect">
              <a:avLst/>
            </a:prstGeom>
          </p:spPr>
        </p:pic>
      </p:grpSp>
      <p:grpSp>
        <p:nvGrpSpPr>
          <p:cNvPr id="27" name="Grupo 1"/>
          <p:cNvGrpSpPr/>
          <p:nvPr/>
        </p:nvGrpSpPr>
        <p:grpSpPr>
          <a:xfrm>
            <a:off x="2216351" y="2222501"/>
            <a:ext cx="6822935" cy="3632200"/>
            <a:chOff x="2216351" y="2222501"/>
            <a:chExt cx="6822935" cy="3632200"/>
          </a:xfrm>
        </p:grpSpPr>
        <p:pic>
          <p:nvPicPr>
            <p:cNvPr id="8" name="ov2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16351" y="2222501"/>
              <a:ext cx="6822935" cy="36322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agem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6351" y="2222502"/>
              <a:ext cx="6814637" cy="757182"/>
            </a:xfrm>
            <a:prstGeom prst="rect">
              <a:avLst/>
            </a:prstGeom>
          </p:spPr>
        </p:pic>
        <p:pic>
          <p:nvPicPr>
            <p:cNvPr id="26" name="Imagem 2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"/>
            <a:stretch/>
          </p:blipFill>
          <p:spPr>
            <a:xfrm>
              <a:off x="2273901" y="3023899"/>
              <a:ext cx="179523" cy="1859201"/>
            </a:xfrm>
            <a:prstGeom prst="rect">
              <a:avLst/>
            </a:prstGeom>
          </p:spPr>
        </p:pic>
      </p:grpSp>
      <p:grpSp>
        <p:nvGrpSpPr>
          <p:cNvPr id="31" name="Grupo 3"/>
          <p:cNvGrpSpPr/>
          <p:nvPr/>
        </p:nvGrpSpPr>
        <p:grpSpPr>
          <a:xfrm>
            <a:off x="147709" y="3163256"/>
            <a:ext cx="1745773" cy="1789744"/>
            <a:chOff x="147709" y="3163256"/>
            <a:chExt cx="1745773" cy="1789744"/>
          </a:xfrm>
        </p:grpSpPr>
        <p:pic>
          <p:nvPicPr>
            <p:cNvPr id="28" name="ove1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47709" y="3163256"/>
              <a:ext cx="1745773" cy="178974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Imagem 2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"/>
            <a:stretch/>
          </p:blipFill>
          <p:spPr>
            <a:xfrm>
              <a:off x="178539" y="3541158"/>
              <a:ext cx="92143" cy="954267"/>
            </a:xfrm>
            <a:prstGeom prst="rect">
              <a:avLst/>
            </a:prstGeom>
          </p:spPr>
        </p:pic>
        <p:pic>
          <p:nvPicPr>
            <p:cNvPr id="30" name="Imagem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709" y="3174315"/>
              <a:ext cx="1745773" cy="366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0285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50834"/>
            <a:ext cx="8848682" cy="983187"/>
          </a:xfrm>
          <a:prstGeom prst="rect">
            <a:avLst/>
          </a:prstGeom>
        </p:spPr>
      </p:pic>
      <p:pic>
        <p:nvPicPr>
          <p:cNvPr id="2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50834"/>
            <a:ext cx="8848682" cy="983187"/>
          </a:xfrm>
          <a:prstGeom prst="rect">
            <a:avLst/>
          </a:prstGeom>
        </p:spPr>
      </p:pic>
      <p:pic>
        <p:nvPicPr>
          <p:cNvPr id="6" name="move_hol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1221" y="1861965"/>
            <a:ext cx="814540" cy="89880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-38470" y="2760768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Move </a:t>
            </a:r>
            <a:r>
              <a:rPr lang="pt-PT" dirty="0" err="1"/>
              <a:t>Hole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294" y="2019367"/>
            <a:ext cx="7530992" cy="4333873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95531" y="1319083"/>
            <a:ext cx="538362" cy="249741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extBox 12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*.Sample </a:t>
            </a:r>
            <a:r>
              <a:rPr lang="pt-PT" sz="1200" dirty="0" err="1"/>
              <a:t>Pattern</a:t>
            </a:r>
            <a:endParaRPr lang="pt-PT" sz="12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Boreholes Module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5531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42187"/>
            <a:ext cx="8848682" cy="983187"/>
          </a:xfrm>
          <a:prstGeom prst="rect">
            <a:avLst/>
          </a:prstGeom>
        </p:spPr>
      </p:pic>
      <p:pic>
        <p:nvPicPr>
          <p:cNvPr id="3" name="Imagem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42187"/>
            <a:ext cx="8848682" cy="983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0" y="2760768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Edit</a:t>
            </a:r>
            <a:r>
              <a:rPr lang="pt-PT" dirty="0"/>
              <a:t> Toe</a:t>
            </a:r>
          </a:p>
        </p:txBody>
      </p:sp>
      <p:pic>
        <p:nvPicPr>
          <p:cNvPr id="8" name="move_to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0113" y="1869985"/>
            <a:ext cx="807272" cy="89078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-106292" y="5096611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Single Holes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67296" y="5884011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Multiple Holes</a:t>
            </a:r>
          </a:p>
        </p:txBody>
      </p:sp>
      <p:pic>
        <p:nvPicPr>
          <p:cNvPr id="11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1812" y="5626099"/>
            <a:ext cx="812152" cy="12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triped Right Arrow 11"/>
          <p:cNvSpPr/>
          <p:nvPr/>
        </p:nvSpPr>
        <p:spPr>
          <a:xfrm rot="5400000">
            <a:off x="360505" y="5646137"/>
            <a:ext cx="324150" cy="157073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ounded Rectangle 13"/>
          <p:cNvSpPr/>
          <p:nvPr/>
        </p:nvSpPr>
        <p:spPr>
          <a:xfrm>
            <a:off x="1124151" y="1090483"/>
            <a:ext cx="538362" cy="249741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TextBox 14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*.Sample </a:t>
            </a:r>
            <a:r>
              <a:rPr lang="pt-PT" sz="1200" dirty="0" err="1"/>
              <a:t>Pattern</a:t>
            </a:r>
            <a:endParaRPr lang="pt-PT" sz="12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7576362" y="1691683"/>
            <a:ext cx="1559329" cy="417527"/>
            <a:chOff x="133950" y="3370039"/>
            <a:chExt cx="1559329" cy="417527"/>
          </a:xfrm>
        </p:grpSpPr>
        <p:sp>
          <p:nvSpPr>
            <p:cNvPr id="17" name="Rectangle 16"/>
            <p:cNvSpPr/>
            <p:nvPr/>
          </p:nvSpPr>
          <p:spPr>
            <a:xfrm>
              <a:off x="445822" y="3370039"/>
              <a:ext cx="12474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dirty="0" err="1"/>
                <a:t>ctrl+shift+T</a:t>
              </a:r>
              <a:endParaRPr lang="pt-PT" dirty="0"/>
            </a:p>
          </p:txBody>
        </p:sp>
        <p:pic>
          <p:nvPicPr>
            <p:cNvPr id="18" name="Picture 2" descr="Resultado de imagem para shortcut icon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9741" r="80013"/>
            <a:stretch/>
          </p:blipFill>
          <p:spPr bwMode="auto">
            <a:xfrm>
              <a:off x="133950" y="3407237"/>
              <a:ext cx="375208" cy="380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Boreholes Module</a:t>
            </a:r>
            <a:endParaRPr lang="en-US" dirty="0">
              <a:latin typeface="+mn-lt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092193" y="2209800"/>
            <a:ext cx="6947093" cy="3701690"/>
            <a:chOff x="2092193" y="2209800"/>
            <a:chExt cx="6947093" cy="3701690"/>
          </a:xfrm>
        </p:grpSpPr>
        <p:pic>
          <p:nvPicPr>
            <p:cNvPr id="7" name="toe2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092193" y="2209800"/>
              <a:ext cx="6947093" cy="370169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2193" y="2209800"/>
              <a:ext cx="6947093" cy="770594"/>
            </a:xfrm>
            <a:prstGeom prst="rect">
              <a:avLst/>
            </a:prstGeom>
          </p:spPr>
        </p:pic>
        <p:pic>
          <p:nvPicPr>
            <p:cNvPr id="21" name="Imagem 2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"/>
            <a:stretch/>
          </p:blipFill>
          <p:spPr>
            <a:xfrm>
              <a:off x="2149743" y="3011197"/>
              <a:ext cx="179523" cy="1859201"/>
            </a:xfrm>
            <a:prstGeom prst="rect">
              <a:avLst/>
            </a:prstGeom>
          </p:spPr>
        </p:pic>
      </p:grpSp>
      <p:grpSp>
        <p:nvGrpSpPr>
          <p:cNvPr id="4" name="Grupo 3"/>
          <p:cNvGrpSpPr/>
          <p:nvPr/>
        </p:nvGrpSpPr>
        <p:grpSpPr>
          <a:xfrm>
            <a:off x="116114" y="3209221"/>
            <a:ext cx="1884107" cy="1981290"/>
            <a:chOff x="116114" y="3193600"/>
            <a:chExt cx="1884107" cy="1981290"/>
          </a:xfrm>
        </p:grpSpPr>
        <p:pic>
          <p:nvPicPr>
            <p:cNvPr id="6" name="toe1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6115" y="3193601"/>
              <a:ext cx="1884106" cy="198128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Imagem 2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"/>
            <a:stretch/>
          </p:blipFill>
          <p:spPr>
            <a:xfrm>
              <a:off x="148370" y="3631167"/>
              <a:ext cx="95708" cy="1041864"/>
            </a:xfrm>
            <a:prstGeom prst="rect">
              <a:avLst/>
            </a:prstGeom>
          </p:spPr>
        </p:pic>
        <p:pic>
          <p:nvPicPr>
            <p:cNvPr id="23" name="Imagem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114" y="3193600"/>
              <a:ext cx="1884107" cy="419777"/>
            </a:xfrm>
            <a:prstGeom prst="rect">
              <a:avLst/>
            </a:prstGeom>
          </p:spPr>
        </p:pic>
      </p:grpSp>
      <p:grpSp>
        <p:nvGrpSpPr>
          <p:cNvPr id="27" name="Grupo 1"/>
          <p:cNvGrpSpPr/>
          <p:nvPr/>
        </p:nvGrpSpPr>
        <p:grpSpPr>
          <a:xfrm>
            <a:off x="2092193" y="2209800"/>
            <a:ext cx="6947093" cy="3701690"/>
            <a:chOff x="2092193" y="2209800"/>
            <a:chExt cx="6947093" cy="3701690"/>
          </a:xfrm>
        </p:grpSpPr>
        <p:pic>
          <p:nvPicPr>
            <p:cNvPr id="13" name="toe2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092193" y="2209800"/>
              <a:ext cx="6947093" cy="370169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5" name="Imagem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2193" y="2209800"/>
              <a:ext cx="6947093" cy="770594"/>
            </a:xfrm>
            <a:prstGeom prst="rect">
              <a:avLst/>
            </a:prstGeom>
          </p:spPr>
        </p:pic>
        <p:pic>
          <p:nvPicPr>
            <p:cNvPr id="26" name="Imagem 2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"/>
            <a:stretch/>
          </p:blipFill>
          <p:spPr>
            <a:xfrm>
              <a:off x="2149743" y="3011197"/>
              <a:ext cx="179523" cy="1859201"/>
            </a:xfrm>
            <a:prstGeom prst="rect">
              <a:avLst/>
            </a:prstGeom>
          </p:spPr>
        </p:pic>
      </p:grpSp>
      <p:grpSp>
        <p:nvGrpSpPr>
          <p:cNvPr id="31" name="Grupo 3"/>
          <p:cNvGrpSpPr/>
          <p:nvPr/>
        </p:nvGrpSpPr>
        <p:grpSpPr>
          <a:xfrm>
            <a:off x="116114" y="3209221"/>
            <a:ext cx="1884107" cy="1981290"/>
            <a:chOff x="116114" y="3193600"/>
            <a:chExt cx="1884107" cy="1981290"/>
          </a:xfrm>
        </p:grpSpPr>
        <p:pic>
          <p:nvPicPr>
            <p:cNvPr id="28" name="toe1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6115" y="3193601"/>
              <a:ext cx="1884106" cy="198128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Imagem 2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"/>
            <a:stretch/>
          </p:blipFill>
          <p:spPr>
            <a:xfrm>
              <a:off x="148370" y="3631167"/>
              <a:ext cx="95708" cy="1041864"/>
            </a:xfrm>
            <a:prstGeom prst="rect">
              <a:avLst/>
            </a:prstGeom>
          </p:spPr>
        </p:pic>
        <p:pic>
          <p:nvPicPr>
            <p:cNvPr id="30" name="Imagem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114" y="3193600"/>
              <a:ext cx="1884107" cy="4197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0280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50834"/>
            <a:ext cx="8848682" cy="983187"/>
          </a:xfrm>
          <a:prstGeom prst="rect">
            <a:avLst/>
          </a:prstGeom>
        </p:spPr>
      </p:pic>
      <p:pic>
        <p:nvPicPr>
          <p:cNvPr id="2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50834"/>
            <a:ext cx="8848682" cy="983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0" y="2760768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Edit</a:t>
            </a:r>
            <a:r>
              <a:rPr lang="pt-PT" dirty="0"/>
              <a:t> Toe</a:t>
            </a:r>
          </a:p>
        </p:txBody>
      </p:sp>
      <p:pic>
        <p:nvPicPr>
          <p:cNvPr id="8" name="move_to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0113" y="1869985"/>
            <a:ext cx="807272" cy="890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303" y="2019367"/>
            <a:ext cx="7771983" cy="447255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119390" y="1090483"/>
            <a:ext cx="538362" cy="249741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*.Sample </a:t>
            </a:r>
            <a:r>
              <a:rPr lang="pt-PT" sz="1200" dirty="0" err="1"/>
              <a:t>Pattern</a:t>
            </a:r>
            <a:endParaRPr lang="pt-PT" sz="12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Boreholes Module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458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50834"/>
            <a:ext cx="8848682" cy="983187"/>
          </a:xfrm>
          <a:prstGeom prst="rect">
            <a:avLst/>
          </a:prstGeom>
        </p:spPr>
      </p:pic>
      <p:pic>
        <p:nvPicPr>
          <p:cNvPr id="2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50834"/>
            <a:ext cx="8848682" cy="983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0" y="2760768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Select</a:t>
            </a:r>
            <a:r>
              <a:rPr lang="pt-PT" dirty="0"/>
              <a:t> </a:t>
            </a:r>
            <a:r>
              <a:rPr lang="pt-PT" dirty="0" err="1"/>
              <a:t>Hole</a:t>
            </a:r>
            <a:endParaRPr lang="pt-PT" dirty="0"/>
          </a:p>
        </p:txBody>
      </p:sp>
      <p:pic>
        <p:nvPicPr>
          <p:cNvPr id="6" name="select_hol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2478" y="1786247"/>
            <a:ext cx="834434" cy="974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selec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5980" y="2353195"/>
            <a:ext cx="7391239" cy="3936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1812" y="5384799"/>
            <a:ext cx="812152" cy="12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triped Right Arrow 10"/>
          <p:cNvSpPr/>
          <p:nvPr/>
        </p:nvSpPr>
        <p:spPr>
          <a:xfrm rot="5400000">
            <a:off x="766905" y="5404837"/>
            <a:ext cx="324150" cy="157073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-69337" y="4753857"/>
            <a:ext cx="1076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Create</a:t>
            </a:r>
            <a:r>
              <a:rPr lang="pt-PT" sz="1400" dirty="0"/>
              <a:t> </a:t>
            </a:r>
            <a:r>
              <a:rPr lang="pt-PT" sz="1400" dirty="0" err="1"/>
              <a:t>polygon</a:t>
            </a:r>
            <a:endParaRPr lang="pt-PT" sz="1400" dirty="0"/>
          </a:p>
        </p:txBody>
      </p:sp>
      <p:sp>
        <p:nvSpPr>
          <p:cNvPr id="13" name="Striped Right Arrow 12"/>
          <p:cNvSpPr/>
          <p:nvPr/>
        </p:nvSpPr>
        <p:spPr>
          <a:xfrm rot="5400000">
            <a:off x="311761" y="5404838"/>
            <a:ext cx="324150" cy="157073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extBox 13"/>
          <p:cNvSpPr txBox="1"/>
          <p:nvPr/>
        </p:nvSpPr>
        <p:spPr>
          <a:xfrm>
            <a:off x="389394" y="4756917"/>
            <a:ext cx="1063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400" dirty="0" err="1"/>
              <a:t>Close</a:t>
            </a:r>
            <a:r>
              <a:rPr lang="pt-PT" sz="1400" dirty="0"/>
              <a:t> </a:t>
            </a:r>
            <a:r>
              <a:rPr lang="pt-PT" sz="1400" dirty="0" err="1"/>
              <a:t>polygon</a:t>
            </a:r>
            <a:endParaRPr lang="pt-PT" sz="1400" dirty="0"/>
          </a:p>
        </p:txBody>
      </p:sp>
      <p:sp>
        <p:nvSpPr>
          <p:cNvPr id="15" name="Rounded Rectangle 14"/>
          <p:cNvSpPr/>
          <p:nvPr/>
        </p:nvSpPr>
        <p:spPr>
          <a:xfrm>
            <a:off x="1100344" y="1319083"/>
            <a:ext cx="538362" cy="249741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TextBox 15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*.Sample </a:t>
            </a:r>
            <a:r>
              <a:rPr lang="pt-PT" sz="1200" dirty="0" err="1"/>
              <a:t>Pattern</a:t>
            </a:r>
            <a:endParaRPr lang="pt-PT" sz="1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8089063" y="1743795"/>
            <a:ext cx="1075223" cy="417527"/>
            <a:chOff x="133950" y="3370039"/>
            <a:chExt cx="1075223" cy="417527"/>
          </a:xfrm>
        </p:grpSpPr>
        <p:sp>
          <p:nvSpPr>
            <p:cNvPr id="18" name="Rectangle 17"/>
            <p:cNvSpPr/>
            <p:nvPr/>
          </p:nvSpPr>
          <p:spPr>
            <a:xfrm>
              <a:off x="445822" y="3370039"/>
              <a:ext cx="7633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dirty="0" err="1"/>
                <a:t>ctrl+Q</a:t>
              </a:r>
              <a:endParaRPr lang="pt-PT" dirty="0"/>
            </a:p>
          </p:txBody>
        </p:sp>
        <p:pic>
          <p:nvPicPr>
            <p:cNvPr id="19" name="Picture 2" descr="Resultado de imagem para shortcut icon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9741" r="80013"/>
            <a:stretch/>
          </p:blipFill>
          <p:spPr bwMode="auto">
            <a:xfrm>
              <a:off x="133950" y="3407237"/>
              <a:ext cx="375208" cy="380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Boreholes Module</a:t>
            </a:r>
            <a:endParaRPr lang="en-US" dirty="0">
              <a:latin typeface="+mn-lt"/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177" y="2359506"/>
            <a:ext cx="7390041" cy="819728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" r="-3" b="853"/>
          <a:stretch/>
        </p:blipFill>
        <p:spPr>
          <a:xfrm>
            <a:off x="1586573" y="3218053"/>
            <a:ext cx="180720" cy="1871598"/>
          </a:xfrm>
          <a:prstGeom prst="rect">
            <a:avLst/>
          </a:prstGeom>
        </p:spPr>
      </p:pic>
      <p:pic>
        <p:nvPicPr>
          <p:cNvPr id="3" name="Imagem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177" y="2359506"/>
            <a:ext cx="7390041" cy="819728"/>
          </a:xfrm>
          <a:prstGeom prst="rect">
            <a:avLst/>
          </a:prstGeom>
        </p:spPr>
      </p:pic>
      <p:pic>
        <p:nvPicPr>
          <p:cNvPr id="4" name="Imagem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" r="-3" b="853"/>
          <a:stretch/>
        </p:blipFill>
        <p:spPr>
          <a:xfrm>
            <a:off x="1586573" y="3218053"/>
            <a:ext cx="180720" cy="18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63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50834"/>
            <a:ext cx="8848682" cy="983187"/>
          </a:xfrm>
          <a:prstGeom prst="rect">
            <a:avLst/>
          </a:prstGeom>
        </p:spPr>
      </p:pic>
      <p:pic>
        <p:nvPicPr>
          <p:cNvPr id="2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50834"/>
            <a:ext cx="8848682" cy="983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8470" y="2760768"/>
            <a:ext cx="1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Select</a:t>
            </a:r>
            <a:r>
              <a:rPr lang="pt-PT" dirty="0"/>
              <a:t> </a:t>
            </a:r>
            <a:r>
              <a:rPr lang="pt-PT" dirty="0" err="1"/>
              <a:t>Hole</a:t>
            </a:r>
            <a:endParaRPr lang="pt-PT" dirty="0"/>
          </a:p>
        </p:txBody>
      </p:sp>
      <p:pic>
        <p:nvPicPr>
          <p:cNvPr id="6" name="select_hol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2478" y="1786247"/>
            <a:ext cx="834434" cy="974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980" y="2019367"/>
            <a:ext cx="7127972" cy="410194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46375" y="1319083"/>
            <a:ext cx="538362" cy="249741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*.Sample </a:t>
            </a:r>
            <a:r>
              <a:rPr lang="pt-PT" sz="1200" dirty="0" err="1"/>
              <a:t>Pattern</a:t>
            </a:r>
            <a:endParaRPr lang="pt-PT" sz="12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Boreholes Module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1166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202404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573" y="2933089"/>
            <a:ext cx="1086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Hole</a:t>
            </a:r>
            <a:endParaRPr lang="pt-PT" dirty="0"/>
          </a:p>
        </p:txBody>
      </p:sp>
      <p:pic>
        <p:nvPicPr>
          <p:cNvPr id="15" name="add_ho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8723" y="1797566"/>
            <a:ext cx="420069" cy="1135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7711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698655"/>
            <a:ext cx="8848682" cy="98318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971" y="3589650"/>
            <a:ext cx="1681250" cy="256415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641A905-1533-4E0A-B68E-629EBB31D6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393" y="2024218"/>
            <a:ext cx="4734910" cy="430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57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1BA0840B-BADB-41C8-B124-3881211466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467" y="3329413"/>
            <a:ext cx="2067839" cy="339789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0735" y="1883890"/>
            <a:ext cx="827078" cy="1261417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34293"/>
            <a:ext cx="8848682" cy="983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086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Hole</a:t>
            </a:r>
            <a:endParaRPr lang="pt-PT" dirty="0"/>
          </a:p>
        </p:txBody>
      </p:sp>
      <p:pic>
        <p:nvPicPr>
          <p:cNvPr id="15" name="add_hol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8723" y="1797566"/>
            <a:ext cx="420069" cy="1135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7711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" name="Rounded Rectangle 3"/>
          <p:cNvSpPr/>
          <p:nvPr/>
        </p:nvSpPr>
        <p:spPr>
          <a:xfrm>
            <a:off x="215467" y="3705348"/>
            <a:ext cx="2000816" cy="217283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ounded Rectangle 8"/>
          <p:cNvSpPr/>
          <p:nvPr/>
        </p:nvSpPr>
        <p:spPr>
          <a:xfrm>
            <a:off x="152367" y="1086015"/>
            <a:ext cx="303891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ounded Rectangle 11"/>
          <p:cNvSpPr/>
          <p:nvPr/>
        </p:nvSpPr>
        <p:spPr>
          <a:xfrm>
            <a:off x="1493325" y="1880274"/>
            <a:ext cx="844487" cy="19150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Boreholes Module</a:t>
            </a:r>
            <a:endParaRPr lang="en-US" dirty="0">
              <a:latin typeface="+mn-lt"/>
            </a:endParaRPr>
          </a:p>
        </p:txBody>
      </p:sp>
      <p:pic>
        <p:nvPicPr>
          <p:cNvPr id="3" name="2017-09-14 15-24-25">
            <a:hlinkClick r:id="" action="ppaction://media"/>
            <a:extLst>
              <a:ext uri="{FF2B5EF4-FFF2-40B4-BE49-F238E27FC236}">
                <a16:creationId xmlns:a16="http://schemas.microsoft.com/office/drawing/2014/main" id="{417B94DE-8761-4EDD-B787-27DC979273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b="4097"/>
          <a:stretch/>
        </p:blipFill>
        <p:spPr>
          <a:xfrm>
            <a:off x="2509420" y="1976027"/>
            <a:ext cx="6577392" cy="420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0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E425324-7B2C-4BE7-9522-B4778463C7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467" y="3329413"/>
            <a:ext cx="2067839" cy="3397892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50834"/>
            <a:ext cx="8848682" cy="983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608" y="2371840"/>
            <a:ext cx="6464808" cy="3699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086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Hole</a:t>
            </a:r>
            <a:endParaRPr lang="pt-PT" dirty="0"/>
          </a:p>
        </p:txBody>
      </p:sp>
      <p:pic>
        <p:nvPicPr>
          <p:cNvPr id="15" name="add_hol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8723" y="1797566"/>
            <a:ext cx="420069" cy="1135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7711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" name="Rounded Rectangle 3"/>
          <p:cNvSpPr/>
          <p:nvPr/>
        </p:nvSpPr>
        <p:spPr>
          <a:xfrm>
            <a:off x="262111" y="4897813"/>
            <a:ext cx="953289" cy="191288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ounded Rectangle 8"/>
          <p:cNvSpPr/>
          <p:nvPr/>
        </p:nvSpPr>
        <p:spPr>
          <a:xfrm>
            <a:off x="152367" y="1086015"/>
            <a:ext cx="303891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</a:t>
            </a:r>
            <a:r>
              <a:rPr lang="en-US" dirty="0" err="1">
                <a:latin typeface="+mn-lt"/>
              </a:rPr>
              <a:t>Pitblast</a:t>
            </a:r>
            <a:r>
              <a:rPr lang="en-US" dirty="0">
                <a:latin typeface="+mn-lt"/>
              </a:rPr>
              <a:t> – Boreholes Module</a:t>
            </a:r>
          </a:p>
        </p:txBody>
      </p:sp>
    </p:spTree>
    <p:extLst>
      <p:ext uri="{BB962C8B-B14F-4D97-AF65-F5344CB8AC3E}">
        <p14:creationId xmlns:p14="http://schemas.microsoft.com/office/powerpoint/2010/main" val="2713583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AC9D347D-9A0F-4E43-9D83-1E8C543FD1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467" y="3329413"/>
            <a:ext cx="2067839" cy="339789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50834"/>
            <a:ext cx="8848682" cy="983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608" y="2365327"/>
            <a:ext cx="6476188" cy="37064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086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Hole</a:t>
            </a:r>
            <a:endParaRPr lang="pt-PT" dirty="0"/>
          </a:p>
        </p:txBody>
      </p:sp>
      <p:pic>
        <p:nvPicPr>
          <p:cNvPr id="15" name="add_hol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8723" y="1797566"/>
            <a:ext cx="420069" cy="1135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7711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" name="Rounded Rectangle 3"/>
          <p:cNvSpPr/>
          <p:nvPr/>
        </p:nvSpPr>
        <p:spPr>
          <a:xfrm>
            <a:off x="304312" y="5081587"/>
            <a:ext cx="953289" cy="138059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ounded Rectangle 8"/>
          <p:cNvSpPr/>
          <p:nvPr/>
        </p:nvSpPr>
        <p:spPr>
          <a:xfrm>
            <a:off x="152367" y="1086015"/>
            <a:ext cx="303891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extBox 10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Ramp</a:t>
            </a:r>
            <a:endParaRPr lang="pt-PT" sz="12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Boreholes Module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3679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42DB5BAF-1438-4CE7-B4F0-05E6FB5192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467" y="3329413"/>
            <a:ext cx="2067839" cy="3397892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50834"/>
            <a:ext cx="8848682" cy="983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608" y="2357463"/>
            <a:ext cx="6454465" cy="37143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086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Hole</a:t>
            </a:r>
            <a:endParaRPr lang="pt-PT" dirty="0"/>
          </a:p>
        </p:txBody>
      </p:sp>
      <p:pic>
        <p:nvPicPr>
          <p:cNvPr id="15" name="add_hol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8723" y="1797566"/>
            <a:ext cx="420069" cy="1135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7711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" name="Rounded Rectangle 3"/>
          <p:cNvSpPr/>
          <p:nvPr/>
        </p:nvSpPr>
        <p:spPr>
          <a:xfrm>
            <a:off x="1195331" y="4762499"/>
            <a:ext cx="953289" cy="173631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ounded Rectangle 8"/>
          <p:cNvSpPr/>
          <p:nvPr/>
        </p:nvSpPr>
        <p:spPr>
          <a:xfrm>
            <a:off x="152367" y="1086015"/>
            <a:ext cx="303891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extBox 10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Ramp</a:t>
            </a:r>
            <a:endParaRPr lang="pt-PT" sz="12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</a:t>
            </a:r>
            <a:r>
              <a:rPr lang="en-US" dirty="0" err="1">
                <a:latin typeface="+mn-lt"/>
              </a:rPr>
              <a:t>Pitblast</a:t>
            </a:r>
            <a:r>
              <a:rPr lang="en-US" dirty="0">
                <a:latin typeface="+mn-lt"/>
              </a:rPr>
              <a:t> – Boreholes Module</a:t>
            </a:r>
          </a:p>
        </p:txBody>
      </p:sp>
    </p:spTree>
    <p:extLst>
      <p:ext uri="{BB962C8B-B14F-4D97-AF65-F5344CB8AC3E}">
        <p14:creationId xmlns:p14="http://schemas.microsoft.com/office/powerpoint/2010/main" val="3420919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6E0E4391-0560-4854-88B7-0EF8894366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136" y="3359029"/>
            <a:ext cx="2067839" cy="3397892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50834"/>
            <a:ext cx="8848682" cy="983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608" y="2357464"/>
            <a:ext cx="6454465" cy="37143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086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Hole</a:t>
            </a:r>
            <a:endParaRPr lang="pt-PT" dirty="0"/>
          </a:p>
        </p:txBody>
      </p:sp>
      <p:pic>
        <p:nvPicPr>
          <p:cNvPr id="15" name="add_hol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8723" y="1797566"/>
            <a:ext cx="420069" cy="1135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7711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" name="Rounded Rectangle 3"/>
          <p:cNvSpPr/>
          <p:nvPr/>
        </p:nvSpPr>
        <p:spPr>
          <a:xfrm>
            <a:off x="1212557" y="4927429"/>
            <a:ext cx="953289" cy="191288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ounded Rectangle 8"/>
          <p:cNvSpPr/>
          <p:nvPr/>
        </p:nvSpPr>
        <p:spPr>
          <a:xfrm>
            <a:off x="152367" y="1086015"/>
            <a:ext cx="303891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ounded Rectangle 9"/>
          <p:cNvSpPr/>
          <p:nvPr/>
        </p:nvSpPr>
        <p:spPr>
          <a:xfrm>
            <a:off x="1158172" y="5268163"/>
            <a:ext cx="484245" cy="191288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Ramp</a:t>
            </a:r>
            <a:endParaRPr lang="pt-PT" sz="12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Boreholes Module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1546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E90E31D0-8564-4797-8E07-47807F3114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348" y="3410376"/>
            <a:ext cx="2067839" cy="3397892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50834"/>
            <a:ext cx="8848682" cy="983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608" y="2357465"/>
            <a:ext cx="6454465" cy="37143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086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Hole</a:t>
            </a:r>
            <a:endParaRPr lang="pt-PT" dirty="0"/>
          </a:p>
        </p:txBody>
      </p:sp>
      <p:pic>
        <p:nvPicPr>
          <p:cNvPr id="15" name="add_hol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8723" y="1797566"/>
            <a:ext cx="420069" cy="1135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7711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" name="Rounded Rectangle 3"/>
          <p:cNvSpPr/>
          <p:nvPr/>
        </p:nvSpPr>
        <p:spPr>
          <a:xfrm>
            <a:off x="1317268" y="5143035"/>
            <a:ext cx="953289" cy="173898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ounded Rectangle 8"/>
          <p:cNvSpPr/>
          <p:nvPr/>
        </p:nvSpPr>
        <p:spPr>
          <a:xfrm>
            <a:off x="152367" y="1086015"/>
            <a:ext cx="303891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ounded Rectangle 9"/>
          <p:cNvSpPr/>
          <p:nvPr/>
        </p:nvSpPr>
        <p:spPr>
          <a:xfrm>
            <a:off x="347959" y="5307164"/>
            <a:ext cx="943657" cy="173898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7519822" y="1443713"/>
            <a:ext cx="155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</a:t>
            </a:r>
            <a:r>
              <a:rPr lang="pt-PT" sz="1200" dirty="0" err="1"/>
              <a:t>Ramp</a:t>
            </a:r>
            <a:endParaRPr lang="pt-PT" sz="12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Boreholes Module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1457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2AD18B4A-8407-4668-97BA-4BA5147077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467" y="3329413"/>
            <a:ext cx="2067839" cy="339789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50834"/>
            <a:ext cx="8848682" cy="983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608" y="2357466"/>
            <a:ext cx="6454465" cy="37143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086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Hole</a:t>
            </a:r>
            <a:endParaRPr lang="pt-PT" dirty="0"/>
          </a:p>
        </p:txBody>
      </p:sp>
      <p:pic>
        <p:nvPicPr>
          <p:cNvPr id="15" name="add_hol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8723" y="1797566"/>
            <a:ext cx="420069" cy="1135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7711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" name="Rounded Rectangle 3"/>
          <p:cNvSpPr/>
          <p:nvPr/>
        </p:nvSpPr>
        <p:spPr>
          <a:xfrm>
            <a:off x="1196216" y="6033622"/>
            <a:ext cx="953260" cy="292565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ounded Rectangle 8"/>
          <p:cNvSpPr/>
          <p:nvPr/>
        </p:nvSpPr>
        <p:spPr>
          <a:xfrm>
            <a:off x="152367" y="1086015"/>
            <a:ext cx="303891" cy="588876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+mn-lt"/>
              </a:rPr>
              <a:t>O-Pitblast – Boreholes Module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1049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1865</TotalTime>
  <Words>184</Words>
  <Application>Microsoft Office PowerPoint</Application>
  <PresentationFormat>Apresentação no Ecrã (4:3)</PresentationFormat>
  <Paragraphs>64</Paragraphs>
  <Slides>19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Apresentação do PowerPoint</vt:lpstr>
      <vt:lpstr>O-Pitblast – Boreholes Module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 Leite</dc:creator>
  <cp:lastModifiedBy>Raquel Sobral</cp:lastModifiedBy>
  <cp:revision>114</cp:revision>
  <dcterms:created xsi:type="dcterms:W3CDTF">2016-12-29T16:55:20Z</dcterms:created>
  <dcterms:modified xsi:type="dcterms:W3CDTF">2017-09-29T10:07:25Z</dcterms:modified>
</cp:coreProperties>
</file>