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8" r:id="rId2"/>
    <p:sldId id="299" r:id="rId3"/>
    <p:sldId id="266" r:id="rId4"/>
    <p:sldId id="289" r:id="rId5"/>
    <p:sldId id="290" r:id="rId6"/>
    <p:sldId id="291" r:id="rId7"/>
    <p:sldId id="287" r:id="rId8"/>
    <p:sldId id="292" r:id="rId9"/>
    <p:sldId id="267" r:id="rId10"/>
    <p:sldId id="296" r:id="rId11"/>
    <p:sldId id="293" r:id="rId12"/>
    <p:sldId id="294" r:id="rId13"/>
    <p:sldId id="295" r:id="rId14"/>
    <p:sldId id="297" r:id="rId15"/>
    <p:sldId id="300" r:id="rId16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ção Sem Título" id="{B3B70B9D-F99C-4980-A7F3-F3159830A110}">
          <p14:sldIdLst>
            <p14:sldId id="298"/>
            <p14:sldId id="299"/>
            <p14:sldId id="266"/>
            <p14:sldId id="289"/>
            <p14:sldId id="290"/>
            <p14:sldId id="291"/>
            <p14:sldId id="287"/>
            <p14:sldId id="292"/>
            <p14:sldId id="267"/>
            <p14:sldId id="296"/>
            <p14:sldId id="293"/>
            <p14:sldId id="294"/>
            <p14:sldId id="295"/>
            <p14:sldId id="297"/>
            <p14:sldId id="30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0B00"/>
    <a:srgbClr val="F8BD8C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32" autoAdjust="0"/>
    <p:restoredTop sz="94660"/>
  </p:normalViewPr>
  <p:slideViewPr>
    <p:cSldViewPr snapToGrid="0">
      <p:cViewPr varScale="1">
        <p:scale>
          <a:sx n="91" d="100"/>
          <a:sy n="91" d="100"/>
        </p:scale>
        <p:origin x="693" y="5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quel Sobral" userId="5a367701964fb6c7" providerId="LiveId" clId="{4F5900E2-B5AF-4BF2-A0AB-D9214979B60C}"/>
    <pc:docChg chg="custSel modSld">
      <pc:chgData name="Raquel Sobral" userId="5a367701964fb6c7" providerId="LiveId" clId="{4F5900E2-B5AF-4BF2-A0AB-D9214979B60C}" dt="2017-09-28T15:45:10.949" v="0" actId="478"/>
      <pc:docMkLst>
        <pc:docMk/>
      </pc:docMkLst>
      <pc:sldChg chg="delSp">
        <pc:chgData name="Raquel Sobral" userId="5a367701964fb6c7" providerId="LiveId" clId="{4F5900E2-B5AF-4BF2-A0AB-D9214979B60C}" dt="2017-09-28T15:45:10.949" v="0" actId="478"/>
        <pc:sldMkLst>
          <pc:docMk/>
          <pc:sldMk cId="437068628" sldId="260"/>
        </pc:sldMkLst>
        <pc:spChg chg="del">
          <ac:chgData name="Raquel Sobral" userId="5a367701964fb6c7" providerId="LiveId" clId="{4F5900E2-B5AF-4BF2-A0AB-D9214979B60C}" dt="2017-09-28T15:45:10.949" v="0" actId="478"/>
          <ac:spMkLst>
            <pc:docMk/>
            <pc:sldMk cId="437068628" sldId="260"/>
            <ac:spMk id="2" creationId="{00000000-0000-0000-0000-000000000000}"/>
          </ac:spMkLst>
        </pc:spChg>
      </pc:sldChg>
    </pc:docChg>
  </pc:docChgLst>
  <pc:docChgLst>
    <pc:chgData name="Raquel Sobral" userId="5a367701964fb6c7" providerId="LiveId" clId="{D3EA7929-F896-4437-A25F-1B0536925101}"/>
    <pc:docChg chg="addSld delSld modSld sldOrd modSection">
      <pc:chgData name="Raquel Sobral" userId="5a367701964fb6c7" providerId="LiveId" clId="{D3EA7929-F896-4437-A25F-1B0536925101}" dt="2017-09-29T10:11:13.762" v="47" actId="2696"/>
      <pc:docMkLst>
        <pc:docMk/>
      </pc:docMkLst>
      <pc:sldChg chg="del">
        <pc:chgData name="Raquel Sobral" userId="5a367701964fb6c7" providerId="LiveId" clId="{D3EA7929-F896-4437-A25F-1B0536925101}" dt="2017-09-29T09:52:57.589" v="0" actId="2696"/>
        <pc:sldMkLst>
          <pc:docMk/>
          <pc:sldMk cId="3701927839" sldId="256"/>
        </pc:sldMkLst>
      </pc:sldChg>
      <pc:sldChg chg="del">
        <pc:chgData name="Raquel Sobral" userId="5a367701964fb6c7" providerId="LiveId" clId="{D3EA7929-F896-4437-A25F-1B0536925101}" dt="2017-09-29T09:52:57.643" v="1" actId="2696"/>
        <pc:sldMkLst>
          <pc:docMk/>
          <pc:sldMk cId="892357120" sldId="257"/>
        </pc:sldMkLst>
      </pc:sldChg>
      <pc:sldChg chg="del">
        <pc:chgData name="Raquel Sobral" userId="5a367701964fb6c7" providerId="LiveId" clId="{D3EA7929-F896-4437-A25F-1B0536925101}" dt="2017-09-29T09:53:46.566" v="39" actId="2696"/>
        <pc:sldMkLst>
          <pc:docMk/>
          <pc:sldMk cId="437068628" sldId="260"/>
        </pc:sldMkLst>
      </pc:sldChg>
      <pc:sldChg chg="del">
        <pc:chgData name="Raquel Sobral" userId="5a367701964fb6c7" providerId="LiveId" clId="{D3EA7929-F896-4437-A25F-1B0536925101}" dt="2017-09-29T09:53:00.710" v="9" actId="2696"/>
        <pc:sldMkLst>
          <pc:docMk/>
          <pc:sldMk cId="445911591" sldId="261"/>
        </pc:sldMkLst>
      </pc:sldChg>
      <pc:sldChg chg="del">
        <pc:chgData name="Raquel Sobral" userId="5a367701964fb6c7" providerId="LiveId" clId="{D3EA7929-F896-4437-A25F-1B0536925101}" dt="2017-09-29T09:53:00.926" v="11" actId="2696"/>
        <pc:sldMkLst>
          <pc:docMk/>
          <pc:sldMk cId="3964075114" sldId="262"/>
        </pc:sldMkLst>
      </pc:sldChg>
      <pc:sldChg chg="del">
        <pc:chgData name="Raquel Sobral" userId="5a367701964fb6c7" providerId="LiveId" clId="{D3EA7929-F896-4437-A25F-1B0536925101}" dt="2017-09-29T09:53:01.210" v="13" actId="2696"/>
        <pc:sldMkLst>
          <pc:docMk/>
          <pc:sldMk cId="900285203" sldId="263"/>
        </pc:sldMkLst>
      </pc:sldChg>
      <pc:sldChg chg="del">
        <pc:chgData name="Raquel Sobral" userId="5a367701964fb6c7" providerId="LiveId" clId="{D3EA7929-F896-4437-A25F-1B0536925101}" dt="2017-09-29T09:53:02.095" v="17" actId="2696"/>
        <pc:sldMkLst>
          <pc:docMk/>
          <pc:sldMk cId="1403963817" sldId="264"/>
        </pc:sldMkLst>
      </pc:sldChg>
      <pc:sldChg chg="del">
        <pc:chgData name="Raquel Sobral" userId="5a367701964fb6c7" providerId="LiveId" clId="{D3EA7929-F896-4437-A25F-1B0536925101}" dt="2017-09-29T09:53:02.126" v="19" actId="2696"/>
        <pc:sldMkLst>
          <pc:docMk/>
          <pc:sldMk cId="226380964" sldId="265"/>
        </pc:sldMkLst>
      </pc:sldChg>
      <pc:sldChg chg="del">
        <pc:chgData name="Raquel Sobral" userId="5a367701964fb6c7" providerId="LiveId" clId="{D3EA7929-F896-4437-A25F-1B0536925101}" dt="2017-09-29T09:53:43.351" v="22" actId="2696"/>
        <pc:sldMkLst>
          <pc:docMk/>
          <pc:sldMk cId="4084887873" sldId="268"/>
        </pc:sldMkLst>
      </pc:sldChg>
      <pc:sldChg chg="del">
        <pc:chgData name="Raquel Sobral" userId="5a367701964fb6c7" providerId="LiveId" clId="{D3EA7929-F896-4437-A25F-1B0536925101}" dt="2017-09-29T09:53:43.383" v="24" actId="2696"/>
        <pc:sldMkLst>
          <pc:docMk/>
          <pc:sldMk cId="146978277" sldId="269"/>
        </pc:sldMkLst>
      </pc:sldChg>
      <pc:sldChg chg="del">
        <pc:chgData name="Raquel Sobral" userId="5a367701964fb6c7" providerId="LiveId" clId="{D3EA7929-F896-4437-A25F-1B0536925101}" dt="2017-09-29T09:53:45.451" v="28" actId="2696"/>
        <pc:sldMkLst>
          <pc:docMk/>
          <pc:sldMk cId="3991347354" sldId="270"/>
        </pc:sldMkLst>
      </pc:sldChg>
      <pc:sldChg chg="del">
        <pc:chgData name="Raquel Sobral" userId="5a367701964fb6c7" providerId="LiveId" clId="{D3EA7929-F896-4437-A25F-1B0536925101}" dt="2017-09-29T09:53:45.767" v="30" actId="2696"/>
        <pc:sldMkLst>
          <pc:docMk/>
          <pc:sldMk cId="3399926399" sldId="271"/>
        </pc:sldMkLst>
      </pc:sldChg>
      <pc:sldChg chg="del">
        <pc:chgData name="Raquel Sobral" userId="5a367701964fb6c7" providerId="LiveId" clId="{D3EA7929-F896-4437-A25F-1B0536925101}" dt="2017-09-29T09:52:59.022" v="2" actId="2696"/>
        <pc:sldMkLst>
          <pc:docMk/>
          <pc:sldMk cId="2242200618" sldId="272"/>
        </pc:sldMkLst>
      </pc:sldChg>
      <pc:sldChg chg="del">
        <pc:chgData name="Raquel Sobral" userId="5a367701964fb6c7" providerId="LiveId" clId="{D3EA7929-F896-4437-A25F-1B0536925101}" dt="2017-09-29T09:52:59.608" v="3" actId="2696"/>
        <pc:sldMkLst>
          <pc:docMk/>
          <pc:sldMk cId="2713583407" sldId="274"/>
        </pc:sldMkLst>
      </pc:sldChg>
      <pc:sldChg chg="del">
        <pc:chgData name="Raquel Sobral" userId="5a367701964fb6c7" providerId="LiveId" clId="{D3EA7929-F896-4437-A25F-1B0536925101}" dt="2017-09-29T09:52:59.793" v="4" actId="2696"/>
        <pc:sldMkLst>
          <pc:docMk/>
          <pc:sldMk cId="2603679691" sldId="275"/>
        </pc:sldMkLst>
      </pc:sldChg>
      <pc:sldChg chg="del">
        <pc:chgData name="Raquel Sobral" userId="5a367701964fb6c7" providerId="LiveId" clId="{D3EA7929-F896-4437-A25F-1B0536925101}" dt="2017-09-29T09:52:59.978" v="5" actId="2696"/>
        <pc:sldMkLst>
          <pc:docMk/>
          <pc:sldMk cId="3420919954" sldId="276"/>
        </pc:sldMkLst>
      </pc:sldChg>
      <pc:sldChg chg="del">
        <pc:chgData name="Raquel Sobral" userId="5a367701964fb6c7" providerId="LiveId" clId="{D3EA7929-F896-4437-A25F-1B0536925101}" dt="2017-09-29T09:53:00.294" v="6" actId="2696"/>
        <pc:sldMkLst>
          <pc:docMk/>
          <pc:sldMk cId="1401546583" sldId="277"/>
        </pc:sldMkLst>
      </pc:sldChg>
      <pc:sldChg chg="del">
        <pc:chgData name="Raquel Sobral" userId="5a367701964fb6c7" providerId="LiveId" clId="{D3EA7929-F896-4437-A25F-1B0536925101}" dt="2017-09-29T09:53:00.526" v="7" actId="2696"/>
        <pc:sldMkLst>
          <pc:docMk/>
          <pc:sldMk cId="3921457182" sldId="278"/>
        </pc:sldMkLst>
      </pc:sldChg>
      <pc:sldChg chg="del">
        <pc:chgData name="Raquel Sobral" userId="5a367701964fb6c7" providerId="LiveId" clId="{D3EA7929-F896-4437-A25F-1B0536925101}" dt="2017-09-29T09:53:00.543" v="8" actId="2696"/>
        <pc:sldMkLst>
          <pc:docMk/>
          <pc:sldMk cId="1821049126" sldId="279"/>
        </pc:sldMkLst>
      </pc:sldChg>
      <pc:sldChg chg="del">
        <pc:chgData name="Raquel Sobral" userId="5a367701964fb6c7" providerId="LiveId" clId="{D3EA7929-F896-4437-A25F-1B0536925101}" dt="2017-09-29T09:53:00.725" v="10" actId="2696"/>
        <pc:sldMkLst>
          <pc:docMk/>
          <pc:sldMk cId="3947381505" sldId="280"/>
        </pc:sldMkLst>
      </pc:sldChg>
      <pc:sldChg chg="del">
        <pc:chgData name="Raquel Sobral" userId="5a367701964fb6c7" providerId="LiveId" clId="{D3EA7929-F896-4437-A25F-1B0536925101}" dt="2017-09-29T09:53:00.948" v="12" actId="2696"/>
        <pc:sldMkLst>
          <pc:docMk/>
          <pc:sldMk cId="1314702714" sldId="281"/>
        </pc:sldMkLst>
      </pc:sldChg>
      <pc:sldChg chg="del">
        <pc:chgData name="Raquel Sobral" userId="5a367701964fb6c7" providerId="LiveId" clId="{D3EA7929-F896-4437-A25F-1B0536925101}" dt="2017-09-29T09:53:01.695" v="15" actId="2696"/>
        <pc:sldMkLst>
          <pc:docMk/>
          <pc:sldMk cId="3400280901" sldId="282"/>
        </pc:sldMkLst>
      </pc:sldChg>
      <pc:sldChg chg="del">
        <pc:chgData name="Raquel Sobral" userId="5a367701964fb6c7" providerId="LiveId" clId="{D3EA7929-F896-4437-A25F-1B0536925101}" dt="2017-09-29T09:53:01.226" v="14" actId="2696"/>
        <pc:sldMkLst>
          <pc:docMk/>
          <pc:sldMk cId="1775531246" sldId="283"/>
        </pc:sldMkLst>
      </pc:sldChg>
      <pc:sldChg chg="del">
        <pc:chgData name="Raquel Sobral" userId="5a367701964fb6c7" providerId="LiveId" clId="{D3EA7929-F896-4437-A25F-1B0536925101}" dt="2017-09-29T09:53:01.710" v="16" actId="2696"/>
        <pc:sldMkLst>
          <pc:docMk/>
          <pc:sldMk cId="245458979" sldId="284"/>
        </pc:sldMkLst>
      </pc:sldChg>
      <pc:sldChg chg="del">
        <pc:chgData name="Raquel Sobral" userId="5a367701964fb6c7" providerId="LiveId" clId="{D3EA7929-F896-4437-A25F-1B0536925101}" dt="2017-09-29T09:53:02.111" v="18" actId="2696"/>
        <pc:sldMkLst>
          <pc:docMk/>
          <pc:sldMk cId="441166018" sldId="285"/>
        </pc:sldMkLst>
      </pc:sldChg>
      <pc:sldChg chg="del">
        <pc:chgData name="Raquel Sobral" userId="5a367701964fb6c7" providerId="LiveId" clId="{D3EA7929-F896-4437-A25F-1B0536925101}" dt="2017-09-29T09:53:02.148" v="20" actId="2696"/>
        <pc:sldMkLst>
          <pc:docMk/>
          <pc:sldMk cId="337440252" sldId="286"/>
        </pc:sldMkLst>
      </pc:sldChg>
      <pc:sldChg chg="del">
        <pc:chgData name="Raquel Sobral" userId="5a367701964fb6c7" providerId="LiveId" clId="{D3EA7929-F896-4437-A25F-1B0536925101}" dt="2017-09-29T09:53:45.782" v="32" actId="2696"/>
        <pc:sldMkLst>
          <pc:docMk/>
          <pc:sldMk cId="2251115717" sldId="288"/>
        </pc:sldMkLst>
      </pc:sldChg>
      <pc:sldChg chg="add ord">
        <pc:chgData name="Raquel Sobral" userId="5a367701964fb6c7" providerId="LiveId" clId="{D3EA7929-F896-4437-A25F-1B0536925101}" dt="2017-09-29T10:08:24.282" v="45"/>
        <pc:sldMkLst>
          <pc:docMk/>
          <pc:sldMk cId="226380964" sldId="298"/>
        </pc:sldMkLst>
      </pc:sldChg>
      <pc:sldChg chg="del">
        <pc:chgData name="Raquel Sobral" userId="5a367701964fb6c7" providerId="LiveId" clId="{D3EA7929-F896-4437-A25F-1B0536925101}" dt="2017-09-29T09:54:33.570" v="40" actId="2696"/>
        <pc:sldMkLst>
          <pc:docMk/>
          <pc:sldMk cId="933972718" sldId="298"/>
        </pc:sldMkLst>
      </pc:sldChg>
      <pc:sldChg chg="add ord">
        <pc:chgData name="Raquel Sobral" userId="5a367701964fb6c7" providerId="LiveId" clId="{D3EA7929-F896-4437-A25F-1B0536925101}" dt="2017-09-29T10:08:24.282" v="45"/>
        <pc:sldMkLst>
          <pc:docMk/>
          <pc:sldMk cId="337440252" sldId="299"/>
        </pc:sldMkLst>
      </pc:sldChg>
      <pc:sldChg chg="del">
        <pc:chgData name="Raquel Sobral" userId="5a367701964fb6c7" providerId="LiveId" clId="{D3EA7929-F896-4437-A25F-1B0536925101}" dt="2017-09-29T09:54:35.998" v="41" actId="2696"/>
        <pc:sldMkLst>
          <pc:docMk/>
          <pc:sldMk cId="339139508" sldId="299"/>
        </pc:sldMkLst>
      </pc:sldChg>
      <pc:sldChg chg="del">
        <pc:chgData name="Raquel Sobral" userId="5a367701964fb6c7" providerId="LiveId" clId="{D3EA7929-F896-4437-A25F-1B0536925101}" dt="2017-09-29T09:53:43.367" v="23" actId="2696"/>
        <pc:sldMkLst>
          <pc:docMk/>
          <pc:sldMk cId="457472367" sldId="300"/>
        </pc:sldMkLst>
      </pc:sldChg>
      <pc:sldChg chg="add">
        <pc:chgData name="Raquel Sobral" userId="5a367701964fb6c7" providerId="LiveId" clId="{D3EA7929-F896-4437-A25F-1B0536925101}" dt="2017-09-29T10:10:45.790" v="46"/>
        <pc:sldMkLst>
          <pc:docMk/>
          <pc:sldMk cId="933972718" sldId="300"/>
        </pc:sldMkLst>
      </pc:sldChg>
      <pc:sldChg chg="add del">
        <pc:chgData name="Raquel Sobral" userId="5a367701964fb6c7" providerId="LiveId" clId="{D3EA7929-F896-4437-A25F-1B0536925101}" dt="2017-09-29T10:11:13.762" v="47" actId="2696"/>
        <pc:sldMkLst>
          <pc:docMk/>
          <pc:sldMk cId="339139508" sldId="301"/>
        </pc:sldMkLst>
      </pc:sldChg>
      <pc:sldChg chg="del">
        <pc:chgData name="Raquel Sobral" userId="5a367701964fb6c7" providerId="LiveId" clId="{D3EA7929-F896-4437-A25F-1B0536925101}" dt="2017-09-29T09:53:43.398" v="25" actId="2696"/>
        <pc:sldMkLst>
          <pc:docMk/>
          <pc:sldMk cId="1424904544" sldId="301"/>
        </pc:sldMkLst>
      </pc:sldChg>
      <pc:sldChg chg="del">
        <pc:chgData name="Raquel Sobral" userId="5a367701964fb6c7" providerId="LiveId" clId="{D3EA7929-F896-4437-A25F-1B0536925101}" dt="2017-09-29T09:53:43.419" v="26" actId="2696"/>
        <pc:sldMkLst>
          <pc:docMk/>
          <pc:sldMk cId="2447439580" sldId="302"/>
        </pc:sldMkLst>
      </pc:sldChg>
      <pc:sldChg chg="del">
        <pc:chgData name="Raquel Sobral" userId="5a367701964fb6c7" providerId="LiveId" clId="{D3EA7929-F896-4437-A25F-1B0536925101}" dt="2017-09-29T09:53:43.435" v="27" actId="2696"/>
        <pc:sldMkLst>
          <pc:docMk/>
          <pc:sldMk cId="1858891587" sldId="303"/>
        </pc:sldMkLst>
      </pc:sldChg>
      <pc:sldChg chg="del">
        <pc:chgData name="Raquel Sobral" userId="5a367701964fb6c7" providerId="LiveId" clId="{D3EA7929-F896-4437-A25F-1B0536925101}" dt="2017-09-29T09:53:45.466" v="29" actId="2696"/>
        <pc:sldMkLst>
          <pc:docMk/>
          <pc:sldMk cId="1579026438" sldId="304"/>
        </pc:sldMkLst>
      </pc:sldChg>
      <pc:sldChg chg="del">
        <pc:chgData name="Raquel Sobral" userId="5a367701964fb6c7" providerId="LiveId" clId="{D3EA7929-F896-4437-A25F-1B0536925101}" dt="2017-09-29T09:53:45.767" v="31" actId="2696"/>
        <pc:sldMkLst>
          <pc:docMk/>
          <pc:sldMk cId="3952448078" sldId="306"/>
        </pc:sldMkLst>
      </pc:sldChg>
      <pc:sldChg chg="del">
        <pc:chgData name="Raquel Sobral" userId="5a367701964fb6c7" providerId="LiveId" clId="{D3EA7929-F896-4437-A25F-1B0536925101}" dt="2017-09-29T09:53:45.935" v="34" actId="2696"/>
        <pc:sldMkLst>
          <pc:docMk/>
          <pc:sldMk cId="1746428476" sldId="307"/>
        </pc:sldMkLst>
      </pc:sldChg>
      <pc:sldChg chg="del">
        <pc:chgData name="Raquel Sobral" userId="5a367701964fb6c7" providerId="LiveId" clId="{D3EA7929-F896-4437-A25F-1B0536925101}" dt="2017-09-29T09:53:45.919" v="33" actId="2696"/>
        <pc:sldMkLst>
          <pc:docMk/>
          <pc:sldMk cId="1133301061" sldId="308"/>
        </pc:sldMkLst>
      </pc:sldChg>
      <pc:sldChg chg="del">
        <pc:chgData name="Raquel Sobral" userId="5a367701964fb6c7" providerId="LiveId" clId="{D3EA7929-F896-4437-A25F-1B0536925101}" dt="2017-09-29T09:53:45.950" v="35" actId="2696"/>
        <pc:sldMkLst>
          <pc:docMk/>
          <pc:sldMk cId="1933258915" sldId="309"/>
        </pc:sldMkLst>
      </pc:sldChg>
      <pc:sldChg chg="del">
        <pc:chgData name="Raquel Sobral" userId="5a367701964fb6c7" providerId="LiveId" clId="{D3EA7929-F896-4437-A25F-1B0536925101}" dt="2017-09-29T09:53:45.982" v="37" actId="2696"/>
        <pc:sldMkLst>
          <pc:docMk/>
          <pc:sldMk cId="326257672" sldId="310"/>
        </pc:sldMkLst>
      </pc:sldChg>
      <pc:sldChg chg="del">
        <pc:chgData name="Raquel Sobral" userId="5a367701964fb6c7" providerId="LiveId" clId="{D3EA7929-F896-4437-A25F-1B0536925101}" dt="2017-09-29T09:53:45.966" v="36" actId="2696"/>
        <pc:sldMkLst>
          <pc:docMk/>
          <pc:sldMk cId="498602562" sldId="311"/>
        </pc:sldMkLst>
      </pc:sldChg>
      <pc:sldChg chg="del">
        <pc:chgData name="Raquel Sobral" userId="5a367701964fb6c7" providerId="LiveId" clId="{D3EA7929-F896-4437-A25F-1B0536925101}" dt="2017-09-29T09:53:45.997" v="38" actId="2696"/>
        <pc:sldMkLst>
          <pc:docMk/>
          <pc:sldMk cId="2670737278" sldId="312"/>
        </pc:sldMkLst>
      </pc:sldChg>
      <pc:sldChg chg="del">
        <pc:chgData name="Raquel Sobral" userId="5a367701964fb6c7" providerId="LiveId" clId="{D3EA7929-F896-4437-A25F-1B0536925101}" dt="2017-09-29T09:53:42.317" v="21" actId="2696"/>
        <pc:sldMkLst>
          <pc:docMk/>
          <pc:sldMk cId="3020120544" sldId="313"/>
        </pc:sldMkLst>
      </pc:sldChg>
    </pc:docChg>
  </pc:docChgLst>
  <pc:docChgLst>
    <pc:chgData name="Raquel Sobral" userId="5a367701964fb6c7" providerId="LiveId" clId="{1FB1803C-585D-4A7E-B1DA-EDAE6F5835D6}"/>
    <pc:docChg chg="undo custSel addSld delSld modSld sldOrd">
      <pc:chgData name="Raquel Sobral" userId="5a367701964fb6c7" providerId="LiveId" clId="{1FB1803C-585D-4A7E-B1DA-EDAE6F5835D6}" dt="2017-09-27T09:18:27.593" v="633" actId="1076"/>
      <pc:docMkLst>
        <pc:docMk/>
      </pc:docMkLst>
      <pc:sldChg chg="addSp delSp modSp">
        <pc:chgData name="Raquel Sobral" userId="5a367701964fb6c7" providerId="LiveId" clId="{1FB1803C-585D-4A7E-B1DA-EDAE6F5835D6}" dt="2017-09-27T09:03:58.976" v="543" actId="1076"/>
        <pc:sldMkLst>
          <pc:docMk/>
          <pc:sldMk cId="892357120" sldId="257"/>
        </pc:sldMkLst>
        <pc:grpChg chg="add del mod">
          <ac:chgData name="Raquel Sobral" userId="5a367701964fb6c7" providerId="LiveId" clId="{1FB1803C-585D-4A7E-B1DA-EDAE6F5835D6}" dt="2017-09-27T09:03:18.473" v="537" actId="478"/>
          <ac:grpSpMkLst>
            <pc:docMk/>
            <pc:sldMk cId="892357120" sldId="257"/>
            <ac:grpSpMk id="3" creationId="{EC0F5FF3-BA25-4674-B697-7F726CE309E8}"/>
          </ac:grpSpMkLst>
        </pc:grpChg>
        <pc:picChg chg="del mod topLvl">
          <ac:chgData name="Raquel Sobral" userId="5a367701964fb6c7" providerId="LiveId" clId="{1FB1803C-585D-4A7E-B1DA-EDAE6F5835D6}" dt="2017-09-27T09:03:53.252" v="538" actId="478"/>
          <ac:picMkLst>
            <pc:docMk/>
            <pc:sldMk cId="892357120" sldId="257"/>
            <ac:picMk id="6" creationId="{00000000-0000-0000-0000-000000000000}"/>
          </ac:picMkLst>
        </pc:picChg>
        <pc:picChg chg="add del mod topLvl">
          <ac:chgData name="Raquel Sobral" userId="5a367701964fb6c7" providerId="LiveId" clId="{1FB1803C-585D-4A7E-B1DA-EDAE6F5835D6}" dt="2017-09-27T09:03:18.473" v="537" actId="478"/>
          <ac:picMkLst>
            <pc:docMk/>
            <pc:sldMk cId="892357120" sldId="257"/>
            <ac:picMk id="8" creationId="{D55C1E66-402E-4F1E-A56F-02CD99B22187}"/>
          </ac:picMkLst>
        </pc:picChg>
        <pc:picChg chg="add mod">
          <ac:chgData name="Raquel Sobral" userId="5a367701964fb6c7" providerId="LiveId" clId="{1FB1803C-585D-4A7E-B1DA-EDAE6F5835D6}" dt="2017-09-27T09:03:58.976" v="543" actId="1076"/>
          <ac:picMkLst>
            <pc:docMk/>
            <pc:sldMk cId="892357120" sldId="257"/>
            <ac:picMk id="10" creationId="{C641A905-1533-4E0A-B68E-629EBB31D690}"/>
          </ac:picMkLst>
        </pc:picChg>
      </pc:sldChg>
      <pc:sldChg chg="modSp">
        <pc:chgData name="Raquel Sobral" userId="5a367701964fb6c7" providerId="LiveId" clId="{1FB1803C-585D-4A7E-B1DA-EDAE6F5835D6}" dt="2017-09-27T09:13:18.900" v="594" actId="1076"/>
        <pc:sldMkLst>
          <pc:docMk/>
          <pc:sldMk cId="445911591" sldId="261"/>
        </pc:sldMkLst>
        <pc:spChg chg="mod">
          <ac:chgData name="Raquel Sobral" userId="5a367701964fb6c7" providerId="LiveId" clId="{1FB1803C-585D-4A7E-B1DA-EDAE6F5835D6}" dt="2017-09-27T09:13:18.900" v="594" actId="1076"/>
          <ac:spMkLst>
            <pc:docMk/>
            <pc:sldMk cId="445911591" sldId="261"/>
            <ac:spMk id="12" creationId="{00000000-0000-0000-0000-000000000000}"/>
          </ac:spMkLst>
        </pc:spChg>
      </pc:sldChg>
      <pc:sldChg chg="addSp delSp modSp">
        <pc:chgData name="Raquel Sobral" userId="5a367701964fb6c7" providerId="LiveId" clId="{1FB1803C-585D-4A7E-B1DA-EDAE6F5835D6}" dt="2017-09-27T09:17:45.088" v="620" actId="1076"/>
        <pc:sldMkLst>
          <pc:docMk/>
          <pc:sldMk cId="3792575405" sldId="267"/>
        </pc:sldMkLst>
        <pc:picChg chg="add mod ord">
          <ac:chgData name="Raquel Sobral" userId="5a367701964fb6c7" providerId="LiveId" clId="{1FB1803C-585D-4A7E-B1DA-EDAE6F5835D6}" dt="2017-09-27T09:17:45.088" v="620" actId="1076"/>
          <ac:picMkLst>
            <pc:docMk/>
            <pc:sldMk cId="3792575405" sldId="267"/>
            <ac:picMk id="3" creationId="{D17768F2-A3F6-4C0E-B38C-9E58891E098F}"/>
          </ac:picMkLst>
        </pc:picChg>
        <pc:picChg chg="del">
          <ac:chgData name="Raquel Sobral" userId="5a367701964fb6c7" providerId="LiveId" clId="{1FB1803C-585D-4A7E-B1DA-EDAE6F5835D6}" dt="2017-09-27T09:15:39.802" v="601" actId="478"/>
          <ac:picMkLst>
            <pc:docMk/>
            <pc:sldMk cId="3792575405" sldId="267"/>
            <ac:picMk id="9" creationId="{00000000-0000-0000-0000-000000000000}"/>
          </ac:picMkLst>
        </pc:picChg>
        <pc:picChg chg="add del mod ord">
          <ac:chgData name="Raquel Sobral" userId="5a367701964fb6c7" providerId="LiveId" clId="{1FB1803C-585D-4A7E-B1DA-EDAE6F5835D6}" dt="2017-09-27T09:15:58.771" v="606" actId="478"/>
          <ac:picMkLst>
            <pc:docMk/>
            <pc:sldMk cId="3792575405" sldId="267"/>
            <ac:picMk id="26" creationId="{5C8B5579-8AE5-401E-8853-14C0543A191C}"/>
          </ac:picMkLst>
        </pc:picChg>
        <pc:picChg chg="add del">
          <ac:chgData name="Raquel Sobral" userId="5a367701964fb6c7" providerId="LiveId" clId="{1FB1803C-585D-4A7E-B1DA-EDAE6F5835D6}" dt="2017-09-27T09:16:00.976" v="608" actId="478"/>
          <ac:picMkLst>
            <pc:docMk/>
            <pc:sldMk cId="3792575405" sldId="267"/>
            <ac:picMk id="27" creationId="{404A0345-6893-4321-9143-9921620056D6}"/>
          </ac:picMkLst>
        </pc:picChg>
      </pc:sldChg>
      <pc:sldChg chg="addSp delSp modSp modAnim">
        <pc:chgData name="Raquel Sobral" userId="5a367701964fb6c7" providerId="LiveId" clId="{1FB1803C-585D-4A7E-B1DA-EDAE6F5835D6}" dt="2017-09-27T09:09:16.418" v="565" actId="1076"/>
        <pc:sldMkLst>
          <pc:docMk/>
          <pc:sldMk cId="2242200618" sldId="272"/>
        </pc:sldMkLst>
        <pc:spChg chg="mod">
          <ac:chgData name="Raquel Sobral" userId="5a367701964fb6c7" providerId="LiveId" clId="{1FB1803C-585D-4A7E-B1DA-EDAE6F5835D6}" dt="2017-09-27T09:08:52.034" v="563" actId="1076"/>
          <ac:spMkLst>
            <pc:docMk/>
            <pc:sldMk cId="2242200618" sldId="272"/>
            <ac:spMk id="4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27:26.814" v="31" actId="478"/>
          <ac:spMkLst>
            <pc:docMk/>
            <pc:sldMk cId="2242200618" sldId="272"/>
            <ac:spMk id="20" creationId="{00000000-0000-0000-0000-000000000000}"/>
          </ac:spMkLst>
        </pc:spChg>
        <pc:picChg chg="del">
          <ac:chgData name="Raquel Sobral" userId="5a367701964fb6c7" providerId="LiveId" clId="{1FB1803C-585D-4A7E-B1DA-EDAE6F5835D6}" dt="2017-09-27T09:04:20.345" v="547" actId="478"/>
          <ac:picMkLst>
            <pc:docMk/>
            <pc:sldMk cId="2242200618" sldId="272"/>
            <ac:picMk id="2" creationId="{00000000-0000-0000-0000-000000000000}"/>
          </ac:picMkLst>
        </pc:picChg>
        <pc:picChg chg="add mod modCrop">
          <ac:chgData name="Raquel Sobral" userId="5a367701964fb6c7" providerId="LiveId" clId="{1FB1803C-585D-4A7E-B1DA-EDAE6F5835D6}" dt="2017-09-27T09:04:52.611" v="559" actId="1076"/>
          <ac:picMkLst>
            <pc:docMk/>
            <pc:sldMk cId="2242200618" sldId="272"/>
            <ac:picMk id="3" creationId="{417B94DE-8761-4EDD-B787-27DC9792736B}"/>
          </ac:picMkLst>
        </pc:picChg>
        <pc:picChg chg="del">
          <ac:chgData name="Raquel Sobral" userId="5a367701964fb6c7" providerId="LiveId" clId="{1FB1803C-585D-4A7E-B1DA-EDAE6F5835D6}" dt="2017-09-14T14:27:25.122" v="30" actId="478"/>
          <ac:picMkLst>
            <pc:docMk/>
            <pc:sldMk cId="2242200618" sldId="272"/>
            <ac:picMk id="6" creationId="{00000000-0000-0000-0000-000000000000}"/>
          </ac:picMkLst>
        </pc:picChg>
        <pc:picChg chg="add mod ord modCrop">
          <ac:chgData name="Raquel Sobral" userId="5a367701964fb6c7" providerId="LiveId" clId="{1FB1803C-585D-4A7E-B1DA-EDAE6F5835D6}" dt="2017-09-27T09:09:16.418" v="565" actId="1076"/>
          <ac:picMkLst>
            <pc:docMk/>
            <pc:sldMk cId="2242200618" sldId="272"/>
            <ac:picMk id="13" creationId="{1BA0840B-BADB-41C8-B124-388121146637}"/>
          </ac:picMkLst>
        </pc:picChg>
      </pc:sldChg>
      <pc:sldChg chg="delSp del">
        <pc:chgData name="Raquel Sobral" userId="5a367701964fb6c7" providerId="LiveId" clId="{1FB1803C-585D-4A7E-B1DA-EDAE6F5835D6}" dt="2017-09-14T14:30:29.951" v="42" actId="2696"/>
        <pc:sldMkLst>
          <pc:docMk/>
          <pc:sldMk cId="322093138" sldId="273"/>
        </pc:sldMkLst>
        <pc:spChg chg="del">
          <ac:chgData name="Raquel Sobral" userId="5a367701964fb6c7" providerId="LiveId" clId="{1FB1803C-585D-4A7E-B1DA-EDAE6F5835D6}" dt="2017-09-14T14:30:27.934" v="41" actId="478"/>
          <ac:spMkLst>
            <pc:docMk/>
            <pc:sldMk cId="322093138" sldId="273"/>
            <ac:spMk id="21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30:27.104" v="40" actId="478"/>
          <ac:spMkLst>
            <pc:docMk/>
            <pc:sldMk cId="322093138" sldId="273"/>
            <ac:spMk id="23" creationId="{00000000-0000-0000-0000-000000000000}"/>
          </ac:spMkLst>
        </pc:spChg>
        <pc:picChg chg="del">
          <ac:chgData name="Raquel Sobral" userId="5a367701964fb6c7" providerId="LiveId" clId="{1FB1803C-585D-4A7E-B1DA-EDAE6F5835D6}" dt="2017-09-14T14:30:25.822" v="39" actId="478"/>
          <ac:picMkLst>
            <pc:docMk/>
            <pc:sldMk cId="322093138" sldId="273"/>
            <ac:picMk id="7" creationId="{00000000-0000-0000-0000-000000000000}"/>
          </ac:picMkLst>
        </pc:picChg>
        <pc:picChg chg="del">
          <ac:chgData name="Raquel Sobral" userId="5a367701964fb6c7" providerId="LiveId" clId="{1FB1803C-585D-4A7E-B1DA-EDAE6F5835D6}" dt="2017-09-14T14:30:24.935" v="38" actId="478"/>
          <ac:picMkLst>
            <pc:docMk/>
            <pc:sldMk cId="322093138" sldId="273"/>
            <ac:picMk id="20" creationId="{00000000-0000-0000-0000-000000000000}"/>
          </ac:picMkLst>
        </pc:picChg>
      </pc:sldChg>
      <pc:sldChg chg="addSp delSp modSp">
        <pc:chgData name="Raquel Sobral" userId="5a367701964fb6c7" providerId="LiveId" clId="{1FB1803C-585D-4A7E-B1DA-EDAE6F5835D6}" dt="2017-09-27T09:09:52.617" v="569" actId="1076"/>
        <pc:sldMkLst>
          <pc:docMk/>
          <pc:sldMk cId="2713583407" sldId="274"/>
        </pc:sldMkLst>
        <pc:spChg chg="mod">
          <ac:chgData name="Raquel Sobral" userId="5a367701964fb6c7" providerId="LiveId" clId="{1FB1803C-585D-4A7E-B1DA-EDAE6F5835D6}" dt="2017-09-27T09:09:52.617" v="569" actId="1076"/>
          <ac:spMkLst>
            <pc:docMk/>
            <pc:sldMk cId="2713583407" sldId="274"/>
            <ac:spMk id="4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01:36.611" v="0" actId="478"/>
          <ac:spMkLst>
            <pc:docMk/>
            <pc:sldMk cId="2713583407" sldId="274"/>
            <ac:spMk id="21" creationId="{00000000-0000-0000-0000-000000000000}"/>
          </ac:spMkLst>
        </pc:spChg>
        <pc:picChg chg="add ord">
          <ac:chgData name="Raquel Sobral" userId="5a367701964fb6c7" providerId="LiveId" clId="{1FB1803C-585D-4A7E-B1DA-EDAE6F5835D6}" dt="2017-09-27T09:09:33.544" v="568" actId="167"/>
          <ac:picMkLst>
            <pc:docMk/>
            <pc:sldMk cId="2713583407" sldId="274"/>
            <ac:picMk id="10" creationId="{CE425324-7B2C-4BE7-9522-B4778463C7FE}"/>
          </ac:picMkLst>
        </pc:picChg>
        <pc:picChg chg="del">
          <ac:chgData name="Raquel Sobral" userId="5a367701964fb6c7" providerId="LiveId" clId="{1FB1803C-585D-4A7E-B1DA-EDAE6F5835D6}" dt="2017-09-14T14:04:07.251" v="2" actId="478"/>
          <ac:picMkLst>
            <pc:docMk/>
            <pc:sldMk cId="2713583407" sldId="274"/>
            <ac:picMk id="12" creationId="{00000000-0000-0000-0000-000000000000}"/>
          </ac:picMkLst>
        </pc:picChg>
        <pc:picChg chg="del">
          <ac:chgData name="Raquel Sobral" userId="5a367701964fb6c7" providerId="LiveId" clId="{1FB1803C-585D-4A7E-B1DA-EDAE6F5835D6}" dt="2017-09-14T14:03:00.421" v="1" actId="478"/>
          <ac:picMkLst>
            <pc:docMk/>
            <pc:sldMk cId="2713583407" sldId="274"/>
            <ac:picMk id="14" creationId="{00000000-0000-0000-0000-000000000000}"/>
          </ac:picMkLst>
        </pc:picChg>
        <pc:picChg chg="del">
          <ac:chgData name="Raquel Sobral" userId="5a367701964fb6c7" providerId="LiveId" clId="{1FB1803C-585D-4A7E-B1DA-EDAE6F5835D6}" dt="2017-09-27T09:09:29.698" v="566" actId="478"/>
          <ac:picMkLst>
            <pc:docMk/>
            <pc:sldMk cId="2713583407" sldId="274"/>
            <ac:picMk id="19" creationId="{00000000-0000-0000-0000-000000000000}"/>
          </ac:picMkLst>
        </pc:picChg>
      </pc:sldChg>
      <pc:sldChg chg="addSp delSp modSp">
        <pc:chgData name="Raquel Sobral" userId="5a367701964fb6c7" providerId="LiveId" clId="{1FB1803C-585D-4A7E-B1DA-EDAE6F5835D6}" dt="2017-09-27T09:12:01.410" v="574" actId="14100"/>
        <pc:sldMkLst>
          <pc:docMk/>
          <pc:sldMk cId="2603679691" sldId="275"/>
        </pc:sldMkLst>
        <pc:spChg chg="mod">
          <ac:chgData name="Raquel Sobral" userId="5a367701964fb6c7" providerId="LiveId" clId="{1FB1803C-585D-4A7E-B1DA-EDAE6F5835D6}" dt="2017-09-27T09:12:01.410" v="574" actId="14100"/>
          <ac:spMkLst>
            <pc:docMk/>
            <pc:sldMk cId="2603679691" sldId="275"/>
            <ac:spMk id="4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06:02.242" v="5" actId="478"/>
          <ac:spMkLst>
            <pc:docMk/>
            <pc:sldMk cId="2603679691" sldId="275"/>
            <ac:spMk id="19" creationId="{00000000-0000-0000-0000-000000000000}"/>
          </ac:spMkLst>
        </pc:spChg>
        <pc:picChg chg="del">
          <ac:chgData name="Raquel Sobral" userId="5a367701964fb6c7" providerId="LiveId" clId="{1FB1803C-585D-4A7E-B1DA-EDAE6F5835D6}" dt="2017-09-14T14:05:35.033" v="3" actId="478"/>
          <ac:picMkLst>
            <pc:docMk/>
            <pc:sldMk cId="2603679691" sldId="275"/>
            <ac:picMk id="12" creationId="{00000000-0000-0000-0000-000000000000}"/>
          </ac:picMkLst>
        </pc:picChg>
        <pc:picChg chg="add ord">
          <ac:chgData name="Raquel Sobral" userId="5a367701964fb6c7" providerId="LiveId" clId="{1FB1803C-585D-4A7E-B1DA-EDAE6F5835D6}" dt="2017-09-27T09:11:45.034" v="572" actId="167"/>
          <ac:picMkLst>
            <pc:docMk/>
            <pc:sldMk cId="2603679691" sldId="275"/>
            <ac:picMk id="12" creationId="{AC9D347D-9A0F-4E43-9D83-1E8C543FD125}"/>
          </ac:picMkLst>
        </pc:picChg>
        <pc:picChg chg="del">
          <ac:chgData name="Raquel Sobral" userId="5a367701964fb6c7" providerId="LiveId" clId="{1FB1803C-585D-4A7E-B1DA-EDAE6F5835D6}" dt="2017-09-14T14:05:36.028" v="4" actId="478"/>
          <ac:picMkLst>
            <pc:docMk/>
            <pc:sldMk cId="2603679691" sldId="275"/>
            <ac:picMk id="14" creationId="{00000000-0000-0000-0000-000000000000}"/>
          </ac:picMkLst>
        </pc:picChg>
        <pc:picChg chg="del">
          <ac:chgData name="Raquel Sobral" userId="5a367701964fb6c7" providerId="LiveId" clId="{1FB1803C-585D-4A7E-B1DA-EDAE6F5835D6}" dt="2017-09-27T09:11:41.790" v="570" actId="478"/>
          <ac:picMkLst>
            <pc:docMk/>
            <pc:sldMk cId="2603679691" sldId="275"/>
            <ac:picMk id="20" creationId="{00000000-0000-0000-0000-000000000000}"/>
          </ac:picMkLst>
        </pc:picChg>
      </pc:sldChg>
      <pc:sldChg chg="addSp delSp modSp">
        <pc:chgData name="Raquel Sobral" userId="5a367701964fb6c7" providerId="LiveId" clId="{1FB1803C-585D-4A7E-B1DA-EDAE6F5835D6}" dt="2017-09-27T09:12:15.726" v="579" actId="14100"/>
        <pc:sldMkLst>
          <pc:docMk/>
          <pc:sldMk cId="3420919954" sldId="276"/>
        </pc:sldMkLst>
        <pc:spChg chg="mod">
          <ac:chgData name="Raquel Sobral" userId="5a367701964fb6c7" providerId="LiveId" clId="{1FB1803C-585D-4A7E-B1DA-EDAE6F5835D6}" dt="2017-09-27T09:12:15.726" v="579" actId="14100"/>
          <ac:spMkLst>
            <pc:docMk/>
            <pc:sldMk cId="3420919954" sldId="276"/>
            <ac:spMk id="4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07:14.495" v="8" actId="478"/>
          <ac:spMkLst>
            <pc:docMk/>
            <pc:sldMk cId="3420919954" sldId="276"/>
            <ac:spMk id="21" creationId="{00000000-0000-0000-0000-000000000000}"/>
          </ac:spMkLst>
        </pc:spChg>
        <pc:picChg chg="add ord">
          <ac:chgData name="Raquel Sobral" userId="5a367701964fb6c7" providerId="LiveId" clId="{1FB1803C-585D-4A7E-B1DA-EDAE6F5835D6}" dt="2017-09-27T09:12:08.943" v="577" actId="167"/>
          <ac:picMkLst>
            <pc:docMk/>
            <pc:sldMk cId="3420919954" sldId="276"/>
            <ac:picMk id="12" creationId="{42DB5BAF-1438-4CE7-B4F0-05E6FB519208}"/>
          </ac:picMkLst>
        </pc:picChg>
        <pc:picChg chg="del">
          <ac:chgData name="Raquel Sobral" userId="5a367701964fb6c7" providerId="LiveId" clId="{1FB1803C-585D-4A7E-B1DA-EDAE6F5835D6}" dt="2017-09-14T14:07:11.980" v="6" actId="478"/>
          <ac:picMkLst>
            <pc:docMk/>
            <pc:sldMk cId="3420919954" sldId="276"/>
            <ac:picMk id="17" creationId="{00000000-0000-0000-0000-000000000000}"/>
          </ac:picMkLst>
        </pc:picChg>
        <pc:picChg chg="del">
          <ac:chgData name="Raquel Sobral" userId="5a367701964fb6c7" providerId="LiveId" clId="{1FB1803C-585D-4A7E-B1DA-EDAE6F5835D6}" dt="2017-09-14T14:07:13.329" v="7" actId="478"/>
          <ac:picMkLst>
            <pc:docMk/>
            <pc:sldMk cId="3420919954" sldId="276"/>
            <ac:picMk id="18" creationId="{00000000-0000-0000-0000-000000000000}"/>
          </ac:picMkLst>
        </pc:picChg>
        <pc:picChg chg="del">
          <ac:chgData name="Raquel Sobral" userId="5a367701964fb6c7" providerId="LiveId" clId="{1FB1803C-585D-4A7E-B1DA-EDAE6F5835D6}" dt="2017-09-27T09:12:05.799" v="575" actId="478"/>
          <ac:picMkLst>
            <pc:docMk/>
            <pc:sldMk cId="3420919954" sldId="276"/>
            <ac:picMk id="19" creationId="{00000000-0000-0000-0000-000000000000}"/>
          </ac:picMkLst>
        </pc:picChg>
      </pc:sldChg>
      <pc:sldChg chg="addSp delSp modSp">
        <pc:chgData name="Raquel Sobral" userId="5a367701964fb6c7" providerId="LiveId" clId="{1FB1803C-585D-4A7E-B1DA-EDAE6F5835D6}" dt="2017-09-27T09:12:47.490" v="585" actId="1076"/>
        <pc:sldMkLst>
          <pc:docMk/>
          <pc:sldMk cId="1401546583" sldId="277"/>
        </pc:sldMkLst>
        <pc:spChg chg="mod">
          <ac:chgData name="Raquel Sobral" userId="5a367701964fb6c7" providerId="LiveId" clId="{1FB1803C-585D-4A7E-B1DA-EDAE6F5835D6}" dt="2017-09-27T09:12:39.422" v="584" actId="1076"/>
          <ac:spMkLst>
            <pc:docMk/>
            <pc:sldMk cId="1401546583" sldId="277"/>
            <ac:spMk id="4" creationId="{00000000-0000-0000-0000-000000000000}"/>
          </ac:spMkLst>
        </pc:spChg>
        <pc:spChg chg="mod">
          <ac:chgData name="Raquel Sobral" userId="5a367701964fb6c7" providerId="LiveId" clId="{1FB1803C-585D-4A7E-B1DA-EDAE6F5835D6}" dt="2017-09-27T09:12:47.490" v="585" actId="1076"/>
          <ac:spMkLst>
            <pc:docMk/>
            <pc:sldMk cId="1401546583" sldId="277"/>
            <ac:spMk id="10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08:09.805" v="11" actId="478"/>
          <ac:spMkLst>
            <pc:docMk/>
            <pc:sldMk cId="1401546583" sldId="277"/>
            <ac:spMk id="20" creationId="{00000000-0000-0000-0000-000000000000}"/>
          </ac:spMkLst>
        </pc:spChg>
        <pc:picChg chg="del">
          <ac:chgData name="Raquel Sobral" userId="5a367701964fb6c7" providerId="LiveId" clId="{1FB1803C-585D-4A7E-B1DA-EDAE6F5835D6}" dt="2017-09-14T14:08:01.505" v="9" actId="478"/>
          <ac:picMkLst>
            <pc:docMk/>
            <pc:sldMk cId="1401546583" sldId="277"/>
            <ac:picMk id="13" creationId="{00000000-0000-0000-0000-000000000000}"/>
          </ac:picMkLst>
        </pc:picChg>
        <pc:picChg chg="add mod ord">
          <ac:chgData name="Raquel Sobral" userId="5a367701964fb6c7" providerId="LiveId" clId="{1FB1803C-585D-4A7E-B1DA-EDAE6F5835D6}" dt="2017-09-27T09:12:32.528" v="583" actId="1076"/>
          <ac:picMkLst>
            <pc:docMk/>
            <pc:sldMk cId="1401546583" sldId="277"/>
            <ac:picMk id="13" creationId="{6E0E4391-0560-4854-88B7-0EF8894366AF}"/>
          </ac:picMkLst>
        </pc:picChg>
        <pc:picChg chg="del">
          <ac:chgData name="Raquel Sobral" userId="5a367701964fb6c7" providerId="LiveId" clId="{1FB1803C-585D-4A7E-B1DA-EDAE6F5835D6}" dt="2017-09-14T14:08:02.214" v="10" actId="478"/>
          <ac:picMkLst>
            <pc:docMk/>
            <pc:sldMk cId="1401546583" sldId="277"/>
            <ac:picMk id="17" creationId="{00000000-0000-0000-0000-000000000000}"/>
          </ac:picMkLst>
        </pc:picChg>
        <pc:picChg chg="del">
          <ac:chgData name="Raquel Sobral" userId="5a367701964fb6c7" providerId="LiveId" clId="{1FB1803C-585D-4A7E-B1DA-EDAE6F5835D6}" dt="2017-09-27T09:12:21.506" v="580" actId="478"/>
          <ac:picMkLst>
            <pc:docMk/>
            <pc:sldMk cId="1401546583" sldId="277"/>
            <ac:picMk id="19" creationId="{00000000-0000-0000-0000-000000000000}"/>
          </ac:picMkLst>
        </pc:picChg>
      </pc:sldChg>
      <pc:sldChg chg="addSp delSp modSp">
        <pc:chgData name="Raquel Sobral" userId="5a367701964fb6c7" providerId="LiveId" clId="{1FB1803C-585D-4A7E-B1DA-EDAE6F5835D6}" dt="2017-09-27T09:12:57.513" v="589" actId="1076"/>
        <pc:sldMkLst>
          <pc:docMk/>
          <pc:sldMk cId="3921457182" sldId="278"/>
        </pc:sldMkLst>
        <pc:spChg chg="del">
          <ac:chgData name="Raquel Sobral" userId="5a367701964fb6c7" providerId="LiveId" clId="{1FB1803C-585D-4A7E-B1DA-EDAE6F5835D6}" dt="2017-09-14T14:08:27.858" v="12" actId="478"/>
          <ac:spMkLst>
            <pc:docMk/>
            <pc:sldMk cId="3921457182" sldId="278"/>
            <ac:spMk id="20" creationId="{00000000-0000-0000-0000-000000000000}"/>
          </ac:spMkLst>
        </pc:spChg>
        <pc:picChg chg="add mod ord">
          <ac:chgData name="Raquel Sobral" userId="5a367701964fb6c7" providerId="LiveId" clId="{1FB1803C-585D-4A7E-B1DA-EDAE6F5835D6}" dt="2017-09-27T09:12:57.513" v="589" actId="1076"/>
          <ac:picMkLst>
            <pc:docMk/>
            <pc:sldMk cId="3921457182" sldId="278"/>
            <ac:picMk id="13" creationId="{E90E31D0-8564-4797-8E07-47807F311453}"/>
          </ac:picMkLst>
        </pc:picChg>
        <pc:picChg chg="del">
          <ac:chgData name="Raquel Sobral" userId="5a367701964fb6c7" providerId="LiveId" clId="{1FB1803C-585D-4A7E-B1DA-EDAE6F5835D6}" dt="2017-09-14T14:08:29.019" v="13" actId="478"/>
          <ac:picMkLst>
            <pc:docMk/>
            <pc:sldMk cId="3921457182" sldId="278"/>
            <ac:picMk id="13" creationId="{00000000-0000-0000-0000-000000000000}"/>
          </ac:picMkLst>
        </pc:picChg>
        <pc:picChg chg="del">
          <ac:chgData name="Raquel Sobral" userId="5a367701964fb6c7" providerId="LiveId" clId="{1FB1803C-585D-4A7E-B1DA-EDAE6F5835D6}" dt="2017-09-14T14:08:29.409" v="14" actId="478"/>
          <ac:picMkLst>
            <pc:docMk/>
            <pc:sldMk cId="3921457182" sldId="278"/>
            <ac:picMk id="17" creationId="{00000000-0000-0000-0000-000000000000}"/>
          </ac:picMkLst>
        </pc:picChg>
        <pc:picChg chg="del">
          <ac:chgData name="Raquel Sobral" userId="5a367701964fb6c7" providerId="LiveId" clId="{1FB1803C-585D-4A7E-B1DA-EDAE6F5835D6}" dt="2017-09-27T09:12:51.406" v="586" actId="478"/>
          <ac:picMkLst>
            <pc:docMk/>
            <pc:sldMk cId="3921457182" sldId="278"/>
            <ac:picMk id="19" creationId="{00000000-0000-0000-0000-000000000000}"/>
          </ac:picMkLst>
        </pc:picChg>
      </pc:sldChg>
      <pc:sldChg chg="addSp delSp modSp">
        <pc:chgData name="Raquel Sobral" userId="5a367701964fb6c7" providerId="LiveId" clId="{1FB1803C-585D-4A7E-B1DA-EDAE6F5835D6}" dt="2017-09-27T09:13:10.072" v="593" actId="1076"/>
        <pc:sldMkLst>
          <pc:docMk/>
          <pc:sldMk cId="1821049126" sldId="279"/>
        </pc:sldMkLst>
        <pc:spChg chg="mod">
          <ac:chgData name="Raquel Sobral" userId="5a367701964fb6c7" providerId="LiveId" clId="{1FB1803C-585D-4A7E-B1DA-EDAE6F5835D6}" dt="2017-09-27T09:13:10.072" v="593" actId="1076"/>
          <ac:spMkLst>
            <pc:docMk/>
            <pc:sldMk cId="1821049126" sldId="279"/>
            <ac:spMk id="4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10:06.092" v="15" actId="478"/>
          <ac:spMkLst>
            <pc:docMk/>
            <pc:sldMk cId="1821049126" sldId="279"/>
            <ac:spMk id="18" creationId="{00000000-0000-0000-0000-000000000000}"/>
          </ac:spMkLst>
        </pc:spChg>
        <pc:picChg chg="add ord">
          <ac:chgData name="Raquel Sobral" userId="5a367701964fb6c7" providerId="LiveId" clId="{1FB1803C-585D-4A7E-B1DA-EDAE6F5835D6}" dt="2017-09-27T09:13:04.192" v="592" actId="167"/>
          <ac:picMkLst>
            <pc:docMk/>
            <pc:sldMk cId="1821049126" sldId="279"/>
            <ac:picMk id="10" creationId="{2AD18B4A-8407-4668-97BA-4BA5147077E9}"/>
          </ac:picMkLst>
        </pc:picChg>
        <pc:picChg chg="del">
          <ac:chgData name="Raquel Sobral" userId="5a367701964fb6c7" providerId="LiveId" clId="{1FB1803C-585D-4A7E-B1DA-EDAE6F5835D6}" dt="2017-09-14T14:10:09.011" v="16" actId="478"/>
          <ac:picMkLst>
            <pc:docMk/>
            <pc:sldMk cId="1821049126" sldId="279"/>
            <ac:picMk id="11" creationId="{00000000-0000-0000-0000-000000000000}"/>
          </ac:picMkLst>
        </pc:picChg>
        <pc:picChg chg="del">
          <ac:chgData name="Raquel Sobral" userId="5a367701964fb6c7" providerId="LiveId" clId="{1FB1803C-585D-4A7E-B1DA-EDAE6F5835D6}" dt="2017-09-14T14:10:09.543" v="17" actId="478"/>
          <ac:picMkLst>
            <pc:docMk/>
            <pc:sldMk cId="1821049126" sldId="279"/>
            <ac:picMk id="13" creationId="{00000000-0000-0000-0000-000000000000}"/>
          </ac:picMkLst>
        </pc:picChg>
        <pc:picChg chg="del">
          <ac:chgData name="Raquel Sobral" userId="5a367701964fb6c7" providerId="LiveId" clId="{1FB1803C-585D-4A7E-B1DA-EDAE6F5835D6}" dt="2017-09-27T09:13:01.336" v="590" actId="478"/>
          <ac:picMkLst>
            <pc:docMk/>
            <pc:sldMk cId="1821049126" sldId="279"/>
            <ac:picMk id="17" creationId="{00000000-0000-0000-0000-000000000000}"/>
          </ac:picMkLst>
        </pc:picChg>
      </pc:sldChg>
      <pc:sldChg chg="delSp">
        <pc:chgData name="Raquel Sobral" userId="5a367701964fb6c7" providerId="LiveId" clId="{1FB1803C-585D-4A7E-B1DA-EDAE6F5835D6}" dt="2017-09-14T14:11:31.095" v="18" actId="478"/>
        <pc:sldMkLst>
          <pc:docMk/>
          <pc:sldMk cId="3947381505" sldId="280"/>
        </pc:sldMkLst>
        <pc:spChg chg="del">
          <ac:chgData name="Raquel Sobral" userId="5a367701964fb6c7" providerId="LiveId" clId="{1FB1803C-585D-4A7E-B1DA-EDAE6F5835D6}" dt="2017-09-14T14:11:31.095" v="18" actId="478"/>
          <ac:spMkLst>
            <pc:docMk/>
            <pc:sldMk cId="3947381505" sldId="280"/>
            <ac:spMk id="15" creationId="{00000000-0000-0000-0000-000000000000}"/>
          </ac:spMkLst>
        </pc:spChg>
      </pc:sldChg>
      <pc:sldChg chg="delSp">
        <pc:chgData name="Raquel Sobral" userId="5a367701964fb6c7" providerId="LiveId" clId="{1FB1803C-585D-4A7E-B1DA-EDAE6F5835D6}" dt="2017-09-14T14:12:47.132" v="19" actId="478"/>
        <pc:sldMkLst>
          <pc:docMk/>
          <pc:sldMk cId="1314702714" sldId="281"/>
        </pc:sldMkLst>
        <pc:spChg chg="del">
          <ac:chgData name="Raquel Sobral" userId="5a367701964fb6c7" providerId="LiveId" clId="{1FB1803C-585D-4A7E-B1DA-EDAE6F5835D6}" dt="2017-09-14T14:12:47.132" v="19" actId="478"/>
          <ac:spMkLst>
            <pc:docMk/>
            <pc:sldMk cId="1314702714" sldId="281"/>
            <ac:spMk id="14" creationId="{00000000-0000-0000-0000-000000000000}"/>
          </ac:spMkLst>
        </pc:spChg>
      </pc:sldChg>
      <pc:sldChg chg="delSp">
        <pc:chgData name="Raquel Sobral" userId="5a367701964fb6c7" providerId="LiveId" clId="{1FB1803C-585D-4A7E-B1DA-EDAE6F5835D6}" dt="2017-09-14T14:14:37.520" v="21" actId="478"/>
        <pc:sldMkLst>
          <pc:docMk/>
          <pc:sldMk cId="1775531246" sldId="283"/>
        </pc:sldMkLst>
        <pc:spChg chg="del">
          <ac:chgData name="Raquel Sobral" userId="5a367701964fb6c7" providerId="LiveId" clId="{1FB1803C-585D-4A7E-B1DA-EDAE6F5835D6}" dt="2017-09-14T14:14:01.563" v="20" actId="478"/>
          <ac:spMkLst>
            <pc:docMk/>
            <pc:sldMk cId="1775531246" sldId="283"/>
            <ac:spMk id="3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14:37.520" v="21" actId="478"/>
          <ac:spMkLst>
            <pc:docMk/>
            <pc:sldMk cId="1775531246" sldId="283"/>
            <ac:spMk id="10" creationId="{00000000-0000-0000-0000-000000000000}"/>
          </ac:spMkLst>
        </pc:spChg>
      </pc:sldChg>
      <pc:sldChg chg="delSp">
        <pc:chgData name="Raquel Sobral" userId="5a367701964fb6c7" providerId="LiveId" clId="{1FB1803C-585D-4A7E-B1DA-EDAE6F5835D6}" dt="2017-09-14T14:15:53.250" v="23" actId="478"/>
        <pc:sldMkLst>
          <pc:docMk/>
          <pc:sldMk cId="245458979" sldId="284"/>
        </pc:sldMkLst>
        <pc:spChg chg="del">
          <ac:chgData name="Raquel Sobral" userId="5a367701964fb6c7" providerId="LiveId" clId="{1FB1803C-585D-4A7E-B1DA-EDAE6F5835D6}" dt="2017-09-14T14:15:50.047" v="22" actId="478"/>
          <ac:spMkLst>
            <pc:docMk/>
            <pc:sldMk cId="245458979" sldId="284"/>
            <ac:spMk id="3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15:53.250" v="23" actId="478"/>
          <ac:spMkLst>
            <pc:docMk/>
            <pc:sldMk cId="245458979" sldId="284"/>
            <ac:spMk id="10" creationId="{00000000-0000-0000-0000-000000000000}"/>
          </ac:spMkLst>
        </pc:spChg>
      </pc:sldChg>
      <pc:sldChg chg="delSp">
        <pc:chgData name="Raquel Sobral" userId="5a367701964fb6c7" providerId="LiveId" clId="{1FB1803C-585D-4A7E-B1DA-EDAE6F5835D6}" dt="2017-09-14T14:16:06.500" v="25" actId="478"/>
        <pc:sldMkLst>
          <pc:docMk/>
          <pc:sldMk cId="441166018" sldId="285"/>
        </pc:sldMkLst>
        <pc:spChg chg="del">
          <ac:chgData name="Raquel Sobral" userId="5a367701964fb6c7" providerId="LiveId" clId="{1FB1803C-585D-4A7E-B1DA-EDAE6F5835D6}" dt="2017-09-14T14:16:03.594" v="24" actId="478"/>
          <ac:spMkLst>
            <pc:docMk/>
            <pc:sldMk cId="441166018" sldId="285"/>
            <ac:spMk id="3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16:06.500" v="25" actId="478"/>
          <ac:spMkLst>
            <pc:docMk/>
            <pc:sldMk cId="441166018" sldId="285"/>
            <ac:spMk id="12" creationId="{00000000-0000-0000-0000-000000000000}"/>
          </ac:spMkLst>
        </pc:spChg>
      </pc:sldChg>
      <pc:sldChg chg="delSp">
        <pc:chgData name="Raquel Sobral" userId="5a367701964fb6c7" providerId="LiveId" clId="{1FB1803C-585D-4A7E-B1DA-EDAE6F5835D6}" dt="2017-09-14T14:18:44.081" v="27" actId="478"/>
        <pc:sldMkLst>
          <pc:docMk/>
          <pc:sldMk cId="337440252" sldId="286"/>
        </pc:sldMkLst>
        <pc:spChg chg="del">
          <ac:chgData name="Raquel Sobral" userId="5a367701964fb6c7" providerId="LiveId" clId="{1FB1803C-585D-4A7E-B1DA-EDAE6F5835D6}" dt="2017-09-14T14:18:41.503" v="26" actId="478"/>
          <ac:spMkLst>
            <pc:docMk/>
            <pc:sldMk cId="337440252" sldId="286"/>
            <ac:spMk id="3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18:44.081" v="27" actId="478"/>
          <ac:spMkLst>
            <pc:docMk/>
            <pc:sldMk cId="337440252" sldId="286"/>
            <ac:spMk id="10" creationId="{00000000-0000-0000-0000-000000000000}"/>
          </ac:spMkLst>
        </pc:spChg>
      </pc:sldChg>
      <pc:sldChg chg="delSp">
        <pc:chgData name="Raquel Sobral" userId="5a367701964fb6c7" providerId="LiveId" clId="{1FB1803C-585D-4A7E-B1DA-EDAE6F5835D6}" dt="2017-09-14T14:21:56.325" v="29" actId="478"/>
        <pc:sldMkLst>
          <pc:docMk/>
          <pc:sldMk cId="1839730782" sldId="290"/>
        </pc:sldMkLst>
        <pc:spChg chg="del">
          <ac:chgData name="Raquel Sobral" userId="5a367701964fb6c7" providerId="LiveId" clId="{1FB1803C-585D-4A7E-B1DA-EDAE6F5835D6}" dt="2017-09-14T14:21:51.704" v="28" actId="478"/>
          <ac:spMkLst>
            <pc:docMk/>
            <pc:sldMk cId="1839730782" sldId="290"/>
            <ac:spMk id="3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21:56.325" v="29" actId="478"/>
          <ac:spMkLst>
            <pc:docMk/>
            <pc:sldMk cId="1839730782" sldId="290"/>
            <ac:spMk id="19" creationId="{00000000-0000-0000-0000-000000000000}"/>
          </ac:spMkLst>
        </pc:spChg>
      </pc:sldChg>
      <pc:sldChg chg="delSp">
        <pc:chgData name="Raquel Sobral" userId="5a367701964fb6c7" providerId="LiveId" clId="{1FB1803C-585D-4A7E-B1DA-EDAE6F5835D6}" dt="2017-09-14T14:32:06.181" v="44" actId="478"/>
        <pc:sldMkLst>
          <pc:docMk/>
          <pc:sldMk cId="86061541" sldId="291"/>
        </pc:sldMkLst>
        <pc:spChg chg="del">
          <ac:chgData name="Raquel Sobral" userId="5a367701964fb6c7" providerId="LiveId" clId="{1FB1803C-585D-4A7E-B1DA-EDAE6F5835D6}" dt="2017-09-14T14:32:03.696" v="43" actId="478"/>
          <ac:spMkLst>
            <pc:docMk/>
            <pc:sldMk cId="86061541" sldId="291"/>
            <ac:spMk id="3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32:06.181" v="44" actId="478"/>
          <ac:spMkLst>
            <pc:docMk/>
            <pc:sldMk cId="86061541" sldId="291"/>
            <ac:spMk id="19" creationId="{00000000-0000-0000-0000-000000000000}"/>
          </ac:spMkLst>
        </pc:spChg>
      </pc:sldChg>
      <pc:sldChg chg="delSp">
        <pc:chgData name="Raquel Sobral" userId="5a367701964fb6c7" providerId="LiveId" clId="{1FB1803C-585D-4A7E-B1DA-EDAE6F5835D6}" dt="2017-09-14T14:33:35.091" v="46" actId="478"/>
        <pc:sldMkLst>
          <pc:docMk/>
          <pc:sldMk cId="1661443967" sldId="292"/>
        </pc:sldMkLst>
        <pc:spChg chg="del">
          <ac:chgData name="Raquel Sobral" userId="5a367701964fb6c7" providerId="LiveId" clId="{1FB1803C-585D-4A7E-B1DA-EDAE6F5835D6}" dt="2017-09-14T14:33:32.898" v="45" actId="478"/>
          <ac:spMkLst>
            <pc:docMk/>
            <pc:sldMk cId="1661443967" sldId="292"/>
            <ac:spMk id="3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33:35.091" v="46" actId="478"/>
          <ac:spMkLst>
            <pc:docMk/>
            <pc:sldMk cId="1661443967" sldId="292"/>
            <ac:spMk id="16" creationId="{00000000-0000-0000-0000-000000000000}"/>
          </ac:spMkLst>
        </pc:spChg>
      </pc:sldChg>
      <pc:sldChg chg="addSp delSp modSp">
        <pc:chgData name="Raquel Sobral" userId="5a367701964fb6c7" providerId="LiveId" clId="{1FB1803C-585D-4A7E-B1DA-EDAE6F5835D6}" dt="2017-09-27T09:18:09.944" v="624" actId="1076"/>
        <pc:sldMkLst>
          <pc:docMk/>
          <pc:sldMk cId="2452195504" sldId="293"/>
        </pc:sldMkLst>
        <pc:picChg chg="del">
          <ac:chgData name="Raquel Sobral" userId="5a367701964fb6c7" providerId="LiveId" clId="{1FB1803C-585D-4A7E-B1DA-EDAE6F5835D6}" dt="2017-09-27T09:15:29.800" v="598" actId="478"/>
          <ac:picMkLst>
            <pc:docMk/>
            <pc:sldMk cId="2452195504" sldId="293"/>
            <ac:picMk id="9" creationId="{00000000-0000-0000-0000-000000000000}"/>
          </ac:picMkLst>
        </pc:picChg>
        <pc:picChg chg="add del mod ord">
          <ac:chgData name="Raquel Sobral" userId="5a367701964fb6c7" providerId="LiveId" clId="{1FB1803C-585D-4A7E-B1DA-EDAE6F5835D6}" dt="2017-09-27T09:18:03.902" v="621" actId="478"/>
          <ac:picMkLst>
            <pc:docMk/>
            <pc:sldMk cId="2452195504" sldId="293"/>
            <ac:picMk id="22" creationId="{742F547A-5FD3-4026-9B28-CE259737D13C}"/>
          </ac:picMkLst>
        </pc:picChg>
        <pc:picChg chg="add mod ord">
          <ac:chgData name="Raquel Sobral" userId="5a367701964fb6c7" providerId="LiveId" clId="{1FB1803C-585D-4A7E-B1DA-EDAE6F5835D6}" dt="2017-09-27T09:18:09.944" v="624" actId="1076"/>
          <ac:picMkLst>
            <pc:docMk/>
            <pc:sldMk cId="2452195504" sldId="293"/>
            <ac:picMk id="23" creationId="{8167E2CC-E48D-45F9-83F4-4A217C8F568A}"/>
          </ac:picMkLst>
        </pc:picChg>
      </pc:sldChg>
      <pc:sldChg chg="addSp delSp modSp">
        <pc:chgData name="Raquel Sobral" userId="5a367701964fb6c7" providerId="LiveId" clId="{1FB1803C-585D-4A7E-B1DA-EDAE6F5835D6}" dt="2017-09-27T09:18:17.975" v="629" actId="1076"/>
        <pc:sldMkLst>
          <pc:docMk/>
          <pc:sldMk cId="2664093864" sldId="294"/>
        </pc:sldMkLst>
        <pc:picChg chg="del">
          <ac:chgData name="Raquel Sobral" userId="5a367701964fb6c7" providerId="LiveId" clId="{1FB1803C-585D-4A7E-B1DA-EDAE6F5835D6}" dt="2017-09-27T09:18:12.222" v="625" actId="478"/>
          <ac:picMkLst>
            <pc:docMk/>
            <pc:sldMk cId="2664093864" sldId="294"/>
            <ac:picMk id="9" creationId="{00000000-0000-0000-0000-000000000000}"/>
          </ac:picMkLst>
        </pc:picChg>
        <pc:picChg chg="add mod ord">
          <ac:chgData name="Raquel Sobral" userId="5a367701964fb6c7" providerId="LiveId" clId="{1FB1803C-585D-4A7E-B1DA-EDAE6F5835D6}" dt="2017-09-27T09:18:17.975" v="629" actId="1076"/>
          <ac:picMkLst>
            <pc:docMk/>
            <pc:sldMk cId="2664093864" sldId="294"/>
            <ac:picMk id="22" creationId="{5B56FB61-956F-4AD0-8C2F-223177057E57}"/>
          </ac:picMkLst>
        </pc:picChg>
      </pc:sldChg>
      <pc:sldChg chg="addSp delSp modSp">
        <pc:chgData name="Raquel Sobral" userId="5a367701964fb6c7" providerId="LiveId" clId="{1FB1803C-585D-4A7E-B1DA-EDAE6F5835D6}" dt="2017-09-27T09:18:27.593" v="633" actId="1076"/>
        <pc:sldMkLst>
          <pc:docMk/>
          <pc:sldMk cId="2220492323" sldId="295"/>
        </pc:sldMkLst>
        <pc:picChg chg="add mod ord">
          <ac:chgData name="Raquel Sobral" userId="5a367701964fb6c7" providerId="LiveId" clId="{1FB1803C-585D-4A7E-B1DA-EDAE6F5835D6}" dt="2017-09-27T09:18:27.593" v="633" actId="1076"/>
          <ac:picMkLst>
            <pc:docMk/>
            <pc:sldMk cId="2220492323" sldId="295"/>
            <ac:picMk id="20" creationId="{2A37077B-23C2-43A7-AA61-6F69B3B12023}"/>
          </ac:picMkLst>
        </pc:picChg>
        <pc:picChg chg="del">
          <ac:chgData name="Raquel Sobral" userId="5a367701964fb6c7" providerId="LiveId" clId="{1FB1803C-585D-4A7E-B1DA-EDAE6F5835D6}" dt="2017-09-27T09:18:21.998" v="630" actId="478"/>
          <ac:picMkLst>
            <pc:docMk/>
            <pc:sldMk cId="2220492323" sldId="295"/>
            <ac:picMk id="21" creationId="{00000000-0000-0000-0000-000000000000}"/>
          </ac:picMkLst>
        </pc:picChg>
      </pc:sldChg>
      <pc:sldChg chg="delSp">
        <pc:chgData name="Raquel Sobral" userId="5a367701964fb6c7" providerId="LiveId" clId="{1FB1803C-585D-4A7E-B1DA-EDAE6F5835D6}" dt="2017-09-14T14:35:30.596" v="48" actId="478"/>
        <pc:sldMkLst>
          <pc:docMk/>
          <pc:sldMk cId="2103998064" sldId="296"/>
        </pc:sldMkLst>
        <pc:spChg chg="del">
          <ac:chgData name="Raquel Sobral" userId="5a367701964fb6c7" providerId="LiveId" clId="{1FB1803C-585D-4A7E-B1DA-EDAE6F5835D6}" dt="2017-09-14T14:35:27.088" v="47" actId="478"/>
          <ac:spMkLst>
            <pc:docMk/>
            <pc:sldMk cId="2103998064" sldId="296"/>
            <ac:spMk id="2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35:30.596" v="48" actId="478"/>
          <ac:spMkLst>
            <pc:docMk/>
            <pc:sldMk cId="2103998064" sldId="296"/>
            <ac:spMk id="16" creationId="{00000000-0000-0000-0000-000000000000}"/>
          </ac:spMkLst>
        </pc:spChg>
      </pc:sldChg>
      <pc:sldChg chg="delSp modSp">
        <pc:chgData name="Raquel Sobral" userId="5a367701964fb6c7" providerId="LiveId" clId="{1FB1803C-585D-4A7E-B1DA-EDAE6F5835D6}" dt="2017-09-14T14:37:23.442" v="51" actId="478"/>
        <pc:sldMkLst>
          <pc:docMk/>
          <pc:sldMk cId="3170735975" sldId="297"/>
        </pc:sldMkLst>
        <pc:spChg chg="del mod">
          <ac:chgData name="Raquel Sobral" userId="5a367701964fb6c7" providerId="LiveId" clId="{1FB1803C-585D-4A7E-B1DA-EDAE6F5835D6}" dt="2017-09-14T14:37:21.551" v="50" actId="478"/>
          <ac:spMkLst>
            <pc:docMk/>
            <pc:sldMk cId="3170735975" sldId="297"/>
            <ac:spMk id="2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37:23.442" v="51" actId="478"/>
          <ac:spMkLst>
            <pc:docMk/>
            <pc:sldMk cId="3170735975" sldId="297"/>
            <ac:spMk id="12" creationId="{00000000-0000-0000-0000-000000000000}"/>
          </ac:spMkLst>
        </pc:spChg>
      </pc:sldChg>
      <pc:sldChg chg="addSp delSp">
        <pc:chgData name="Raquel Sobral" userId="5a367701964fb6c7" providerId="LiveId" clId="{1FB1803C-585D-4A7E-B1DA-EDAE6F5835D6}" dt="2017-09-14T14:38:34.980" v="57" actId="478"/>
        <pc:sldMkLst>
          <pc:docMk/>
          <pc:sldMk cId="339139508" sldId="299"/>
        </pc:sldMkLst>
        <pc:spChg chg="del">
          <ac:chgData name="Raquel Sobral" userId="5a367701964fb6c7" providerId="LiveId" clId="{1FB1803C-585D-4A7E-B1DA-EDAE6F5835D6}" dt="2017-09-14T14:38:33.771" v="56" actId="478"/>
          <ac:spMkLst>
            <pc:docMk/>
            <pc:sldMk cId="339139508" sldId="299"/>
            <ac:spMk id="2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38:34.980" v="57" actId="478"/>
          <ac:spMkLst>
            <pc:docMk/>
            <pc:sldMk cId="339139508" sldId="299"/>
            <ac:spMk id="14" creationId="{00000000-0000-0000-0000-000000000000}"/>
          </ac:spMkLst>
        </pc:spChg>
        <pc:picChg chg="add del">
          <ac:chgData name="Raquel Sobral" userId="5a367701964fb6c7" providerId="LiveId" clId="{1FB1803C-585D-4A7E-B1DA-EDAE6F5835D6}" dt="2017-09-14T14:38:27.321" v="54" actId="478"/>
          <ac:picMkLst>
            <pc:docMk/>
            <pc:sldMk cId="339139508" sldId="299"/>
            <ac:picMk id="9" creationId="{00000000-0000-0000-0000-000000000000}"/>
          </ac:picMkLst>
        </pc:picChg>
        <pc:picChg chg="del">
          <ac:chgData name="Raquel Sobral" userId="5a367701964fb6c7" providerId="LiveId" clId="{1FB1803C-585D-4A7E-B1DA-EDAE6F5835D6}" dt="2017-09-14T14:38:25.007" v="52" actId="478"/>
          <ac:picMkLst>
            <pc:docMk/>
            <pc:sldMk cId="339139508" sldId="299"/>
            <ac:picMk id="12" creationId="{00000000-0000-0000-0000-000000000000}"/>
          </ac:picMkLst>
        </pc:picChg>
        <pc:picChg chg="del">
          <ac:chgData name="Raquel Sobral" userId="5a367701964fb6c7" providerId="LiveId" clId="{1FB1803C-585D-4A7E-B1DA-EDAE6F5835D6}" dt="2017-09-14T14:38:29.023" v="55" actId="478"/>
          <ac:picMkLst>
            <pc:docMk/>
            <pc:sldMk cId="339139508" sldId="299"/>
            <ac:picMk id="19" creationId="{00000000-0000-0000-0000-000000000000}"/>
          </ac:picMkLst>
        </pc:picChg>
      </pc:sldChg>
      <pc:sldChg chg="delSp">
        <pc:chgData name="Raquel Sobral" userId="5a367701964fb6c7" providerId="LiveId" clId="{1FB1803C-585D-4A7E-B1DA-EDAE6F5835D6}" dt="2017-09-14T14:41:55.088" v="59" actId="478"/>
        <pc:sldMkLst>
          <pc:docMk/>
          <pc:sldMk cId="457472367" sldId="300"/>
        </pc:sldMkLst>
        <pc:spChg chg="del">
          <ac:chgData name="Raquel Sobral" userId="5a367701964fb6c7" providerId="LiveId" clId="{1FB1803C-585D-4A7E-B1DA-EDAE6F5835D6}" dt="2017-09-14T14:41:53.005" v="58" actId="478"/>
          <ac:spMkLst>
            <pc:docMk/>
            <pc:sldMk cId="457472367" sldId="300"/>
            <ac:spMk id="2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41:55.088" v="59" actId="478"/>
          <ac:spMkLst>
            <pc:docMk/>
            <pc:sldMk cId="457472367" sldId="300"/>
            <ac:spMk id="11" creationId="{00000000-0000-0000-0000-000000000000}"/>
          </ac:spMkLst>
        </pc:spChg>
      </pc:sldChg>
      <pc:sldChg chg="delSp">
        <pc:chgData name="Raquel Sobral" userId="5a367701964fb6c7" providerId="LiveId" clId="{1FB1803C-585D-4A7E-B1DA-EDAE6F5835D6}" dt="2017-09-14T14:43:17.776" v="61" actId="478"/>
        <pc:sldMkLst>
          <pc:docMk/>
          <pc:sldMk cId="1579026438" sldId="304"/>
        </pc:sldMkLst>
        <pc:spChg chg="del">
          <ac:chgData name="Raquel Sobral" userId="5a367701964fb6c7" providerId="LiveId" clId="{1FB1803C-585D-4A7E-B1DA-EDAE6F5835D6}" dt="2017-09-14T14:43:16.476" v="60" actId="478"/>
          <ac:spMkLst>
            <pc:docMk/>
            <pc:sldMk cId="1579026438" sldId="304"/>
            <ac:spMk id="2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43:17.776" v="61" actId="478"/>
          <ac:spMkLst>
            <pc:docMk/>
            <pc:sldMk cId="1579026438" sldId="304"/>
            <ac:spMk id="11" creationId="{00000000-0000-0000-0000-000000000000}"/>
          </ac:spMkLst>
        </pc:spChg>
      </pc:sldChg>
      <pc:sldChg chg="del">
        <pc:chgData name="Raquel Sobral" userId="5a367701964fb6c7" providerId="LiveId" clId="{1FB1803C-585D-4A7E-B1DA-EDAE6F5835D6}" dt="2017-09-19T14:03:37.109" v="528" actId="2696"/>
        <pc:sldMkLst>
          <pc:docMk/>
          <pc:sldMk cId="886799528" sldId="305"/>
        </pc:sldMkLst>
      </pc:sldChg>
      <pc:sldChg chg="delSp">
        <pc:chgData name="Raquel Sobral" userId="5a367701964fb6c7" providerId="LiveId" clId="{1FB1803C-585D-4A7E-B1DA-EDAE6F5835D6}" dt="2017-09-14T14:45:36.492" v="63" actId="478"/>
        <pc:sldMkLst>
          <pc:docMk/>
          <pc:sldMk cId="3952448078" sldId="306"/>
        </pc:sldMkLst>
        <pc:spChg chg="del">
          <ac:chgData name="Raquel Sobral" userId="5a367701964fb6c7" providerId="LiveId" clId="{1FB1803C-585D-4A7E-B1DA-EDAE6F5835D6}" dt="2017-09-14T14:45:34.732" v="62" actId="478"/>
          <ac:spMkLst>
            <pc:docMk/>
            <pc:sldMk cId="3952448078" sldId="306"/>
            <ac:spMk id="2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45:36.492" v="63" actId="478"/>
          <ac:spMkLst>
            <pc:docMk/>
            <pc:sldMk cId="3952448078" sldId="306"/>
            <ac:spMk id="12" creationId="{00000000-0000-0000-0000-000000000000}"/>
          </ac:spMkLst>
        </pc:spChg>
      </pc:sldChg>
      <pc:sldChg chg="delSp">
        <pc:chgData name="Raquel Sobral" userId="5a367701964fb6c7" providerId="LiveId" clId="{1FB1803C-585D-4A7E-B1DA-EDAE6F5835D6}" dt="2017-09-14T14:48:43.478" v="66" actId="478"/>
        <pc:sldMkLst>
          <pc:docMk/>
          <pc:sldMk cId="1746428476" sldId="307"/>
        </pc:sldMkLst>
        <pc:spChg chg="del">
          <ac:chgData name="Raquel Sobral" userId="5a367701964fb6c7" providerId="LiveId" clId="{1FB1803C-585D-4A7E-B1DA-EDAE6F5835D6}" dt="2017-09-14T14:48:37.355" v="64" actId="478"/>
          <ac:spMkLst>
            <pc:docMk/>
            <pc:sldMk cId="1746428476" sldId="307"/>
            <ac:spMk id="2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48:43.478" v="66" actId="478"/>
          <ac:spMkLst>
            <pc:docMk/>
            <pc:sldMk cId="1746428476" sldId="307"/>
            <ac:spMk id="15" creationId="{00000000-0000-0000-0000-000000000000}"/>
          </ac:spMkLst>
        </pc:spChg>
        <pc:picChg chg="del">
          <ac:chgData name="Raquel Sobral" userId="5a367701964fb6c7" providerId="LiveId" clId="{1FB1803C-585D-4A7E-B1DA-EDAE6F5835D6}" dt="2017-09-14T14:48:39.142" v="65" actId="478"/>
          <ac:picMkLst>
            <pc:docMk/>
            <pc:sldMk cId="1746428476" sldId="307"/>
            <ac:picMk id="3" creationId="{00000000-0000-0000-0000-000000000000}"/>
          </ac:picMkLst>
        </pc:picChg>
      </pc:sldChg>
      <pc:sldChg chg="add del">
        <pc:chgData name="Raquel Sobral" userId="5a367701964fb6c7" providerId="LiveId" clId="{1FB1803C-585D-4A7E-B1DA-EDAE6F5835D6}" dt="2017-09-14T14:51:56.624" v="68" actId="2696"/>
        <pc:sldMkLst>
          <pc:docMk/>
          <pc:sldMk cId="1149890713" sldId="309"/>
        </pc:sldMkLst>
      </pc:sldChg>
      <pc:sldChg chg="modSp add">
        <pc:chgData name="Raquel Sobral" userId="5a367701964fb6c7" providerId="LiveId" clId="{1FB1803C-585D-4A7E-B1DA-EDAE6F5835D6}" dt="2017-09-14T14:52:16.346" v="74" actId="1076"/>
        <pc:sldMkLst>
          <pc:docMk/>
          <pc:sldMk cId="1933258915" sldId="309"/>
        </pc:sldMkLst>
        <pc:spChg chg="mod">
          <ac:chgData name="Raquel Sobral" userId="5a367701964fb6c7" providerId="LiveId" clId="{1FB1803C-585D-4A7E-B1DA-EDAE6F5835D6}" dt="2017-09-14T14:52:16.346" v="74" actId="1076"/>
          <ac:spMkLst>
            <pc:docMk/>
            <pc:sldMk cId="1933258915" sldId="309"/>
            <ac:spMk id="4" creationId="{00000000-0000-0000-0000-000000000000}"/>
          </ac:spMkLst>
        </pc:spChg>
        <pc:picChg chg="mod">
          <ac:chgData name="Raquel Sobral" userId="5a367701964fb6c7" providerId="LiveId" clId="{1FB1803C-585D-4A7E-B1DA-EDAE6F5835D6}" dt="2017-09-14T14:52:05.683" v="72" actId="1076"/>
          <ac:picMkLst>
            <pc:docMk/>
            <pc:sldMk cId="1933258915" sldId="309"/>
            <ac:picMk id="16" creationId="{00000000-0000-0000-0000-000000000000}"/>
          </ac:picMkLst>
        </pc:picChg>
      </pc:sldChg>
      <pc:sldChg chg="addSp delSp modSp add">
        <pc:chgData name="Raquel Sobral" userId="5a367701964fb6c7" providerId="LiveId" clId="{1FB1803C-585D-4A7E-B1DA-EDAE6F5835D6}" dt="2017-09-19T14:04:39.727" v="530" actId="20577"/>
        <pc:sldMkLst>
          <pc:docMk/>
          <pc:sldMk cId="326257672" sldId="310"/>
        </pc:sldMkLst>
        <pc:spChg chg="add mod">
          <ac:chgData name="Raquel Sobral" userId="5a367701964fb6c7" providerId="LiveId" clId="{1FB1803C-585D-4A7E-B1DA-EDAE6F5835D6}" dt="2017-09-19T13:33:44.780" v="228" actId="20577"/>
          <ac:spMkLst>
            <pc:docMk/>
            <pc:sldMk cId="326257672" sldId="310"/>
            <ac:spMk id="2" creationId="{A4CC9317-F149-43CF-A258-4360944C0AAA}"/>
          </ac:spMkLst>
        </pc:spChg>
        <pc:spChg chg="del">
          <ac:chgData name="Raquel Sobral" userId="5a367701964fb6c7" providerId="LiveId" clId="{1FB1803C-585D-4A7E-B1DA-EDAE6F5835D6}" dt="2017-09-14T14:52:50.812" v="81" actId="478"/>
          <ac:spMkLst>
            <pc:docMk/>
            <pc:sldMk cId="326257672" sldId="310"/>
            <ac:spMk id="4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52:55.812" v="83" actId="478"/>
          <ac:spMkLst>
            <pc:docMk/>
            <pc:sldMk cId="326257672" sldId="310"/>
            <ac:spMk id="5" creationId="{00000000-0000-0000-0000-000000000000}"/>
          </ac:spMkLst>
        </pc:spChg>
        <pc:spChg chg="add mod">
          <ac:chgData name="Raquel Sobral" userId="5a367701964fb6c7" providerId="LiveId" clId="{1FB1803C-585D-4A7E-B1DA-EDAE6F5835D6}" dt="2017-09-14T14:55:09.157" v="125" actId="1076"/>
          <ac:spMkLst>
            <pc:docMk/>
            <pc:sldMk cId="326257672" sldId="310"/>
            <ac:spMk id="6" creationId="{D0EF78DA-E361-44EE-ACC7-BCFE4ED16B42}"/>
          </ac:spMkLst>
        </pc:spChg>
        <pc:spChg chg="del">
          <ac:chgData name="Raquel Sobral" userId="5a367701964fb6c7" providerId="LiveId" clId="{1FB1803C-585D-4A7E-B1DA-EDAE6F5835D6}" dt="2017-09-14T14:52:52.356" v="82" actId="478"/>
          <ac:spMkLst>
            <pc:docMk/>
            <pc:sldMk cId="326257672" sldId="310"/>
            <ac:spMk id="8" creationId="{00000000-0000-0000-0000-000000000000}"/>
          </ac:spMkLst>
        </pc:spChg>
        <pc:spChg chg="add mod">
          <ac:chgData name="Raquel Sobral" userId="5a367701964fb6c7" providerId="LiveId" clId="{1FB1803C-585D-4A7E-B1DA-EDAE6F5835D6}" dt="2017-09-19T13:35:25.843" v="279" actId="1076"/>
          <ac:spMkLst>
            <pc:docMk/>
            <pc:sldMk cId="326257672" sldId="310"/>
            <ac:spMk id="15" creationId="{77F38AE6-71E2-4110-8C4E-CD9DE10B952E}"/>
          </ac:spMkLst>
        </pc:spChg>
        <pc:spChg chg="add mod">
          <ac:chgData name="Raquel Sobral" userId="5a367701964fb6c7" providerId="LiveId" clId="{1FB1803C-585D-4A7E-B1DA-EDAE6F5835D6}" dt="2017-09-19T13:39:12.935" v="310" actId="20577"/>
          <ac:spMkLst>
            <pc:docMk/>
            <pc:sldMk cId="326257672" sldId="310"/>
            <ac:spMk id="16" creationId="{A67D7168-FF21-42A9-8923-A23C25C4DED7}"/>
          </ac:spMkLst>
        </pc:spChg>
        <pc:spChg chg="add mod">
          <ac:chgData name="Raquel Sobral" userId="5a367701964fb6c7" providerId="LiveId" clId="{1FB1803C-585D-4A7E-B1DA-EDAE6F5835D6}" dt="2017-09-19T13:35:03.042" v="273" actId="14100"/>
          <ac:spMkLst>
            <pc:docMk/>
            <pc:sldMk cId="326257672" sldId="310"/>
            <ac:spMk id="17" creationId="{ED50A7F6-AC47-4E1F-B607-DA3C39CC6482}"/>
          </ac:spMkLst>
        </pc:spChg>
        <pc:spChg chg="del">
          <ac:chgData name="Raquel Sobral" userId="5a367701964fb6c7" providerId="LiveId" clId="{1FB1803C-585D-4A7E-B1DA-EDAE6F5835D6}" dt="2017-09-14T14:52:56.678" v="84" actId="478"/>
          <ac:spMkLst>
            <pc:docMk/>
            <pc:sldMk cId="326257672" sldId="310"/>
            <ac:spMk id="17" creationId="{00000000-0000-0000-0000-000000000000}"/>
          </ac:spMkLst>
        </pc:spChg>
        <pc:spChg chg="add mod">
          <ac:chgData name="Raquel Sobral" userId="5a367701964fb6c7" providerId="LiveId" clId="{1FB1803C-585D-4A7E-B1DA-EDAE6F5835D6}" dt="2017-09-19T13:34:18.474" v="242" actId="1076"/>
          <ac:spMkLst>
            <pc:docMk/>
            <pc:sldMk cId="326257672" sldId="310"/>
            <ac:spMk id="18" creationId="{E9A8B74C-1161-4651-8327-B6063FB05BAC}"/>
          </ac:spMkLst>
        </pc:spChg>
        <pc:spChg chg="add del mod">
          <ac:chgData name="Raquel Sobral" userId="5a367701964fb6c7" providerId="LiveId" clId="{1FB1803C-585D-4A7E-B1DA-EDAE6F5835D6}" dt="2017-09-19T13:34:02.020" v="235" actId="478"/>
          <ac:spMkLst>
            <pc:docMk/>
            <pc:sldMk cId="326257672" sldId="310"/>
            <ac:spMk id="19" creationId="{C46CCBF5-E828-4F52-B8C6-CDD11655AEEE}"/>
          </ac:spMkLst>
        </pc:spChg>
        <pc:spChg chg="add del mod">
          <ac:chgData name="Raquel Sobral" userId="5a367701964fb6c7" providerId="LiveId" clId="{1FB1803C-585D-4A7E-B1DA-EDAE6F5835D6}" dt="2017-09-19T13:34:01.351" v="234" actId="478"/>
          <ac:spMkLst>
            <pc:docMk/>
            <pc:sldMk cId="326257672" sldId="310"/>
            <ac:spMk id="20" creationId="{65CB390C-7B26-47FD-A1A5-93F7BE869509}"/>
          </ac:spMkLst>
        </pc:spChg>
        <pc:spChg chg="add mod">
          <ac:chgData name="Raquel Sobral" userId="5a367701964fb6c7" providerId="LiveId" clId="{1FB1803C-585D-4A7E-B1DA-EDAE6F5835D6}" dt="2017-09-19T13:34:59.320" v="271" actId="14100"/>
          <ac:spMkLst>
            <pc:docMk/>
            <pc:sldMk cId="326257672" sldId="310"/>
            <ac:spMk id="21" creationId="{59FD2D01-38ED-48D9-912F-6C5F5AF5300B}"/>
          </ac:spMkLst>
        </pc:spChg>
        <pc:spChg chg="add del mod">
          <ac:chgData name="Raquel Sobral" userId="5a367701964fb6c7" providerId="LiveId" clId="{1FB1803C-585D-4A7E-B1DA-EDAE6F5835D6}" dt="2017-09-19T13:34:00.503" v="232" actId="20577"/>
          <ac:spMkLst>
            <pc:docMk/>
            <pc:sldMk cId="326257672" sldId="310"/>
            <ac:spMk id="22" creationId="{7BCDD815-589A-465B-B8F9-281D08A60758}"/>
          </ac:spMkLst>
        </pc:spChg>
        <pc:spChg chg="add del mod">
          <ac:chgData name="Raquel Sobral" userId="5a367701964fb6c7" providerId="LiveId" clId="{1FB1803C-585D-4A7E-B1DA-EDAE6F5835D6}" dt="2017-09-19T13:34:00.418" v="230" actId="478"/>
          <ac:spMkLst>
            <pc:docMk/>
            <pc:sldMk cId="326257672" sldId="310"/>
            <ac:spMk id="23" creationId="{F386023F-DCA7-4F6D-8401-E9FCE303A667}"/>
          </ac:spMkLst>
        </pc:spChg>
        <pc:spChg chg="add mod">
          <ac:chgData name="Raquel Sobral" userId="5a367701964fb6c7" providerId="LiveId" clId="{1FB1803C-585D-4A7E-B1DA-EDAE6F5835D6}" dt="2017-09-19T13:35:06.448" v="275" actId="1076"/>
          <ac:spMkLst>
            <pc:docMk/>
            <pc:sldMk cId="326257672" sldId="310"/>
            <ac:spMk id="24" creationId="{5E9DFB74-803B-4807-A917-9E481E4E069E}"/>
          </ac:spMkLst>
        </pc:spChg>
        <pc:spChg chg="add mod">
          <ac:chgData name="Raquel Sobral" userId="5a367701964fb6c7" providerId="LiveId" clId="{1FB1803C-585D-4A7E-B1DA-EDAE6F5835D6}" dt="2017-09-19T14:04:39.727" v="530" actId="20577"/>
          <ac:spMkLst>
            <pc:docMk/>
            <pc:sldMk cId="326257672" sldId="310"/>
            <ac:spMk id="25" creationId="{2EB8A1CF-C34D-4561-A486-12E89117F698}"/>
          </ac:spMkLst>
        </pc:spChg>
        <pc:spChg chg="add del">
          <ac:chgData name="Raquel Sobral" userId="5a367701964fb6c7" providerId="LiveId" clId="{1FB1803C-585D-4A7E-B1DA-EDAE6F5835D6}" dt="2017-09-19T13:41:03.975" v="332" actId="478"/>
          <ac:spMkLst>
            <pc:docMk/>
            <pc:sldMk cId="326257672" sldId="310"/>
            <ac:spMk id="26" creationId="{D68E6DB4-AD68-4A42-8FC4-35F2EBD6C2A0}"/>
          </ac:spMkLst>
        </pc:spChg>
        <pc:picChg chg="add mod">
          <ac:chgData name="Raquel Sobral" userId="5a367701964fb6c7" providerId="LiveId" clId="{1FB1803C-585D-4A7E-B1DA-EDAE6F5835D6}" dt="2017-09-14T14:54:32.040" v="118" actId="1076"/>
          <ac:picMkLst>
            <pc:docMk/>
            <pc:sldMk cId="326257672" sldId="310"/>
            <ac:picMk id="3" creationId="{56C5B668-0AAB-4009-BAB3-05BE210B491F}"/>
          </ac:picMkLst>
        </pc:picChg>
        <pc:picChg chg="add del mod modCrop">
          <ac:chgData name="Raquel Sobral" userId="5a367701964fb6c7" providerId="LiveId" clId="{1FB1803C-585D-4A7E-B1DA-EDAE6F5835D6}" dt="2017-09-19T13:43:46.686" v="452" actId="478"/>
          <ac:picMkLst>
            <pc:docMk/>
            <pc:sldMk cId="326257672" sldId="310"/>
            <ac:picMk id="4" creationId="{326D75E5-0DA3-426D-8312-89002EE73882}"/>
          </ac:picMkLst>
        </pc:picChg>
        <pc:picChg chg="add mod modCrop">
          <ac:chgData name="Raquel Sobral" userId="5a367701964fb6c7" providerId="LiveId" clId="{1FB1803C-585D-4A7E-B1DA-EDAE6F5835D6}" dt="2017-09-19T13:40:52.161" v="329" actId="732"/>
          <ac:picMkLst>
            <pc:docMk/>
            <pc:sldMk cId="326257672" sldId="310"/>
            <ac:picMk id="7" creationId="{B9A4E432-C58F-45F4-A572-BBAE8393870F}"/>
          </ac:picMkLst>
        </pc:picChg>
        <pc:picChg chg="del">
          <ac:chgData name="Raquel Sobral" userId="5a367701964fb6c7" providerId="LiveId" clId="{1FB1803C-585D-4A7E-B1DA-EDAE6F5835D6}" dt="2017-09-14T14:52:52.356" v="82" actId="478"/>
          <ac:picMkLst>
            <pc:docMk/>
            <pc:sldMk cId="326257672" sldId="310"/>
            <ac:picMk id="13" creationId="{00000000-0000-0000-0000-000000000000}"/>
          </ac:picMkLst>
        </pc:picChg>
        <pc:picChg chg="del">
          <ac:chgData name="Raquel Sobral" userId="5a367701964fb6c7" providerId="LiveId" clId="{1FB1803C-585D-4A7E-B1DA-EDAE6F5835D6}" dt="2017-09-14T14:52:49.185" v="80" actId="478"/>
          <ac:picMkLst>
            <pc:docMk/>
            <pc:sldMk cId="326257672" sldId="310"/>
            <ac:picMk id="16" creationId="{00000000-0000-0000-0000-000000000000}"/>
          </ac:picMkLst>
        </pc:picChg>
        <pc:cxnChg chg="del">
          <ac:chgData name="Raquel Sobral" userId="5a367701964fb6c7" providerId="LiveId" clId="{1FB1803C-585D-4A7E-B1DA-EDAE6F5835D6}" dt="2017-09-14T14:52:52.356" v="82" actId="478"/>
          <ac:cxnSpMkLst>
            <pc:docMk/>
            <pc:sldMk cId="326257672" sldId="310"/>
            <ac:cxnSpMk id="9" creationId="{00000000-0000-0000-0000-000000000000}"/>
          </ac:cxnSpMkLst>
        </pc:cxnChg>
        <pc:cxnChg chg="del">
          <ac:chgData name="Raquel Sobral" userId="5a367701964fb6c7" providerId="LiveId" clId="{1FB1803C-585D-4A7E-B1DA-EDAE6F5835D6}" dt="2017-09-14T14:52:52.356" v="82" actId="478"/>
          <ac:cxnSpMkLst>
            <pc:docMk/>
            <pc:sldMk cId="326257672" sldId="310"/>
            <ac:cxnSpMk id="10" creationId="{00000000-0000-0000-0000-000000000000}"/>
          </ac:cxnSpMkLst>
        </pc:cxnChg>
        <pc:cxnChg chg="del">
          <ac:chgData name="Raquel Sobral" userId="5a367701964fb6c7" providerId="LiveId" clId="{1FB1803C-585D-4A7E-B1DA-EDAE6F5835D6}" dt="2017-09-14T14:52:52.356" v="82" actId="478"/>
          <ac:cxnSpMkLst>
            <pc:docMk/>
            <pc:sldMk cId="326257672" sldId="310"/>
            <ac:cxnSpMk id="11" creationId="{00000000-0000-0000-0000-000000000000}"/>
          </ac:cxnSpMkLst>
        </pc:cxnChg>
        <pc:cxnChg chg="del">
          <ac:chgData name="Raquel Sobral" userId="5a367701964fb6c7" providerId="LiveId" clId="{1FB1803C-585D-4A7E-B1DA-EDAE6F5835D6}" dt="2017-09-14T14:52:52.356" v="82" actId="478"/>
          <ac:cxnSpMkLst>
            <pc:docMk/>
            <pc:sldMk cId="326257672" sldId="310"/>
            <ac:cxnSpMk id="12" creationId="{00000000-0000-0000-0000-000000000000}"/>
          </ac:cxnSpMkLst>
        </pc:cxnChg>
      </pc:sldChg>
      <pc:sldChg chg="delSp add del">
        <pc:chgData name="Raquel Sobral" userId="5a367701964fb6c7" providerId="LiveId" clId="{1FB1803C-585D-4A7E-B1DA-EDAE6F5835D6}" dt="2017-09-14T14:52:43.204" v="78" actId="2696"/>
        <pc:sldMkLst>
          <pc:docMk/>
          <pc:sldMk cId="1395079679" sldId="310"/>
        </pc:sldMkLst>
        <pc:spChg chg="del">
          <ac:chgData name="Raquel Sobral" userId="5a367701964fb6c7" providerId="LiveId" clId="{1FB1803C-585D-4A7E-B1DA-EDAE6F5835D6}" dt="2017-09-14T14:52:38.838" v="77" actId="478"/>
          <ac:spMkLst>
            <pc:docMk/>
            <pc:sldMk cId="1395079679" sldId="310"/>
            <ac:spMk id="2" creationId="{02EB9FEF-4E7A-495C-BBE7-6FB52D81B906}"/>
          </ac:spMkLst>
        </pc:spChg>
        <pc:spChg chg="del">
          <ac:chgData name="Raquel Sobral" userId="5a367701964fb6c7" providerId="LiveId" clId="{1FB1803C-585D-4A7E-B1DA-EDAE6F5835D6}" dt="2017-09-14T14:52:37.016" v="76" actId="478"/>
          <ac:spMkLst>
            <pc:docMk/>
            <pc:sldMk cId="1395079679" sldId="310"/>
            <ac:spMk id="3" creationId="{6E739ECC-9201-45AE-89A1-8274CA7CF0CB}"/>
          </ac:spMkLst>
        </pc:spChg>
      </pc:sldChg>
      <pc:sldChg chg="addSp delSp modSp add ord modAnim">
        <pc:chgData name="Raquel Sobral" userId="5a367701964fb6c7" providerId="LiveId" clId="{1FB1803C-585D-4A7E-B1DA-EDAE6F5835D6}" dt="2017-09-14T15:06:20.076" v="193" actId="732"/>
        <pc:sldMkLst>
          <pc:docMk/>
          <pc:sldMk cId="498602562" sldId="311"/>
        </pc:sldMkLst>
        <pc:spChg chg="del">
          <ac:chgData name="Raquel Sobral" userId="5a367701964fb6c7" providerId="LiveId" clId="{1FB1803C-585D-4A7E-B1DA-EDAE6F5835D6}" dt="2017-09-14T14:58:18.117" v="164" actId="478"/>
          <ac:spMkLst>
            <pc:docMk/>
            <pc:sldMk cId="498602562" sldId="311"/>
            <ac:spMk id="2" creationId="{A4CC9317-F149-43CF-A258-4360944C0AAA}"/>
          </ac:spMkLst>
        </pc:spChg>
        <pc:spChg chg="del">
          <ac:chgData name="Raquel Sobral" userId="5a367701964fb6c7" providerId="LiveId" clId="{1FB1803C-585D-4A7E-B1DA-EDAE6F5835D6}" dt="2017-09-14T14:58:19.854" v="166" actId="478"/>
          <ac:spMkLst>
            <pc:docMk/>
            <pc:sldMk cId="498602562" sldId="311"/>
            <ac:spMk id="6" creationId="{D0EF78DA-E361-44EE-ACC7-BCFE4ED16B42}"/>
          </ac:spMkLst>
        </pc:spChg>
        <pc:spChg chg="del">
          <ac:chgData name="Raquel Sobral" userId="5a367701964fb6c7" providerId="LiveId" clId="{1FB1803C-585D-4A7E-B1DA-EDAE6F5835D6}" dt="2017-09-14T14:58:19.233" v="165" actId="478"/>
          <ac:spMkLst>
            <pc:docMk/>
            <pc:sldMk cId="498602562" sldId="311"/>
            <ac:spMk id="15" creationId="{77F38AE6-71E2-4110-8C4E-CD9DE10B952E}"/>
          </ac:spMkLst>
        </pc:spChg>
        <pc:spChg chg="del">
          <ac:chgData name="Raquel Sobral" userId="5a367701964fb6c7" providerId="LiveId" clId="{1FB1803C-585D-4A7E-B1DA-EDAE6F5835D6}" dt="2017-09-14T14:58:21.491" v="168" actId="478"/>
          <ac:spMkLst>
            <pc:docMk/>
            <pc:sldMk cId="498602562" sldId="311"/>
            <ac:spMk id="18" creationId="{E9A8B74C-1161-4651-8327-B6063FB05BAC}"/>
          </ac:spMkLst>
        </pc:spChg>
        <pc:spChg chg="del">
          <ac:chgData name="Raquel Sobral" userId="5a367701964fb6c7" providerId="LiveId" clId="{1FB1803C-585D-4A7E-B1DA-EDAE6F5835D6}" dt="2017-09-14T14:58:21.491" v="168" actId="478"/>
          <ac:spMkLst>
            <pc:docMk/>
            <pc:sldMk cId="498602562" sldId="311"/>
            <ac:spMk id="19" creationId="{C46CCBF5-E828-4F52-B8C6-CDD11655AEEE}"/>
          </ac:spMkLst>
        </pc:spChg>
        <pc:spChg chg="del">
          <ac:chgData name="Raquel Sobral" userId="5a367701964fb6c7" providerId="LiveId" clId="{1FB1803C-585D-4A7E-B1DA-EDAE6F5835D6}" dt="2017-09-14T14:58:38.810" v="183" actId="478"/>
          <ac:spMkLst>
            <pc:docMk/>
            <pc:sldMk cId="498602562" sldId="311"/>
            <ac:spMk id="20" creationId="{65CB390C-7B26-47FD-A1A5-93F7BE869509}"/>
          </ac:spMkLst>
        </pc:spChg>
        <pc:spChg chg="mod">
          <ac:chgData name="Raquel Sobral" userId="5a367701964fb6c7" providerId="LiveId" clId="{1FB1803C-585D-4A7E-B1DA-EDAE6F5835D6}" dt="2017-09-14T14:58:37.828" v="182" actId="14100"/>
          <ac:spMkLst>
            <pc:docMk/>
            <pc:sldMk cId="498602562" sldId="311"/>
            <ac:spMk id="21" creationId="{59FD2D01-38ED-48D9-912F-6C5F5AF5300B}"/>
          </ac:spMkLst>
        </pc:spChg>
        <pc:spChg chg="del">
          <ac:chgData name="Raquel Sobral" userId="5a367701964fb6c7" providerId="LiveId" clId="{1FB1803C-585D-4A7E-B1DA-EDAE6F5835D6}" dt="2017-09-14T14:58:21.491" v="168" actId="478"/>
          <ac:spMkLst>
            <pc:docMk/>
            <pc:sldMk cId="498602562" sldId="311"/>
            <ac:spMk id="22" creationId="{7BCDD815-589A-465B-B8F9-281D08A60758}"/>
          </ac:spMkLst>
        </pc:spChg>
        <pc:spChg chg="del mod">
          <ac:chgData name="Raquel Sobral" userId="5a367701964fb6c7" providerId="LiveId" clId="{1FB1803C-585D-4A7E-B1DA-EDAE6F5835D6}" dt="2017-09-14T14:58:23.091" v="170" actId="478"/>
          <ac:spMkLst>
            <pc:docMk/>
            <pc:sldMk cId="498602562" sldId="311"/>
            <ac:spMk id="23" creationId="{F386023F-DCA7-4F6D-8401-E9FCE303A667}"/>
          </ac:spMkLst>
        </pc:spChg>
        <pc:picChg chg="mod">
          <ac:chgData name="Raquel Sobral" userId="5a367701964fb6c7" providerId="LiveId" clId="{1FB1803C-585D-4A7E-B1DA-EDAE6F5835D6}" dt="2017-09-14T14:58:31.874" v="179" actId="1076"/>
          <ac:picMkLst>
            <pc:docMk/>
            <pc:sldMk cId="498602562" sldId="311"/>
            <ac:picMk id="3" creationId="{56C5B668-0AAB-4009-BAB3-05BE210B491F}"/>
          </ac:picMkLst>
        </pc:picChg>
        <pc:picChg chg="add mod">
          <ac:chgData name="Raquel Sobral" userId="5a367701964fb6c7" providerId="LiveId" clId="{1FB1803C-585D-4A7E-B1DA-EDAE6F5835D6}" dt="2017-09-14T15:00:19.643" v="185" actId="1076"/>
          <ac:picMkLst>
            <pc:docMk/>
            <pc:sldMk cId="498602562" sldId="311"/>
            <ac:picMk id="4" creationId="{C7F4EB7B-919F-4E03-8DF4-0AF08980299A}"/>
          </ac:picMkLst>
        </pc:picChg>
        <pc:picChg chg="add mod modCrop">
          <ac:chgData name="Raquel Sobral" userId="5a367701964fb6c7" providerId="LiveId" clId="{1FB1803C-585D-4A7E-B1DA-EDAE6F5835D6}" dt="2017-09-14T15:06:20.076" v="193" actId="732"/>
          <ac:picMkLst>
            <pc:docMk/>
            <pc:sldMk cId="498602562" sldId="311"/>
            <ac:picMk id="5" creationId="{5DE8927A-C09E-4127-9DF3-7B8467AE9727}"/>
          </ac:picMkLst>
        </pc:picChg>
        <pc:picChg chg="del">
          <ac:chgData name="Raquel Sobral" userId="5a367701964fb6c7" providerId="LiveId" clId="{1FB1803C-585D-4A7E-B1DA-EDAE6F5835D6}" dt="2017-09-14T14:58:20.422" v="167" actId="478"/>
          <ac:picMkLst>
            <pc:docMk/>
            <pc:sldMk cId="498602562" sldId="311"/>
            <ac:picMk id="7" creationId="{B9A4E432-C58F-45F4-A572-BBAE8393870F}"/>
          </ac:picMkLst>
        </pc:picChg>
      </pc:sldChg>
      <pc:sldChg chg="addSp delSp add del">
        <pc:chgData name="Raquel Sobral" userId="5a367701964fb6c7" providerId="LiveId" clId="{1FB1803C-585D-4A7E-B1DA-EDAE6F5835D6}" dt="2017-09-19T13:41:15.638" v="337" actId="20577"/>
        <pc:sldMkLst>
          <pc:docMk/>
          <pc:sldMk cId="747048840" sldId="312"/>
        </pc:sldMkLst>
        <pc:spChg chg="add del">
          <ac:chgData name="Raquel Sobral" userId="5a367701964fb6c7" providerId="LiveId" clId="{1FB1803C-585D-4A7E-B1DA-EDAE6F5835D6}" dt="2017-09-19T13:41:13.700" v="336" actId="20577"/>
          <ac:spMkLst>
            <pc:docMk/>
            <pc:sldMk cId="747048840" sldId="312"/>
            <ac:spMk id="19" creationId="{256FB6BB-E69A-4585-A2C2-F144A579A01D}"/>
          </ac:spMkLst>
        </pc:spChg>
      </pc:sldChg>
      <pc:sldChg chg="addSp delSp modSp add modAnim">
        <pc:chgData name="Raquel Sobral" userId="5a367701964fb6c7" providerId="LiveId" clId="{1FB1803C-585D-4A7E-B1DA-EDAE6F5835D6}" dt="2017-09-19T13:47:49.946" v="472" actId="1076"/>
        <pc:sldMkLst>
          <pc:docMk/>
          <pc:sldMk cId="2670737278" sldId="312"/>
        </pc:sldMkLst>
        <pc:spChg chg="del">
          <ac:chgData name="Raquel Sobral" userId="5a367701964fb6c7" providerId="LiveId" clId="{1FB1803C-585D-4A7E-B1DA-EDAE6F5835D6}" dt="2017-09-19T13:42:26.379" v="433" actId="478"/>
          <ac:spMkLst>
            <pc:docMk/>
            <pc:sldMk cId="2670737278" sldId="312"/>
            <ac:spMk id="2" creationId="{A4CC9317-F149-43CF-A258-4360944C0AAA}"/>
          </ac:spMkLst>
        </pc:spChg>
        <pc:spChg chg="del">
          <ac:chgData name="Raquel Sobral" userId="5a367701964fb6c7" providerId="LiveId" clId="{1FB1803C-585D-4A7E-B1DA-EDAE6F5835D6}" dt="2017-09-19T13:41:54.696" v="358" actId="478"/>
          <ac:spMkLst>
            <pc:docMk/>
            <pc:sldMk cId="2670737278" sldId="312"/>
            <ac:spMk id="6" creationId="{D0EF78DA-E361-44EE-ACC7-BCFE4ED16B42}"/>
          </ac:spMkLst>
        </pc:spChg>
        <pc:spChg chg="mod">
          <ac:chgData name="Raquel Sobral" userId="5a367701964fb6c7" providerId="LiveId" clId="{1FB1803C-585D-4A7E-B1DA-EDAE6F5835D6}" dt="2017-09-19T13:42:28.143" v="434" actId="1076"/>
          <ac:spMkLst>
            <pc:docMk/>
            <pc:sldMk cId="2670737278" sldId="312"/>
            <ac:spMk id="14" creationId="{00000000-0000-0000-0000-000000000000}"/>
          </ac:spMkLst>
        </pc:spChg>
        <pc:spChg chg="mod">
          <ac:chgData name="Raquel Sobral" userId="5a367701964fb6c7" providerId="LiveId" clId="{1FB1803C-585D-4A7E-B1DA-EDAE6F5835D6}" dt="2017-09-19T13:42:32.551" v="435" actId="1076"/>
          <ac:spMkLst>
            <pc:docMk/>
            <pc:sldMk cId="2670737278" sldId="312"/>
            <ac:spMk id="15" creationId="{77F38AE6-71E2-4110-8C4E-CD9DE10B952E}"/>
          </ac:spMkLst>
        </pc:spChg>
        <pc:spChg chg="add del">
          <ac:chgData name="Raquel Sobral" userId="5a367701964fb6c7" providerId="LiveId" clId="{1FB1803C-585D-4A7E-B1DA-EDAE6F5835D6}" dt="2017-09-19T13:41:50.272" v="355" actId="478"/>
          <ac:spMkLst>
            <pc:docMk/>
            <pc:sldMk cId="2670737278" sldId="312"/>
            <ac:spMk id="16" creationId="{A67D7168-FF21-42A9-8923-A23C25C4DED7}"/>
          </ac:spMkLst>
        </pc:spChg>
        <pc:spChg chg="del mod">
          <ac:chgData name="Raquel Sobral" userId="5a367701964fb6c7" providerId="LiveId" clId="{1FB1803C-585D-4A7E-B1DA-EDAE6F5835D6}" dt="2017-09-19T13:42:02.239" v="361" actId="478"/>
          <ac:spMkLst>
            <pc:docMk/>
            <pc:sldMk cId="2670737278" sldId="312"/>
            <ac:spMk id="17" creationId="{ED50A7F6-AC47-4E1F-B607-DA3C39CC6482}"/>
          </ac:spMkLst>
        </pc:spChg>
        <pc:spChg chg="add del">
          <ac:chgData name="Raquel Sobral" userId="5a367701964fb6c7" providerId="LiveId" clId="{1FB1803C-585D-4A7E-B1DA-EDAE6F5835D6}" dt="2017-09-19T13:41:50.942" v="356" actId="478"/>
          <ac:spMkLst>
            <pc:docMk/>
            <pc:sldMk cId="2670737278" sldId="312"/>
            <ac:spMk id="18" creationId="{E9A8B74C-1161-4651-8327-B6063FB05BAC}"/>
          </ac:spMkLst>
        </pc:spChg>
        <pc:spChg chg="del">
          <ac:chgData name="Raquel Sobral" userId="5a367701964fb6c7" providerId="LiveId" clId="{1FB1803C-585D-4A7E-B1DA-EDAE6F5835D6}" dt="2017-09-19T13:41:49.539" v="354" actId="478"/>
          <ac:spMkLst>
            <pc:docMk/>
            <pc:sldMk cId="2670737278" sldId="312"/>
            <ac:spMk id="21" creationId="{59FD2D01-38ED-48D9-912F-6C5F5AF5300B}"/>
          </ac:spMkLst>
        </pc:spChg>
        <pc:spChg chg="add del mod">
          <ac:chgData name="Raquel Sobral" userId="5a367701964fb6c7" providerId="LiveId" clId="{1FB1803C-585D-4A7E-B1DA-EDAE6F5835D6}" dt="2017-09-19T13:47:45.533" v="470" actId="1076"/>
          <ac:spMkLst>
            <pc:docMk/>
            <pc:sldMk cId="2670737278" sldId="312"/>
            <ac:spMk id="24" creationId="{5E9DFB74-803B-4807-A917-9E481E4E069E}"/>
          </ac:spMkLst>
        </pc:spChg>
        <pc:spChg chg="add del mod">
          <ac:chgData name="Raquel Sobral" userId="5a367701964fb6c7" providerId="LiveId" clId="{1FB1803C-585D-4A7E-B1DA-EDAE6F5835D6}" dt="2017-09-19T13:47:47.707" v="471" actId="1076"/>
          <ac:spMkLst>
            <pc:docMk/>
            <pc:sldMk cId="2670737278" sldId="312"/>
            <ac:spMk id="25" creationId="{2EB8A1CF-C34D-4561-A486-12E89117F698}"/>
          </ac:spMkLst>
        </pc:spChg>
        <pc:picChg chg="mod">
          <ac:chgData name="Raquel Sobral" userId="5a367701964fb6c7" providerId="LiveId" clId="{1FB1803C-585D-4A7E-B1DA-EDAE6F5835D6}" dt="2017-09-19T13:42:32.551" v="435" actId="1076"/>
          <ac:picMkLst>
            <pc:docMk/>
            <pc:sldMk cId="2670737278" sldId="312"/>
            <ac:picMk id="3" creationId="{56C5B668-0AAB-4009-BAB3-05BE210B491F}"/>
          </ac:picMkLst>
        </pc:picChg>
        <pc:picChg chg="mod">
          <ac:chgData name="Raquel Sobral" userId="5a367701964fb6c7" providerId="LiveId" clId="{1FB1803C-585D-4A7E-B1DA-EDAE6F5835D6}" dt="2017-09-19T13:47:43.459" v="469" actId="1076"/>
          <ac:picMkLst>
            <pc:docMk/>
            <pc:sldMk cId="2670737278" sldId="312"/>
            <ac:picMk id="4" creationId="{326D75E5-0DA3-426D-8312-89002EE73882}"/>
          </ac:picMkLst>
        </pc:picChg>
        <pc:picChg chg="add mod modCrop">
          <ac:chgData name="Raquel Sobral" userId="5a367701964fb6c7" providerId="LiveId" clId="{1FB1803C-585D-4A7E-B1DA-EDAE6F5835D6}" dt="2017-09-19T13:47:49.946" v="472" actId="1076"/>
          <ac:picMkLst>
            <pc:docMk/>
            <pc:sldMk cId="2670737278" sldId="312"/>
            <ac:picMk id="5" creationId="{335DC673-FB8E-451B-B7CE-A3A54AADCC97}"/>
          </ac:picMkLst>
        </pc:picChg>
        <pc:picChg chg="add del mod modCrop">
          <ac:chgData name="Raquel Sobral" userId="5a367701964fb6c7" providerId="LiveId" clId="{1FB1803C-585D-4A7E-B1DA-EDAE6F5835D6}" dt="2017-09-19T13:47:41.967" v="468" actId="1076"/>
          <ac:picMkLst>
            <pc:docMk/>
            <pc:sldMk cId="2670737278" sldId="312"/>
            <ac:picMk id="7" creationId="{B9A4E432-C58F-45F4-A572-BBAE8393870F}"/>
          </ac:picMkLst>
        </pc:picChg>
      </pc:sldChg>
      <pc:sldChg chg="add del">
        <pc:chgData name="Raquel Sobral" userId="5a367701964fb6c7" providerId="LiveId" clId="{1FB1803C-585D-4A7E-B1DA-EDAE6F5835D6}" dt="2017-09-19T13:41:20.312" v="340" actId="20577"/>
        <pc:sldMkLst>
          <pc:docMk/>
          <pc:sldMk cId="4204792987" sldId="312"/>
        </pc:sldMkLst>
      </pc:sldChg>
      <pc:sldChg chg="addSp delSp modSp add modAnim">
        <pc:chgData name="Raquel Sobral" userId="5a367701964fb6c7" providerId="LiveId" clId="{1FB1803C-585D-4A7E-B1DA-EDAE6F5835D6}" dt="2017-09-19T13:57:54.580" v="527" actId="1076"/>
        <pc:sldMkLst>
          <pc:docMk/>
          <pc:sldMk cId="3020120544" sldId="313"/>
        </pc:sldMkLst>
        <pc:spChg chg="mod">
          <ac:chgData name="Raquel Sobral" userId="5a367701964fb6c7" providerId="LiveId" clId="{1FB1803C-585D-4A7E-B1DA-EDAE6F5835D6}" dt="2017-09-19T13:54:28.343" v="513" actId="20577"/>
          <ac:spMkLst>
            <pc:docMk/>
            <pc:sldMk cId="3020120544" sldId="313"/>
            <ac:spMk id="5" creationId="{00000000-0000-0000-0000-000000000000}"/>
          </ac:spMkLst>
        </pc:spChg>
        <pc:spChg chg="del mod">
          <ac:chgData name="Raquel Sobral" userId="5a367701964fb6c7" providerId="LiveId" clId="{1FB1803C-585D-4A7E-B1DA-EDAE6F5835D6}" dt="2017-09-19T13:51:52.546" v="477" actId="478"/>
          <ac:spMkLst>
            <pc:docMk/>
            <pc:sldMk cId="3020120544" sldId="313"/>
            <ac:spMk id="11" creationId="{00000000-0000-0000-0000-000000000000}"/>
          </ac:spMkLst>
        </pc:spChg>
        <pc:picChg chg="add mod modCrop">
          <ac:chgData name="Raquel Sobral" userId="5a367701964fb6c7" providerId="LiveId" clId="{1FB1803C-585D-4A7E-B1DA-EDAE6F5835D6}" dt="2017-09-19T13:57:48.316" v="524" actId="1076"/>
          <ac:picMkLst>
            <pc:docMk/>
            <pc:sldMk cId="3020120544" sldId="313"/>
            <ac:picMk id="2" creationId="{EEF4A3D6-E935-4F6E-81FE-9E17DBAD8367}"/>
          </ac:picMkLst>
        </pc:picChg>
        <pc:picChg chg="mod">
          <ac:chgData name="Raquel Sobral" userId="5a367701964fb6c7" providerId="LiveId" clId="{1FB1803C-585D-4A7E-B1DA-EDAE6F5835D6}" dt="2017-09-19T13:51:48.043" v="475" actId="1076"/>
          <ac:picMkLst>
            <pc:docMk/>
            <pc:sldMk cId="3020120544" sldId="313"/>
            <ac:picMk id="8" creationId="{00000000-0000-0000-0000-000000000000}"/>
          </ac:picMkLst>
        </pc:picChg>
        <pc:picChg chg="del">
          <ac:chgData name="Raquel Sobral" userId="5a367701964fb6c7" providerId="LiveId" clId="{1FB1803C-585D-4A7E-B1DA-EDAE6F5835D6}" dt="2017-09-19T13:51:56.645" v="478" actId="478"/>
          <ac:picMkLst>
            <pc:docMk/>
            <pc:sldMk cId="3020120544" sldId="313"/>
            <ac:picMk id="9" creationId="{00000000-0000-0000-0000-000000000000}"/>
          </ac:picMkLst>
        </pc:picChg>
        <pc:picChg chg="del">
          <ac:chgData name="Raquel Sobral" userId="5a367701964fb6c7" providerId="LiveId" clId="{1FB1803C-585D-4A7E-B1DA-EDAE6F5835D6}" dt="2017-09-19T13:51:45.884" v="474" actId="478"/>
          <ac:picMkLst>
            <pc:docMk/>
            <pc:sldMk cId="3020120544" sldId="313"/>
            <ac:picMk id="10" creationId="{00000000-0000-0000-0000-000000000000}"/>
          </ac:picMkLst>
        </pc:picChg>
        <pc:picChg chg="add mod modCrop">
          <ac:chgData name="Raquel Sobral" userId="5a367701964fb6c7" providerId="LiveId" clId="{1FB1803C-585D-4A7E-B1DA-EDAE6F5835D6}" dt="2017-09-19T13:57:54.580" v="527" actId="1076"/>
          <ac:picMkLst>
            <pc:docMk/>
            <pc:sldMk cId="3020120544" sldId="313"/>
            <ac:picMk id="12" creationId="{E7AAA406-E70C-4A1C-90F7-7D9401E4A0EB}"/>
          </ac:picMkLst>
        </pc:picChg>
      </pc:sldChg>
    </pc:docChg>
  </pc:docChgLst>
  <pc:docChgLst>
    <pc:chgData name="Raquel Sobral" userId="5a367701964fb6c7" providerId="LiveId" clId="{6FEAD681-D1EC-4325-B58F-8E7177069474}"/>
    <pc:docChg chg="modSld">
      <pc:chgData name="Raquel Sobral" userId="5a367701964fb6c7" providerId="LiveId" clId="{6FEAD681-D1EC-4325-B58F-8E7177069474}" dt="2017-09-28T16:16:12.172" v="3"/>
      <pc:docMkLst>
        <pc:docMk/>
      </pc:docMkLst>
      <pc:sldChg chg="setBg">
        <pc:chgData name="Raquel Sobral" userId="5a367701964fb6c7" providerId="LiveId" clId="{6FEAD681-D1EC-4325-B58F-8E7177069474}" dt="2017-09-28T16:16:12.172" v="3"/>
        <pc:sldMkLst>
          <pc:docMk/>
          <pc:sldMk cId="3701927839" sldId="256"/>
        </pc:sldMkLst>
      </pc:sldChg>
      <pc:sldChg chg="modSp">
        <pc:chgData name="Raquel Sobral" userId="5a367701964fb6c7" providerId="LiveId" clId="{6FEAD681-D1EC-4325-B58F-8E7177069474}" dt="2017-09-28T16:15:24.906" v="2"/>
        <pc:sldMkLst>
          <pc:docMk/>
          <pc:sldMk cId="892357120" sldId="257"/>
        </pc:sldMkLst>
        <pc:picChg chg="mod">
          <ac:chgData name="Raquel Sobral" userId="5a367701964fb6c7" providerId="LiveId" clId="{6FEAD681-D1EC-4325-B58F-8E7177069474}" dt="2017-09-28T16:15:24.906" v="2"/>
          <ac:picMkLst>
            <pc:docMk/>
            <pc:sldMk cId="892357120" sldId="257"/>
            <ac:picMk id="10" creationId="{C641A905-1533-4E0A-B68E-629EBB31D690}"/>
          </ac:picMkLst>
        </pc:picChg>
        <pc:picChg chg="mod">
          <ac:chgData name="Raquel Sobral" userId="5a367701964fb6c7" providerId="LiveId" clId="{6FEAD681-D1EC-4325-B58F-8E7177069474}" dt="2017-09-28T16:15:15.223" v="1"/>
          <ac:picMkLst>
            <pc:docMk/>
            <pc:sldMk cId="892357120" sldId="257"/>
            <ac:picMk id="11" creationId="{00000000-0000-0000-0000-000000000000}"/>
          </ac:picMkLst>
        </pc:picChg>
      </pc:sldChg>
      <pc:sldChg chg="modSp">
        <pc:chgData name="Raquel Sobral" userId="5a367701964fb6c7" providerId="LiveId" clId="{6FEAD681-D1EC-4325-B58F-8E7177069474}" dt="2017-09-28T16:16:12.172" v="3"/>
        <pc:sldMkLst>
          <pc:docMk/>
          <pc:sldMk cId="2242200618" sldId="272"/>
        </pc:sldMkLst>
        <pc:picChg chg="mod">
          <ac:chgData name="Raquel Sobral" userId="5a367701964fb6c7" providerId="LiveId" clId="{6FEAD681-D1EC-4325-B58F-8E7177069474}" dt="2017-09-28T16:16:12.172" v="3"/>
          <ac:picMkLst>
            <pc:docMk/>
            <pc:sldMk cId="2242200618" sldId="272"/>
            <ac:picMk id="13" creationId="{1BA0840B-BADB-41C8-B124-38812114663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6927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94561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9589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  <p:pic>
        <p:nvPicPr>
          <p:cNvPr id="7" name="logo_vertical_fullcolo - copia.png"/>
          <p:cNvPicPr>
            <a:picLocks noChangeAspect="1"/>
          </p:cNvPicPr>
          <p:nvPr userDrawn="1"/>
        </p:nvPicPr>
        <p:blipFill>
          <a:blip r:embed="rId2" cstate="print">
            <a:alphaModFix amt="3797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354019">
            <a:off x="6896695" y="4719694"/>
            <a:ext cx="2777134" cy="318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30129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400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7296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8337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50756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07265">
            <a:off x="7144500" y="4239771"/>
            <a:ext cx="3525794" cy="436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77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3905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569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6609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pic>
        <p:nvPicPr>
          <p:cNvPr id="3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8470" y="2760768"/>
            <a:ext cx="155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Add</a:t>
            </a:r>
            <a:r>
              <a:rPr lang="pt-PT" dirty="0"/>
              <a:t> </a:t>
            </a:r>
            <a:r>
              <a:rPr lang="pt-PT" dirty="0" err="1"/>
              <a:t>Row</a:t>
            </a:r>
            <a:endParaRPr lang="pt-PT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456" y="1908931"/>
            <a:ext cx="798597" cy="851837"/>
          </a:xfrm>
          <a:prstGeom prst="rect">
            <a:avLst/>
          </a:prstGeom>
        </p:spPr>
      </p:pic>
      <p:pic>
        <p:nvPicPr>
          <p:cNvPr id="7" name="Picture 2" descr="Resultado de imagem para pc mous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1812" y="5384799"/>
            <a:ext cx="812152" cy="126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4951967"/>
            <a:ext cx="1076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err="1"/>
              <a:t>Click</a:t>
            </a:r>
            <a:endParaRPr lang="pt-PT" sz="1400" dirty="0"/>
          </a:p>
        </p:txBody>
      </p:sp>
      <p:sp>
        <p:nvSpPr>
          <p:cNvPr id="11" name="Striped Right Arrow 10"/>
          <p:cNvSpPr/>
          <p:nvPr/>
        </p:nvSpPr>
        <p:spPr>
          <a:xfrm rot="5400000">
            <a:off x="311761" y="5404838"/>
            <a:ext cx="324150" cy="157073"/>
          </a:xfrm>
          <a:prstGeom prst="stripedRightArrow">
            <a:avLst/>
          </a:prstGeom>
          <a:solidFill>
            <a:srgbClr val="FFC000"/>
          </a:solidFill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TextBox 12"/>
          <p:cNvSpPr txBox="1"/>
          <p:nvPr/>
        </p:nvSpPr>
        <p:spPr>
          <a:xfrm>
            <a:off x="4059464" y="6505043"/>
            <a:ext cx="277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Select</a:t>
            </a:r>
            <a:r>
              <a:rPr lang="pt-PT" dirty="0"/>
              <a:t> </a:t>
            </a:r>
            <a:r>
              <a:rPr lang="pt-PT" dirty="0" err="1"/>
              <a:t>row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Spacing</a:t>
            </a:r>
            <a:endParaRPr lang="pt-PT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579913" y="3912029"/>
            <a:ext cx="505661" cy="2881134"/>
          </a:xfrm>
          <a:prstGeom prst="straightConnector1">
            <a:avLst/>
          </a:prstGeom>
          <a:ln w="28575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3239160" y="1092363"/>
            <a:ext cx="334280" cy="48667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TextBox 16"/>
          <p:cNvSpPr txBox="1"/>
          <p:nvPr/>
        </p:nvSpPr>
        <p:spPr>
          <a:xfrm>
            <a:off x="7519822" y="1443713"/>
            <a:ext cx="155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dirty="0"/>
              <a:t>*.Sample </a:t>
            </a:r>
            <a:r>
              <a:rPr lang="pt-PT" sz="1200" dirty="0" err="1"/>
              <a:t>Pattern</a:t>
            </a:r>
            <a:endParaRPr lang="pt-PT" sz="12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7784263" y="1729281"/>
            <a:ext cx="1400632" cy="417527"/>
            <a:chOff x="133950" y="3370039"/>
            <a:chExt cx="1400632" cy="417527"/>
          </a:xfrm>
        </p:grpSpPr>
        <p:sp>
          <p:nvSpPr>
            <p:cNvPr id="19" name="Rectangle 18"/>
            <p:cNvSpPr/>
            <p:nvPr/>
          </p:nvSpPr>
          <p:spPr>
            <a:xfrm>
              <a:off x="445822" y="3370039"/>
              <a:ext cx="10887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dirty="0" err="1"/>
                <a:t>ctrl+alt+R</a:t>
              </a:r>
              <a:endParaRPr lang="pt-PT" dirty="0"/>
            </a:p>
          </p:txBody>
        </p:sp>
        <p:pic>
          <p:nvPicPr>
            <p:cNvPr id="20" name="Picture 2" descr="Resultado de imagem para shortcut icon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9741" r="80013"/>
            <a:stretch/>
          </p:blipFill>
          <p:spPr bwMode="auto">
            <a:xfrm>
              <a:off x="133950" y="3407237"/>
              <a:ext cx="375208" cy="380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</a:rPr>
              <a:t>O-Pitblast – Boreholes Module</a:t>
            </a:r>
            <a:endParaRPr lang="en-US" dirty="0">
              <a:latin typeface="+mn-lt"/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1515979" y="2155672"/>
            <a:ext cx="7570283" cy="4363470"/>
            <a:chOff x="1515979" y="2155672"/>
            <a:chExt cx="7570283" cy="436347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15979" y="2155672"/>
              <a:ext cx="7570283" cy="4363470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5979" y="2155672"/>
              <a:ext cx="7558294" cy="946093"/>
            </a:xfrm>
            <a:prstGeom prst="rect">
              <a:avLst/>
            </a:prstGeom>
          </p:spPr>
        </p:pic>
        <p:pic>
          <p:nvPicPr>
            <p:cNvPr id="22" name="Imagem 2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" r="-3" b="364"/>
            <a:stretch/>
          </p:blipFill>
          <p:spPr>
            <a:xfrm>
              <a:off x="1604734" y="3130099"/>
              <a:ext cx="217712" cy="2265814"/>
            </a:xfrm>
            <a:prstGeom prst="rect">
              <a:avLst/>
            </a:prstGeom>
          </p:spPr>
        </p:pic>
      </p:grpSp>
      <p:grpSp>
        <p:nvGrpSpPr>
          <p:cNvPr id="24" name="Grupo 11"/>
          <p:cNvGrpSpPr/>
          <p:nvPr/>
        </p:nvGrpSpPr>
        <p:grpSpPr>
          <a:xfrm>
            <a:off x="1515979" y="2155672"/>
            <a:ext cx="7570283" cy="4363470"/>
            <a:chOff x="1515979" y="2155672"/>
            <a:chExt cx="7570283" cy="4363470"/>
          </a:xfrm>
        </p:grpSpPr>
        <p:pic>
          <p:nvPicPr>
            <p:cNvPr id="9" name="Picture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15979" y="2155672"/>
              <a:ext cx="7570283" cy="4363470"/>
            </a:xfrm>
            <a:prstGeom prst="rect">
              <a:avLst/>
            </a:prstGeom>
          </p:spPr>
        </p:pic>
        <p:pic>
          <p:nvPicPr>
            <p:cNvPr id="15" name="Imagem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5979" y="2155672"/>
              <a:ext cx="7558294" cy="946093"/>
            </a:xfrm>
            <a:prstGeom prst="rect">
              <a:avLst/>
            </a:prstGeom>
          </p:spPr>
        </p:pic>
        <p:pic>
          <p:nvPicPr>
            <p:cNvPr id="23" name="Imagem 2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" r="-3" b="364"/>
            <a:stretch/>
          </p:blipFill>
          <p:spPr>
            <a:xfrm>
              <a:off x="1604734" y="3130099"/>
              <a:ext cx="217712" cy="22658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380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002" y="1825442"/>
            <a:ext cx="843055" cy="9774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8471" y="2760768"/>
            <a:ext cx="1734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Pattern</a:t>
            </a:r>
            <a:r>
              <a:rPr lang="pt-PT" dirty="0"/>
              <a:t> </a:t>
            </a:r>
            <a:r>
              <a:rPr lang="pt-PT" dirty="0" err="1"/>
              <a:t>Creation</a:t>
            </a:r>
            <a:endParaRPr lang="pt-PT" dirty="0"/>
          </a:p>
        </p:txBody>
      </p:sp>
      <p:sp>
        <p:nvSpPr>
          <p:cNvPr id="7" name="TextBox 6"/>
          <p:cNvSpPr txBox="1"/>
          <p:nvPr/>
        </p:nvSpPr>
        <p:spPr>
          <a:xfrm>
            <a:off x="7519822" y="1443713"/>
            <a:ext cx="155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dirty="0"/>
              <a:t>*.</a:t>
            </a:r>
            <a:r>
              <a:rPr lang="pt-PT" sz="1200" dirty="0" err="1"/>
              <a:t>Pattern</a:t>
            </a:r>
            <a:r>
              <a:rPr lang="pt-PT" sz="1200" dirty="0"/>
              <a:t> </a:t>
            </a:r>
            <a:r>
              <a:rPr lang="pt-PT" sz="1200" dirty="0" err="1"/>
              <a:t>Creation</a:t>
            </a:r>
            <a:endParaRPr lang="pt-PT" sz="1200" dirty="0"/>
          </a:p>
        </p:txBody>
      </p:sp>
      <p:pic>
        <p:nvPicPr>
          <p:cNvPr id="12" name="Picture 2" descr="Resultado de imagem para pc mous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114" y="5508711"/>
            <a:ext cx="812152" cy="126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triped Right Arrow 12"/>
          <p:cNvSpPr/>
          <p:nvPr/>
        </p:nvSpPr>
        <p:spPr>
          <a:xfrm rot="5400000">
            <a:off x="126063" y="5528750"/>
            <a:ext cx="324150" cy="157073"/>
          </a:xfrm>
          <a:prstGeom prst="stripedRightArrow">
            <a:avLst/>
          </a:prstGeom>
          <a:solidFill>
            <a:srgbClr val="FFC000"/>
          </a:solidFill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4753" y="2080956"/>
            <a:ext cx="7264533" cy="4180533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O-Pitblast – Boreholes Module</a:t>
            </a: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sp>
        <p:nvSpPr>
          <p:cNvPr id="18" name="Rounded Rectangle 5"/>
          <p:cNvSpPr/>
          <p:nvPr/>
        </p:nvSpPr>
        <p:spPr>
          <a:xfrm>
            <a:off x="3869502" y="1082837"/>
            <a:ext cx="346308" cy="54394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" name="Imagem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sp>
        <p:nvSpPr>
          <p:cNvPr id="4" name="Rounded Rectangle 5"/>
          <p:cNvSpPr/>
          <p:nvPr/>
        </p:nvSpPr>
        <p:spPr>
          <a:xfrm>
            <a:off x="3869502" y="1082837"/>
            <a:ext cx="346308" cy="54394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03998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>
            <a:extLst>
              <a:ext uri="{FF2B5EF4-FFF2-40B4-BE49-F238E27FC236}">
                <a16:creationId xmlns:a16="http://schemas.microsoft.com/office/drawing/2014/main" id="{8167E2CC-E48D-45F9-83F4-4A217C8F5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80" y="3351898"/>
            <a:ext cx="2016676" cy="2396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217" t="17850"/>
          <a:stretch/>
        </p:blipFill>
        <p:spPr>
          <a:xfrm>
            <a:off x="2438399" y="1907500"/>
            <a:ext cx="6660172" cy="40706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002" y="1825442"/>
            <a:ext cx="843055" cy="9774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8471" y="2760768"/>
            <a:ext cx="1734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Pattern</a:t>
            </a:r>
            <a:r>
              <a:rPr lang="pt-PT" dirty="0"/>
              <a:t> </a:t>
            </a:r>
            <a:r>
              <a:rPr lang="pt-PT" dirty="0" err="1"/>
              <a:t>Creation</a:t>
            </a:r>
            <a:endParaRPr lang="pt-PT" dirty="0"/>
          </a:p>
        </p:txBody>
      </p:sp>
      <p:sp>
        <p:nvSpPr>
          <p:cNvPr id="7" name="TextBox 6"/>
          <p:cNvSpPr txBox="1"/>
          <p:nvPr/>
        </p:nvSpPr>
        <p:spPr>
          <a:xfrm>
            <a:off x="7519822" y="1443713"/>
            <a:ext cx="155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dirty="0"/>
              <a:t>*.</a:t>
            </a:r>
            <a:r>
              <a:rPr lang="pt-PT" sz="1200" dirty="0" err="1"/>
              <a:t>Pattern</a:t>
            </a:r>
            <a:r>
              <a:rPr lang="pt-PT" sz="1200" dirty="0"/>
              <a:t> </a:t>
            </a:r>
            <a:r>
              <a:rPr lang="pt-PT" sz="1200" dirty="0" err="1"/>
              <a:t>Creation</a:t>
            </a:r>
            <a:endParaRPr lang="pt-PT" sz="1200" dirty="0"/>
          </a:p>
        </p:txBody>
      </p:sp>
      <p:sp>
        <p:nvSpPr>
          <p:cNvPr id="11" name="Rounded Rectangle 10"/>
          <p:cNvSpPr/>
          <p:nvPr/>
        </p:nvSpPr>
        <p:spPr>
          <a:xfrm>
            <a:off x="633962" y="3559925"/>
            <a:ext cx="356638" cy="243338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2" name="Picture 2" descr="Resultado de imagem para pc mous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31237" y="5597611"/>
            <a:ext cx="812152" cy="126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triped Right Arrow 12"/>
          <p:cNvSpPr/>
          <p:nvPr/>
        </p:nvSpPr>
        <p:spPr>
          <a:xfrm rot="5400000">
            <a:off x="2641186" y="5617650"/>
            <a:ext cx="324150" cy="157073"/>
          </a:xfrm>
          <a:prstGeom prst="stripedRightArrow">
            <a:avLst/>
          </a:prstGeom>
          <a:solidFill>
            <a:srgbClr val="FFC000"/>
          </a:solidFill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5" name="Picture 2" descr="Resultado de imagem para pc mous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23079" y="6017792"/>
            <a:ext cx="556931" cy="86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triped Right Arrow 15"/>
          <p:cNvSpPr/>
          <p:nvPr/>
        </p:nvSpPr>
        <p:spPr>
          <a:xfrm rot="5400000">
            <a:off x="5354875" y="6015983"/>
            <a:ext cx="222287" cy="98905"/>
          </a:xfrm>
          <a:prstGeom prst="stripedRightArrow">
            <a:avLst/>
          </a:prstGeom>
          <a:solidFill>
            <a:srgbClr val="FFC000"/>
          </a:solidFill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TextBox 16"/>
          <p:cNvSpPr txBox="1"/>
          <p:nvPr/>
        </p:nvSpPr>
        <p:spPr>
          <a:xfrm>
            <a:off x="5880010" y="6449946"/>
            <a:ext cx="155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+ </a:t>
            </a:r>
            <a:r>
              <a:rPr lang="pt-PT" dirty="0" err="1"/>
              <a:t>Drag</a:t>
            </a:r>
            <a:endParaRPr lang="pt-PT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5515471" y="4762500"/>
            <a:ext cx="580529" cy="1790700"/>
          </a:xfrm>
          <a:prstGeom prst="straightConnector1">
            <a:avLst/>
          </a:prstGeom>
          <a:ln w="28575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O-Pitblast – Boreholes Module</a:t>
            </a: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sp>
        <p:nvSpPr>
          <p:cNvPr id="21" name="Rounded Rectangle 5"/>
          <p:cNvSpPr/>
          <p:nvPr/>
        </p:nvSpPr>
        <p:spPr>
          <a:xfrm>
            <a:off x="3869502" y="1082837"/>
            <a:ext cx="346308" cy="54394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" name="Imagem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sp>
        <p:nvSpPr>
          <p:cNvPr id="3" name="Rounded Rectangle 5"/>
          <p:cNvSpPr/>
          <p:nvPr/>
        </p:nvSpPr>
        <p:spPr>
          <a:xfrm>
            <a:off x="3869502" y="1082837"/>
            <a:ext cx="346308" cy="54394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52195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>
            <a:extLst>
              <a:ext uri="{FF2B5EF4-FFF2-40B4-BE49-F238E27FC236}">
                <a16:creationId xmlns:a16="http://schemas.microsoft.com/office/drawing/2014/main" id="{5B56FB61-956F-4AD0-8C2F-223177057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59" y="3357124"/>
            <a:ext cx="2016676" cy="23964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491" t="19462"/>
          <a:stretch/>
        </p:blipFill>
        <p:spPr>
          <a:xfrm>
            <a:off x="2400394" y="2141423"/>
            <a:ext cx="6402300" cy="37500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002" y="1825442"/>
            <a:ext cx="843055" cy="9774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8471" y="2760768"/>
            <a:ext cx="1734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Pattern</a:t>
            </a:r>
            <a:r>
              <a:rPr lang="pt-PT" dirty="0"/>
              <a:t> </a:t>
            </a:r>
            <a:r>
              <a:rPr lang="pt-PT" dirty="0" err="1"/>
              <a:t>Creation</a:t>
            </a:r>
            <a:endParaRPr lang="pt-PT" dirty="0"/>
          </a:p>
        </p:txBody>
      </p:sp>
      <p:sp>
        <p:nvSpPr>
          <p:cNvPr id="7" name="TextBox 6"/>
          <p:cNvSpPr txBox="1"/>
          <p:nvPr/>
        </p:nvSpPr>
        <p:spPr>
          <a:xfrm>
            <a:off x="7519822" y="1443713"/>
            <a:ext cx="155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dirty="0"/>
              <a:t>*.</a:t>
            </a:r>
            <a:r>
              <a:rPr lang="pt-PT" sz="1200" dirty="0" err="1"/>
              <a:t>Pattern</a:t>
            </a:r>
            <a:r>
              <a:rPr lang="pt-PT" sz="1200" dirty="0"/>
              <a:t> </a:t>
            </a:r>
            <a:r>
              <a:rPr lang="pt-PT" sz="1200" dirty="0" err="1"/>
              <a:t>Creation</a:t>
            </a:r>
            <a:endParaRPr lang="pt-PT" sz="1200" dirty="0"/>
          </a:p>
        </p:txBody>
      </p:sp>
      <p:sp>
        <p:nvSpPr>
          <p:cNvPr id="11" name="Rounded Rectangle 10"/>
          <p:cNvSpPr/>
          <p:nvPr/>
        </p:nvSpPr>
        <p:spPr>
          <a:xfrm>
            <a:off x="1053062" y="3559925"/>
            <a:ext cx="356638" cy="243338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2" name="Picture 2" descr="Resultado de imagem para pc mous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31237" y="5597611"/>
            <a:ext cx="812152" cy="126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triped Right Arrow 12"/>
          <p:cNvSpPr/>
          <p:nvPr/>
        </p:nvSpPr>
        <p:spPr>
          <a:xfrm rot="5400000">
            <a:off x="2641186" y="5617650"/>
            <a:ext cx="324150" cy="157073"/>
          </a:xfrm>
          <a:prstGeom prst="stripedRightArrow">
            <a:avLst/>
          </a:prstGeom>
          <a:solidFill>
            <a:srgbClr val="FFC000"/>
          </a:solidFill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5" name="Picture 2" descr="Resultado de imagem para pc mous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23079" y="6017792"/>
            <a:ext cx="556931" cy="86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triped Right Arrow 15"/>
          <p:cNvSpPr/>
          <p:nvPr/>
        </p:nvSpPr>
        <p:spPr>
          <a:xfrm rot="5400000">
            <a:off x="5354875" y="6015983"/>
            <a:ext cx="222287" cy="98905"/>
          </a:xfrm>
          <a:prstGeom prst="stripedRightArrow">
            <a:avLst/>
          </a:prstGeom>
          <a:solidFill>
            <a:srgbClr val="FFC000"/>
          </a:solidFill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TextBox 16"/>
          <p:cNvSpPr txBox="1"/>
          <p:nvPr/>
        </p:nvSpPr>
        <p:spPr>
          <a:xfrm>
            <a:off x="5880010" y="6449946"/>
            <a:ext cx="155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+ </a:t>
            </a:r>
            <a:r>
              <a:rPr lang="pt-PT" dirty="0" err="1"/>
              <a:t>Drag</a:t>
            </a:r>
            <a:endParaRPr lang="pt-PT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5466018" y="4787900"/>
            <a:ext cx="629982" cy="1765300"/>
          </a:xfrm>
          <a:prstGeom prst="straightConnector1">
            <a:avLst/>
          </a:prstGeom>
          <a:ln w="28575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O-Pitblast – Boreholes Module</a:t>
            </a: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sp>
        <p:nvSpPr>
          <p:cNvPr id="21" name="Rounded Rectangle 5"/>
          <p:cNvSpPr/>
          <p:nvPr/>
        </p:nvSpPr>
        <p:spPr>
          <a:xfrm>
            <a:off x="3869502" y="1082837"/>
            <a:ext cx="346308" cy="54394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" name="Imagem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sp>
        <p:nvSpPr>
          <p:cNvPr id="3" name="Rounded Rectangle 5"/>
          <p:cNvSpPr/>
          <p:nvPr/>
        </p:nvSpPr>
        <p:spPr>
          <a:xfrm>
            <a:off x="3869502" y="1082837"/>
            <a:ext cx="346308" cy="54394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4093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>
            <a:extLst>
              <a:ext uri="{FF2B5EF4-FFF2-40B4-BE49-F238E27FC236}">
                <a16:creationId xmlns:a16="http://schemas.microsoft.com/office/drawing/2014/main" id="{2A37077B-23C2-43A7-AA61-6F69B3B12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73" y="3494774"/>
            <a:ext cx="2016676" cy="23964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548" y="4168610"/>
            <a:ext cx="4778452" cy="25593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002" y="1825442"/>
            <a:ext cx="843055" cy="9774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8471" y="2760768"/>
            <a:ext cx="1734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Pattern</a:t>
            </a:r>
            <a:r>
              <a:rPr lang="pt-PT" dirty="0"/>
              <a:t> </a:t>
            </a:r>
            <a:r>
              <a:rPr lang="pt-PT" dirty="0" err="1"/>
              <a:t>Creation</a:t>
            </a:r>
            <a:endParaRPr lang="pt-PT" dirty="0"/>
          </a:p>
        </p:txBody>
      </p:sp>
      <p:sp>
        <p:nvSpPr>
          <p:cNvPr id="7" name="TextBox 6"/>
          <p:cNvSpPr txBox="1"/>
          <p:nvPr/>
        </p:nvSpPr>
        <p:spPr>
          <a:xfrm>
            <a:off x="7519822" y="1443713"/>
            <a:ext cx="155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dirty="0"/>
              <a:t>*.</a:t>
            </a:r>
            <a:r>
              <a:rPr lang="pt-PT" sz="1200" dirty="0" err="1"/>
              <a:t>Pattern</a:t>
            </a:r>
            <a:r>
              <a:rPr lang="pt-PT" sz="1200" dirty="0"/>
              <a:t> </a:t>
            </a:r>
            <a:r>
              <a:rPr lang="pt-PT" sz="1200" dirty="0" err="1"/>
              <a:t>Creation</a:t>
            </a:r>
            <a:endParaRPr lang="pt-PT" sz="1200" dirty="0"/>
          </a:p>
        </p:txBody>
      </p:sp>
      <p:sp>
        <p:nvSpPr>
          <p:cNvPr id="11" name="Rounded Rectangle 10"/>
          <p:cNvSpPr/>
          <p:nvPr/>
        </p:nvSpPr>
        <p:spPr>
          <a:xfrm>
            <a:off x="147371" y="5227273"/>
            <a:ext cx="2157186" cy="221027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450" y="1862968"/>
            <a:ext cx="5140496" cy="2467731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>
            <a:off x="6903626" y="2270942"/>
            <a:ext cx="1400393" cy="2326457"/>
          </a:xfrm>
          <a:prstGeom prst="straightConnector1">
            <a:avLst/>
          </a:prstGeom>
          <a:ln w="28575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Up-Down Arrow 21"/>
          <p:cNvSpPr/>
          <p:nvPr/>
        </p:nvSpPr>
        <p:spPr>
          <a:xfrm>
            <a:off x="2457450" y="5039336"/>
            <a:ext cx="241300" cy="596900"/>
          </a:xfrm>
          <a:prstGeom prst="upDownArrow">
            <a:avLst/>
          </a:prstGeom>
          <a:solidFill>
            <a:srgbClr val="FFC000"/>
          </a:solidFill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8317" y="1867329"/>
            <a:ext cx="1350970" cy="1403162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O-Pitblast – Boreholes Module</a:t>
            </a: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sp>
        <p:nvSpPr>
          <p:cNvPr id="18" name="Rounded Rectangle 5"/>
          <p:cNvSpPr/>
          <p:nvPr/>
        </p:nvSpPr>
        <p:spPr>
          <a:xfrm>
            <a:off x="3869502" y="1082837"/>
            <a:ext cx="346308" cy="54394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" name="Imagem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sp>
        <p:nvSpPr>
          <p:cNvPr id="3" name="Rounded Rectangle 5"/>
          <p:cNvSpPr/>
          <p:nvPr/>
        </p:nvSpPr>
        <p:spPr>
          <a:xfrm>
            <a:off x="3869502" y="1082837"/>
            <a:ext cx="346308" cy="54394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204923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002" y="1825442"/>
            <a:ext cx="843055" cy="9774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8471" y="2760768"/>
            <a:ext cx="1734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Pattern</a:t>
            </a:r>
            <a:r>
              <a:rPr lang="pt-PT" dirty="0"/>
              <a:t> </a:t>
            </a:r>
            <a:r>
              <a:rPr lang="pt-PT" dirty="0" err="1"/>
              <a:t>Creation</a:t>
            </a:r>
            <a:endParaRPr lang="pt-PT" dirty="0"/>
          </a:p>
        </p:txBody>
      </p:sp>
      <p:sp>
        <p:nvSpPr>
          <p:cNvPr id="7" name="TextBox 6"/>
          <p:cNvSpPr txBox="1"/>
          <p:nvPr/>
        </p:nvSpPr>
        <p:spPr>
          <a:xfrm>
            <a:off x="7519822" y="1443713"/>
            <a:ext cx="155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dirty="0"/>
              <a:t>*.</a:t>
            </a:r>
            <a:r>
              <a:rPr lang="pt-PT" sz="1200" dirty="0" err="1"/>
              <a:t>Pattern</a:t>
            </a:r>
            <a:r>
              <a:rPr lang="pt-PT" sz="1200" dirty="0"/>
              <a:t> </a:t>
            </a:r>
            <a:r>
              <a:rPr lang="pt-PT" sz="1200" dirty="0" err="1"/>
              <a:t>Creation</a:t>
            </a:r>
            <a:endParaRPr lang="pt-PT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1501" y="2080956"/>
            <a:ext cx="7207785" cy="4147876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O-Pitblast – Boreholes Module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sp>
        <p:nvSpPr>
          <p:cNvPr id="14" name="Rounded Rectangle 5"/>
          <p:cNvSpPr/>
          <p:nvPr/>
        </p:nvSpPr>
        <p:spPr>
          <a:xfrm>
            <a:off x="3869502" y="1082837"/>
            <a:ext cx="346308" cy="54394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" name="Image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sp>
        <p:nvSpPr>
          <p:cNvPr id="4" name="Rounded Rectangle 5"/>
          <p:cNvSpPr/>
          <p:nvPr/>
        </p:nvSpPr>
        <p:spPr>
          <a:xfrm>
            <a:off x="3869502" y="1082837"/>
            <a:ext cx="346308" cy="54394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70735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pic>
        <p:nvPicPr>
          <p:cNvPr id="2" name="Imagem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29" y="1885409"/>
            <a:ext cx="665161" cy="7712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8471" y="2760768"/>
            <a:ext cx="1734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Pattern</a:t>
            </a:r>
            <a:r>
              <a:rPr lang="pt-PT" dirty="0"/>
              <a:t> </a:t>
            </a:r>
            <a:r>
              <a:rPr lang="pt-PT" dirty="0" err="1"/>
              <a:t>Creation</a:t>
            </a:r>
            <a:endParaRPr lang="pt-PT" dirty="0"/>
          </a:p>
        </p:txBody>
      </p:sp>
      <p:sp>
        <p:nvSpPr>
          <p:cNvPr id="6" name="Rounded Rectangle 5"/>
          <p:cNvSpPr/>
          <p:nvPr/>
        </p:nvSpPr>
        <p:spPr>
          <a:xfrm>
            <a:off x="3847814" y="1097370"/>
            <a:ext cx="334280" cy="48667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TextBox 6"/>
          <p:cNvSpPr txBox="1"/>
          <p:nvPr/>
        </p:nvSpPr>
        <p:spPr>
          <a:xfrm>
            <a:off x="7519822" y="1443713"/>
            <a:ext cx="155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dirty="0"/>
              <a:t>*.</a:t>
            </a:r>
            <a:r>
              <a:rPr lang="pt-PT" sz="1200" dirty="0" err="1"/>
              <a:t>Pattern</a:t>
            </a:r>
            <a:r>
              <a:rPr lang="pt-PT" sz="1200" dirty="0"/>
              <a:t> </a:t>
            </a:r>
            <a:r>
              <a:rPr lang="pt-PT" sz="1200" dirty="0" err="1"/>
              <a:t>Creation</a:t>
            </a:r>
            <a:endParaRPr lang="pt-PT" sz="1200" dirty="0"/>
          </a:p>
        </p:txBody>
      </p:sp>
      <p:pic>
        <p:nvPicPr>
          <p:cNvPr id="10" name="select_hol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028" y="1885409"/>
            <a:ext cx="660341" cy="77120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ounded Rectangle 10"/>
          <p:cNvSpPr/>
          <p:nvPr/>
        </p:nvSpPr>
        <p:spPr>
          <a:xfrm>
            <a:off x="1167370" y="1329671"/>
            <a:ext cx="457363" cy="29506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2" name="import pattern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96451" y="2656610"/>
            <a:ext cx="7118293" cy="2906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556" extrusionOk="0">
                <a:moveTo>
                  <a:pt x="2404" y="0"/>
                </a:moveTo>
                <a:lnTo>
                  <a:pt x="1512" y="2233"/>
                </a:lnTo>
                <a:cubicBezTo>
                  <a:pt x="746" y="4149"/>
                  <a:pt x="495" y="4851"/>
                  <a:pt x="275" y="5686"/>
                </a:cubicBezTo>
                <a:lnTo>
                  <a:pt x="0" y="6733"/>
                </a:lnTo>
                <a:lnTo>
                  <a:pt x="165" y="8881"/>
                </a:lnTo>
                <a:cubicBezTo>
                  <a:pt x="256" y="10063"/>
                  <a:pt x="360" y="11359"/>
                  <a:pt x="395" y="11761"/>
                </a:cubicBezTo>
                <a:cubicBezTo>
                  <a:pt x="431" y="12163"/>
                  <a:pt x="481" y="12941"/>
                  <a:pt x="507" y="13490"/>
                </a:cubicBezTo>
                <a:cubicBezTo>
                  <a:pt x="579" y="14968"/>
                  <a:pt x="573" y="14935"/>
                  <a:pt x="774" y="15181"/>
                </a:cubicBezTo>
                <a:cubicBezTo>
                  <a:pt x="874" y="15303"/>
                  <a:pt x="1332" y="15890"/>
                  <a:pt x="1792" y="16486"/>
                </a:cubicBezTo>
                <a:cubicBezTo>
                  <a:pt x="2545" y="17460"/>
                  <a:pt x="2689" y="17606"/>
                  <a:pt x="3229" y="17952"/>
                </a:cubicBezTo>
                <a:cubicBezTo>
                  <a:pt x="4057" y="18483"/>
                  <a:pt x="4618" y="18765"/>
                  <a:pt x="6038" y="19362"/>
                </a:cubicBezTo>
                <a:cubicBezTo>
                  <a:pt x="7704" y="20062"/>
                  <a:pt x="8523" y="20423"/>
                  <a:pt x="9833" y="21027"/>
                </a:cubicBezTo>
                <a:cubicBezTo>
                  <a:pt x="10446" y="21309"/>
                  <a:pt x="10953" y="21546"/>
                  <a:pt x="10959" y="21552"/>
                </a:cubicBezTo>
                <a:cubicBezTo>
                  <a:pt x="11003" y="21600"/>
                  <a:pt x="11947" y="21190"/>
                  <a:pt x="12384" y="20933"/>
                </a:cubicBezTo>
                <a:cubicBezTo>
                  <a:pt x="12679" y="20760"/>
                  <a:pt x="13396" y="20336"/>
                  <a:pt x="13978" y="19992"/>
                </a:cubicBezTo>
                <a:cubicBezTo>
                  <a:pt x="15237" y="19247"/>
                  <a:pt x="15665" y="19010"/>
                  <a:pt x="16351" y="18678"/>
                </a:cubicBezTo>
                <a:cubicBezTo>
                  <a:pt x="16634" y="18541"/>
                  <a:pt x="16913" y="18401"/>
                  <a:pt x="16972" y="18367"/>
                </a:cubicBezTo>
                <a:cubicBezTo>
                  <a:pt x="17031" y="18333"/>
                  <a:pt x="17813" y="17954"/>
                  <a:pt x="18709" y="17524"/>
                </a:cubicBezTo>
                <a:cubicBezTo>
                  <a:pt x="20175" y="16821"/>
                  <a:pt x="21563" y="16116"/>
                  <a:pt x="21594" y="16059"/>
                </a:cubicBezTo>
                <a:cubicBezTo>
                  <a:pt x="21600" y="16048"/>
                  <a:pt x="21458" y="14983"/>
                  <a:pt x="21278" y="13692"/>
                </a:cubicBezTo>
                <a:cubicBezTo>
                  <a:pt x="21077" y="12251"/>
                  <a:pt x="20913" y="11244"/>
                  <a:pt x="20852" y="11083"/>
                </a:cubicBezTo>
                <a:cubicBezTo>
                  <a:pt x="20779" y="10888"/>
                  <a:pt x="20700" y="10289"/>
                  <a:pt x="20546" y="8755"/>
                </a:cubicBezTo>
                <a:lnTo>
                  <a:pt x="20339" y="6687"/>
                </a:lnTo>
                <a:lnTo>
                  <a:pt x="19614" y="4704"/>
                </a:lnTo>
                <a:lnTo>
                  <a:pt x="18889" y="2722"/>
                </a:lnTo>
                <a:lnTo>
                  <a:pt x="18156" y="2648"/>
                </a:lnTo>
                <a:cubicBezTo>
                  <a:pt x="17753" y="2608"/>
                  <a:pt x="16825" y="2434"/>
                  <a:pt x="16093" y="2264"/>
                </a:cubicBezTo>
                <a:cubicBezTo>
                  <a:pt x="15362" y="2094"/>
                  <a:pt x="14532" y="1910"/>
                  <a:pt x="14249" y="1856"/>
                </a:cubicBezTo>
                <a:cubicBezTo>
                  <a:pt x="13966" y="1802"/>
                  <a:pt x="13504" y="1683"/>
                  <a:pt x="13221" y="1591"/>
                </a:cubicBezTo>
                <a:cubicBezTo>
                  <a:pt x="12787" y="1450"/>
                  <a:pt x="12391" y="1433"/>
                  <a:pt x="10681" y="1483"/>
                </a:cubicBezTo>
                <a:cubicBezTo>
                  <a:pt x="9208" y="1526"/>
                  <a:pt x="8624" y="1509"/>
                  <a:pt x="8546" y="1422"/>
                </a:cubicBezTo>
                <a:cubicBezTo>
                  <a:pt x="8463" y="1329"/>
                  <a:pt x="8413" y="1335"/>
                  <a:pt x="8321" y="1448"/>
                </a:cubicBezTo>
                <a:cubicBezTo>
                  <a:pt x="8230" y="1560"/>
                  <a:pt x="7899" y="1600"/>
                  <a:pt x="6868" y="1626"/>
                </a:cubicBezTo>
                <a:cubicBezTo>
                  <a:pt x="5612" y="1658"/>
                  <a:pt x="5487" y="1645"/>
                  <a:pt x="4792" y="1391"/>
                </a:cubicBezTo>
                <a:cubicBezTo>
                  <a:pt x="4220" y="1183"/>
                  <a:pt x="4021" y="1145"/>
                  <a:pt x="3917" y="1229"/>
                </a:cubicBezTo>
                <a:cubicBezTo>
                  <a:pt x="3799" y="1324"/>
                  <a:pt x="3742" y="1292"/>
                  <a:pt x="3484" y="989"/>
                </a:cubicBezTo>
                <a:cubicBezTo>
                  <a:pt x="3320" y="796"/>
                  <a:pt x="3025" y="456"/>
                  <a:pt x="2829" y="233"/>
                </a:cubicBezTo>
                <a:lnTo>
                  <a:pt x="2623" y="0"/>
                </a:lnTo>
                <a:lnTo>
                  <a:pt x="2404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O-Pitblast – Boreholes Module</a:t>
            </a:r>
          </a:p>
        </p:txBody>
      </p:sp>
    </p:spTree>
    <p:extLst>
      <p:ext uri="{BB962C8B-B14F-4D97-AF65-F5344CB8AC3E}">
        <p14:creationId xmlns:p14="http://schemas.microsoft.com/office/powerpoint/2010/main" val="933972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pic>
        <p:nvPicPr>
          <p:cNvPr id="2" name="Imagem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8470" y="2760768"/>
            <a:ext cx="155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Add</a:t>
            </a:r>
            <a:r>
              <a:rPr lang="pt-PT" dirty="0"/>
              <a:t> </a:t>
            </a:r>
            <a:r>
              <a:rPr lang="pt-PT" dirty="0" err="1"/>
              <a:t>Row</a:t>
            </a:r>
            <a:endParaRPr lang="pt-PT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456" y="1908931"/>
            <a:ext cx="798597" cy="8518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1908931"/>
            <a:ext cx="7743886" cy="4456387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3248672" y="1095536"/>
            <a:ext cx="334280" cy="48667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TextBox 15"/>
          <p:cNvSpPr txBox="1"/>
          <p:nvPr/>
        </p:nvSpPr>
        <p:spPr>
          <a:xfrm>
            <a:off x="7519822" y="1443713"/>
            <a:ext cx="155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dirty="0"/>
              <a:t>*.Sample </a:t>
            </a:r>
            <a:r>
              <a:rPr lang="pt-PT" sz="1200" dirty="0" err="1"/>
              <a:t>Pattern</a:t>
            </a:r>
            <a:endParaRPr lang="pt-PT" sz="12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</a:rPr>
              <a:t>O-Pitblast – Boreholes Module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440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pic>
        <p:nvPicPr>
          <p:cNvPr id="3" name="Imagem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8470" y="2760768"/>
            <a:ext cx="155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Line</a:t>
            </a:r>
            <a:r>
              <a:rPr lang="pt-PT" dirty="0"/>
              <a:t> </a:t>
            </a:r>
            <a:r>
              <a:rPr lang="pt-PT" dirty="0" err="1"/>
              <a:t>Tool</a:t>
            </a:r>
            <a:endParaRPr lang="pt-PT" dirty="0"/>
          </a:p>
        </p:txBody>
      </p:sp>
      <p:pic>
        <p:nvPicPr>
          <p:cNvPr id="7" name="editRows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7680" y="2126312"/>
            <a:ext cx="522150" cy="57616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ounded Rectangle 5"/>
          <p:cNvSpPr/>
          <p:nvPr/>
        </p:nvSpPr>
        <p:spPr>
          <a:xfrm>
            <a:off x="3501084" y="1086011"/>
            <a:ext cx="361303" cy="48667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TextBox 7"/>
          <p:cNvSpPr txBox="1"/>
          <p:nvPr/>
        </p:nvSpPr>
        <p:spPr>
          <a:xfrm>
            <a:off x="7519822" y="1443713"/>
            <a:ext cx="155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dirty="0"/>
              <a:t>*.</a:t>
            </a:r>
            <a:r>
              <a:rPr lang="pt-PT" sz="1200" dirty="0" err="1"/>
              <a:t>Line</a:t>
            </a:r>
            <a:r>
              <a:rPr lang="pt-PT" sz="1200" dirty="0"/>
              <a:t> </a:t>
            </a:r>
            <a:r>
              <a:rPr lang="pt-PT" sz="1200" dirty="0" err="1"/>
              <a:t>Edition</a:t>
            </a:r>
            <a:endParaRPr lang="pt-PT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780" y="1846703"/>
            <a:ext cx="6987403" cy="673332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</a:rPr>
              <a:t>O-Pitblast – Boreholes Module</a:t>
            </a:r>
            <a:endParaRPr lang="en-US" dirty="0">
              <a:latin typeface="+mn-lt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839095" y="2656609"/>
            <a:ext cx="6966923" cy="3997687"/>
            <a:chOff x="1839095" y="2656609"/>
            <a:chExt cx="6966923" cy="399768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39095" y="2656609"/>
              <a:ext cx="6966923" cy="3997687"/>
            </a:xfrm>
            <a:prstGeom prst="rect">
              <a:avLst/>
            </a:prstGeom>
          </p:spPr>
        </p:pic>
        <p:pic>
          <p:nvPicPr>
            <p:cNvPr id="14" name="Imagem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" r="-3" b="364"/>
            <a:stretch/>
          </p:blipFill>
          <p:spPr>
            <a:xfrm>
              <a:off x="1928584" y="3563485"/>
              <a:ext cx="217712" cy="2265814"/>
            </a:xfrm>
            <a:prstGeom prst="rect">
              <a:avLst/>
            </a:prstGeom>
          </p:spPr>
        </p:pic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82692" y="2675189"/>
              <a:ext cx="6923326" cy="866612"/>
            </a:xfrm>
            <a:prstGeom prst="rect">
              <a:avLst/>
            </a:prstGeom>
          </p:spPr>
        </p:pic>
      </p:grpSp>
      <p:grpSp>
        <p:nvGrpSpPr>
          <p:cNvPr id="17" name="Grupo 1"/>
          <p:cNvGrpSpPr/>
          <p:nvPr/>
        </p:nvGrpSpPr>
        <p:grpSpPr>
          <a:xfrm>
            <a:off x="1839095" y="2656609"/>
            <a:ext cx="6966923" cy="3997687"/>
            <a:chOff x="1839095" y="2656609"/>
            <a:chExt cx="6966923" cy="3997687"/>
          </a:xfrm>
        </p:grpSpPr>
        <p:pic>
          <p:nvPicPr>
            <p:cNvPr id="10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39095" y="2656609"/>
              <a:ext cx="6966923" cy="3997687"/>
            </a:xfrm>
            <a:prstGeom prst="rect">
              <a:avLst/>
            </a:prstGeom>
          </p:spPr>
        </p:pic>
        <p:pic>
          <p:nvPicPr>
            <p:cNvPr id="11" name="Imagem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" r="-3" b="364"/>
            <a:stretch/>
          </p:blipFill>
          <p:spPr>
            <a:xfrm>
              <a:off x="1928584" y="3563485"/>
              <a:ext cx="217712" cy="2265814"/>
            </a:xfrm>
            <a:prstGeom prst="rect">
              <a:avLst/>
            </a:prstGeom>
          </p:spPr>
        </p:pic>
        <p:pic>
          <p:nvPicPr>
            <p:cNvPr id="16" name="Imagem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82692" y="2675189"/>
              <a:ext cx="6923326" cy="866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1126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4" y="726287"/>
            <a:ext cx="8923172" cy="1045726"/>
          </a:xfrm>
          <a:prstGeom prst="rect">
            <a:avLst/>
          </a:prstGeom>
        </p:spPr>
      </p:pic>
      <p:pic>
        <p:nvPicPr>
          <p:cNvPr id="3" name="Imagem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4" y="726287"/>
            <a:ext cx="8923172" cy="10457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8470" y="2760768"/>
            <a:ext cx="155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Line</a:t>
            </a:r>
            <a:r>
              <a:rPr lang="pt-PT" dirty="0"/>
              <a:t> </a:t>
            </a:r>
            <a:r>
              <a:rPr lang="pt-PT" dirty="0" err="1"/>
              <a:t>Tool</a:t>
            </a:r>
            <a:endParaRPr lang="pt-PT" dirty="0"/>
          </a:p>
        </p:txBody>
      </p:sp>
      <p:pic>
        <p:nvPicPr>
          <p:cNvPr id="7" name="editRows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6939" y="1902256"/>
            <a:ext cx="683632" cy="75435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ounded Rectangle 5"/>
          <p:cNvSpPr/>
          <p:nvPr/>
        </p:nvSpPr>
        <p:spPr>
          <a:xfrm>
            <a:off x="3523884" y="1111484"/>
            <a:ext cx="334280" cy="48667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TextBox 7"/>
          <p:cNvSpPr txBox="1"/>
          <p:nvPr/>
        </p:nvSpPr>
        <p:spPr>
          <a:xfrm>
            <a:off x="7519822" y="1443713"/>
            <a:ext cx="155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dirty="0"/>
              <a:t>*.</a:t>
            </a:r>
            <a:r>
              <a:rPr lang="pt-PT" sz="1200" dirty="0" err="1"/>
              <a:t>Line</a:t>
            </a:r>
            <a:r>
              <a:rPr lang="pt-PT" sz="1200" dirty="0"/>
              <a:t> </a:t>
            </a:r>
            <a:r>
              <a:rPr lang="pt-PT" sz="1200" dirty="0" err="1"/>
              <a:t>Edition</a:t>
            </a:r>
            <a:endParaRPr lang="pt-PT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096" y="1846703"/>
            <a:ext cx="6987403" cy="673332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</a:rPr>
              <a:t>O-Pitblast – Boreholes Module</a:t>
            </a:r>
            <a:endParaRPr lang="en-US" dirty="0">
              <a:latin typeface="+mn-lt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839095" y="2656609"/>
            <a:ext cx="6966923" cy="3997687"/>
            <a:chOff x="1839095" y="2656609"/>
            <a:chExt cx="6966923" cy="399768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39095" y="2656609"/>
              <a:ext cx="6966923" cy="3997687"/>
            </a:xfrm>
            <a:prstGeom prst="rect">
              <a:avLst/>
            </a:prstGeom>
          </p:spPr>
        </p:pic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82692" y="2657054"/>
              <a:ext cx="6923326" cy="852909"/>
            </a:xfrm>
            <a:prstGeom prst="rect">
              <a:avLst/>
            </a:prstGeom>
          </p:spPr>
        </p:pic>
        <p:pic>
          <p:nvPicPr>
            <p:cNvPr id="14" name="Imagem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" r="-3" b="364"/>
            <a:stretch/>
          </p:blipFill>
          <p:spPr>
            <a:xfrm>
              <a:off x="1928584" y="3563485"/>
              <a:ext cx="217712" cy="2265814"/>
            </a:xfrm>
            <a:prstGeom prst="rect">
              <a:avLst/>
            </a:prstGeom>
          </p:spPr>
        </p:pic>
      </p:grpSp>
      <p:grpSp>
        <p:nvGrpSpPr>
          <p:cNvPr id="17" name="Grupo 1"/>
          <p:cNvGrpSpPr/>
          <p:nvPr/>
        </p:nvGrpSpPr>
        <p:grpSpPr>
          <a:xfrm>
            <a:off x="1839095" y="2656609"/>
            <a:ext cx="6966923" cy="3997687"/>
            <a:chOff x="1839095" y="2656609"/>
            <a:chExt cx="6966923" cy="3997687"/>
          </a:xfrm>
        </p:grpSpPr>
        <p:pic>
          <p:nvPicPr>
            <p:cNvPr id="10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39095" y="2656609"/>
              <a:ext cx="6966923" cy="3997687"/>
            </a:xfrm>
            <a:prstGeom prst="rect">
              <a:avLst/>
            </a:prstGeom>
          </p:spPr>
        </p:pic>
        <p:pic>
          <p:nvPicPr>
            <p:cNvPr id="11" name="Imagem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82692" y="2657054"/>
              <a:ext cx="6923326" cy="852909"/>
            </a:xfrm>
            <a:prstGeom prst="rect">
              <a:avLst/>
            </a:prstGeom>
          </p:spPr>
        </p:pic>
        <p:pic>
          <p:nvPicPr>
            <p:cNvPr id="16" name="Imagem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" r="-3" b="364"/>
            <a:stretch/>
          </p:blipFill>
          <p:spPr>
            <a:xfrm>
              <a:off x="1928584" y="3563485"/>
              <a:ext cx="217712" cy="22658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3113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pic>
        <p:nvPicPr>
          <p:cNvPr id="2" name="Imagem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8470" y="2760768"/>
            <a:ext cx="155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Line</a:t>
            </a:r>
            <a:r>
              <a:rPr lang="pt-PT" dirty="0"/>
              <a:t> </a:t>
            </a:r>
            <a:r>
              <a:rPr lang="pt-PT" dirty="0" err="1"/>
              <a:t>Tool</a:t>
            </a:r>
            <a:endParaRPr lang="pt-PT" dirty="0"/>
          </a:p>
        </p:txBody>
      </p:sp>
      <p:pic>
        <p:nvPicPr>
          <p:cNvPr id="7" name="editRows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7965" y="1998557"/>
            <a:ext cx="597674" cy="65950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ounded Rectangle 5"/>
          <p:cNvSpPr/>
          <p:nvPr/>
        </p:nvSpPr>
        <p:spPr>
          <a:xfrm>
            <a:off x="3527777" y="1098813"/>
            <a:ext cx="334280" cy="483399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TextBox 7"/>
          <p:cNvSpPr txBox="1"/>
          <p:nvPr/>
        </p:nvSpPr>
        <p:spPr>
          <a:xfrm>
            <a:off x="7519822" y="1443713"/>
            <a:ext cx="155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dirty="0"/>
              <a:t>*.</a:t>
            </a:r>
            <a:r>
              <a:rPr lang="pt-PT" sz="1200" dirty="0" err="1"/>
              <a:t>Line</a:t>
            </a:r>
            <a:r>
              <a:rPr lang="pt-PT" sz="1200" dirty="0"/>
              <a:t> </a:t>
            </a:r>
            <a:r>
              <a:rPr lang="pt-PT" sz="1200" dirty="0" err="1"/>
              <a:t>Edition</a:t>
            </a:r>
            <a:endParaRPr lang="pt-PT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-38470" y="3018926"/>
            <a:ext cx="155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Hole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err="1"/>
              <a:t>Hole</a:t>
            </a:r>
            <a:endParaRPr lang="pt-PT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2095" y="2041266"/>
            <a:ext cx="7283306" cy="4191337"/>
          </a:xfrm>
          <a:prstGeom prst="rect">
            <a:avLst/>
          </a:prstGeom>
        </p:spPr>
      </p:pic>
      <p:pic>
        <p:nvPicPr>
          <p:cNvPr id="12" name="Picture 2" descr="Resultado de imagem para pc mous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4737" y="5448299"/>
            <a:ext cx="812152" cy="126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triped Right Arrow 12"/>
          <p:cNvSpPr/>
          <p:nvPr/>
        </p:nvSpPr>
        <p:spPr>
          <a:xfrm rot="5400000">
            <a:off x="164686" y="5468338"/>
            <a:ext cx="324150" cy="157073"/>
          </a:xfrm>
          <a:prstGeom prst="stripedRightArrow">
            <a:avLst/>
          </a:prstGeom>
          <a:solidFill>
            <a:srgbClr val="FFC000"/>
          </a:solidFill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TextBox 13"/>
          <p:cNvSpPr txBox="1"/>
          <p:nvPr/>
        </p:nvSpPr>
        <p:spPr>
          <a:xfrm>
            <a:off x="854870" y="6237135"/>
            <a:ext cx="155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+ </a:t>
            </a:r>
            <a:r>
              <a:rPr lang="pt-PT" dirty="0" err="1"/>
              <a:t>Drag</a:t>
            </a:r>
            <a:endParaRPr lang="pt-PT" dirty="0"/>
          </a:p>
        </p:txBody>
      </p:sp>
      <p:pic>
        <p:nvPicPr>
          <p:cNvPr id="3074" name="Picture 2" descr="Resultado de imagem para arrows keyboar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114" y="4018664"/>
            <a:ext cx="1241377" cy="84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-59657" y="3777943"/>
            <a:ext cx="155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err="1"/>
              <a:t>Row</a:t>
            </a:r>
            <a:r>
              <a:rPr lang="pt-PT" sz="1200" dirty="0"/>
              <a:t> </a:t>
            </a:r>
            <a:r>
              <a:rPr lang="pt-PT" sz="1200" dirty="0" err="1"/>
              <a:t>adjust</a:t>
            </a:r>
            <a:endParaRPr lang="pt-PT" sz="1200" dirty="0"/>
          </a:p>
        </p:txBody>
      </p:sp>
      <p:sp>
        <p:nvSpPr>
          <p:cNvPr id="17" name="Rounded Rectangle 16"/>
          <p:cNvSpPr/>
          <p:nvPr/>
        </p:nvSpPr>
        <p:spPr>
          <a:xfrm>
            <a:off x="524399" y="4017189"/>
            <a:ext cx="436950" cy="850248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</a:rPr>
              <a:t>O-Pitblast – Boreholes Module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39730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pic>
        <p:nvPicPr>
          <p:cNvPr id="2" name="Imagem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8470" y="2760768"/>
            <a:ext cx="155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Line</a:t>
            </a:r>
            <a:r>
              <a:rPr lang="pt-PT" dirty="0"/>
              <a:t> </a:t>
            </a:r>
            <a:r>
              <a:rPr lang="pt-PT" dirty="0" err="1"/>
              <a:t>Tool</a:t>
            </a:r>
            <a:endParaRPr lang="pt-PT" dirty="0"/>
          </a:p>
        </p:txBody>
      </p:sp>
      <p:pic>
        <p:nvPicPr>
          <p:cNvPr id="7" name="editRows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3675" y="1846703"/>
            <a:ext cx="750160" cy="82776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ounded Rectangle 5"/>
          <p:cNvSpPr/>
          <p:nvPr/>
        </p:nvSpPr>
        <p:spPr>
          <a:xfrm>
            <a:off x="3549044" y="1111485"/>
            <a:ext cx="334280" cy="48667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TextBox 7"/>
          <p:cNvSpPr txBox="1"/>
          <p:nvPr/>
        </p:nvSpPr>
        <p:spPr>
          <a:xfrm>
            <a:off x="7519822" y="1443713"/>
            <a:ext cx="155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dirty="0"/>
              <a:t>*.</a:t>
            </a:r>
            <a:r>
              <a:rPr lang="pt-PT" sz="1200" dirty="0" err="1"/>
              <a:t>Line</a:t>
            </a:r>
            <a:r>
              <a:rPr lang="pt-PT" sz="1200" dirty="0"/>
              <a:t> </a:t>
            </a:r>
            <a:r>
              <a:rPr lang="pt-PT" sz="1200" dirty="0" err="1"/>
              <a:t>Edition</a:t>
            </a:r>
            <a:endParaRPr lang="pt-PT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-38470" y="3026100"/>
            <a:ext cx="155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err="1"/>
              <a:t>Line</a:t>
            </a:r>
            <a:endParaRPr lang="pt-PT" dirty="0"/>
          </a:p>
        </p:txBody>
      </p:sp>
      <p:pic>
        <p:nvPicPr>
          <p:cNvPr id="9" name="Picture 2" descr="Resultado de imagem para pc mous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4737" y="5448299"/>
            <a:ext cx="812152" cy="126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triped Right Arrow 10"/>
          <p:cNvSpPr/>
          <p:nvPr/>
        </p:nvSpPr>
        <p:spPr>
          <a:xfrm rot="5400000">
            <a:off x="164686" y="5468338"/>
            <a:ext cx="324150" cy="157073"/>
          </a:xfrm>
          <a:prstGeom prst="stripedRightArrow">
            <a:avLst/>
          </a:prstGeom>
          <a:solidFill>
            <a:srgbClr val="FFC000"/>
          </a:solidFill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TextBox 11"/>
          <p:cNvSpPr txBox="1"/>
          <p:nvPr/>
        </p:nvSpPr>
        <p:spPr>
          <a:xfrm>
            <a:off x="854870" y="6237135"/>
            <a:ext cx="155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+ </a:t>
            </a:r>
            <a:r>
              <a:rPr lang="pt-PT" dirty="0" err="1"/>
              <a:t>Drag</a:t>
            </a:r>
            <a:endParaRPr lang="pt-PT" dirty="0"/>
          </a:p>
        </p:txBody>
      </p:sp>
      <p:pic>
        <p:nvPicPr>
          <p:cNvPr id="13" name="Picture 2" descr="Resultado de imagem para arrows keyboar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114" y="4018664"/>
            <a:ext cx="1241377" cy="84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-59657" y="3777943"/>
            <a:ext cx="155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err="1"/>
              <a:t>Row</a:t>
            </a:r>
            <a:r>
              <a:rPr lang="pt-PT" sz="1200" dirty="0"/>
              <a:t> </a:t>
            </a:r>
            <a:r>
              <a:rPr lang="pt-PT" sz="1200" dirty="0" err="1"/>
              <a:t>adjust</a:t>
            </a:r>
            <a:endParaRPr lang="pt-PT" sz="1200" dirty="0"/>
          </a:p>
        </p:txBody>
      </p:sp>
      <p:sp>
        <p:nvSpPr>
          <p:cNvPr id="15" name="Rounded Rectangle 14"/>
          <p:cNvSpPr/>
          <p:nvPr/>
        </p:nvSpPr>
        <p:spPr>
          <a:xfrm>
            <a:off x="524399" y="4017189"/>
            <a:ext cx="436950" cy="850248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6555" y="2046725"/>
            <a:ext cx="7288846" cy="4194524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O-Pitblast – Boreholes Module</a:t>
            </a:r>
          </a:p>
        </p:txBody>
      </p:sp>
    </p:spTree>
    <p:extLst>
      <p:ext uri="{BB962C8B-B14F-4D97-AF65-F5344CB8AC3E}">
        <p14:creationId xmlns:p14="http://schemas.microsoft.com/office/powerpoint/2010/main" val="86061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pic>
        <p:nvPicPr>
          <p:cNvPr id="2" name="Imagem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876" b="22685"/>
          <a:stretch/>
        </p:blipFill>
        <p:spPr>
          <a:xfrm>
            <a:off x="1828800" y="3993157"/>
            <a:ext cx="6343991" cy="16602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574" y="1866900"/>
            <a:ext cx="799505" cy="8075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8470" y="2760768"/>
            <a:ext cx="1664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Volume </a:t>
            </a:r>
            <a:r>
              <a:rPr lang="pt-PT" dirty="0" err="1"/>
              <a:t>control</a:t>
            </a:r>
            <a:endParaRPr lang="pt-PT" dirty="0"/>
          </a:p>
        </p:txBody>
      </p:sp>
      <p:sp>
        <p:nvSpPr>
          <p:cNvPr id="6" name="Rounded Rectangle 5"/>
          <p:cNvSpPr/>
          <p:nvPr/>
        </p:nvSpPr>
        <p:spPr>
          <a:xfrm>
            <a:off x="1664234" y="1107540"/>
            <a:ext cx="592198" cy="48667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14" y="5784188"/>
            <a:ext cx="8923172" cy="8778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422" b="12422"/>
          <a:stretch/>
        </p:blipFill>
        <p:spPr>
          <a:xfrm>
            <a:off x="1828799" y="1902942"/>
            <a:ext cx="6343991" cy="18743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19822" y="1443713"/>
            <a:ext cx="155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dirty="0"/>
              <a:t>*.</a:t>
            </a:r>
            <a:r>
              <a:rPr lang="pt-PT" sz="1200" dirty="0" err="1"/>
              <a:t>Line</a:t>
            </a:r>
            <a:r>
              <a:rPr lang="pt-PT" sz="1200" dirty="0"/>
              <a:t> </a:t>
            </a:r>
            <a:r>
              <a:rPr lang="pt-PT" sz="1200" dirty="0" err="1"/>
              <a:t>Edition</a:t>
            </a:r>
            <a:endParaRPr lang="pt-PT" sz="12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O-Pitblast – Boreholes Module</a:t>
            </a:r>
          </a:p>
        </p:txBody>
      </p:sp>
    </p:spTree>
    <p:extLst>
      <p:ext uri="{BB962C8B-B14F-4D97-AF65-F5344CB8AC3E}">
        <p14:creationId xmlns:p14="http://schemas.microsoft.com/office/powerpoint/2010/main" val="3226097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pic>
        <p:nvPicPr>
          <p:cNvPr id="2" name="Imagem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574" y="1866900"/>
            <a:ext cx="799505" cy="8075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8470" y="2760768"/>
            <a:ext cx="1664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Burden</a:t>
            </a:r>
            <a:r>
              <a:rPr lang="pt-PT" dirty="0"/>
              <a:t> </a:t>
            </a:r>
            <a:r>
              <a:rPr lang="pt-PT" dirty="0" err="1"/>
              <a:t>Spacing</a:t>
            </a:r>
            <a:endParaRPr lang="pt-PT" dirty="0"/>
          </a:p>
          <a:p>
            <a:pPr algn="ctr"/>
            <a:r>
              <a:rPr lang="pt-PT" dirty="0" err="1"/>
              <a:t>Edition</a:t>
            </a:r>
            <a:endParaRPr lang="pt-PT" dirty="0"/>
          </a:p>
        </p:txBody>
      </p:sp>
      <p:sp>
        <p:nvSpPr>
          <p:cNvPr id="6" name="Rounded Rectangle 5"/>
          <p:cNvSpPr/>
          <p:nvPr/>
        </p:nvSpPr>
        <p:spPr>
          <a:xfrm>
            <a:off x="1625600" y="1095536"/>
            <a:ext cx="592198" cy="48667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6337" y="2162135"/>
            <a:ext cx="7392949" cy="4254433"/>
          </a:xfrm>
          <a:prstGeom prst="rect">
            <a:avLst/>
          </a:prstGeom>
        </p:spPr>
      </p:pic>
      <p:pic>
        <p:nvPicPr>
          <p:cNvPr id="11" name="Picture 2" descr="Resultado de imagem para pc mous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4737" y="5448299"/>
            <a:ext cx="812152" cy="126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triped Right Arrow 11"/>
          <p:cNvSpPr/>
          <p:nvPr/>
        </p:nvSpPr>
        <p:spPr>
          <a:xfrm rot="5400000">
            <a:off x="164686" y="5468338"/>
            <a:ext cx="324150" cy="157073"/>
          </a:xfrm>
          <a:prstGeom prst="stripedRightArrow">
            <a:avLst/>
          </a:prstGeom>
          <a:solidFill>
            <a:srgbClr val="FFC000"/>
          </a:solidFill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TextBox 12"/>
          <p:cNvSpPr txBox="1"/>
          <p:nvPr/>
        </p:nvSpPr>
        <p:spPr>
          <a:xfrm>
            <a:off x="854870" y="6237135"/>
            <a:ext cx="155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+ </a:t>
            </a:r>
            <a:r>
              <a:rPr lang="pt-PT" dirty="0" err="1"/>
              <a:t>Drag</a:t>
            </a:r>
            <a:endParaRPr lang="pt-PT" dirty="0"/>
          </a:p>
        </p:txBody>
      </p:sp>
      <p:sp>
        <p:nvSpPr>
          <p:cNvPr id="14" name="TextBox 13"/>
          <p:cNvSpPr txBox="1"/>
          <p:nvPr/>
        </p:nvSpPr>
        <p:spPr>
          <a:xfrm>
            <a:off x="7519822" y="1443713"/>
            <a:ext cx="155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dirty="0"/>
              <a:t>*.</a:t>
            </a:r>
            <a:r>
              <a:rPr lang="pt-PT" sz="1200" dirty="0" err="1"/>
              <a:t>Line</a:t>
            </a:r>
            <a:r>
              <a:rPr lang="pt-PT" sz="1200" dirty="0"/>
              <a:t> </a:t>
            </a:r>
            <a:r>
              <a:rPr lang="pt-PT" sz="1200" dirty="0" err="1"/>
              <a:t>Edition</a:t>
            </a:r>
            <a:endParaRPr lang="pt-PT" sz="1200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O-Pitblast – Boreholes Module</a:t>
            </a:r>
          </a:p>
        </p:txBody>
      </p:sp>
    </p:spTree>
    <p:extLst>
      <p:ext uri="{BB962C8B-B14F-4D97-AF65-F5344CB8AC3E}">
        <p14:creationId xmlns:p14="http://schemas.microsoft.com/office/powerpoint/2010/main" val="1661443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17768F2-A3F6-4C0E-B38C-9E58891E0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51" y="3356661"/>
            <a:ext cx="2016676" cy="239644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pic>
        <p:nvPicPr>
          <p:cNvPr id="2" name="Imagem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002" y="1825442"/>
            <a:ext cx="843055" cy="9774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8471" y="2760768"/>
            <a:ext cx="1734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Pattern</a:t>
            </a:r>
            <a:r>
              <a:rPr lang="pt-PT" dirty="0"/>
              <a:t> </a:t>
            </a:r>
            <a:r>
              <a:rPr lang="pt-PT" dirty="0" err="1"/>
              <a:t>Creation</a:t>
            </a:r>
            <a:endParaRPr lang="pt-PT" dirty="0"/>
          </a:p>
        </p:txBody>
      </p:sp>
      <p:sp>
        <p:nvSpPr>
          <p:cNvPr id="6" name="Rounded Rectangle 5"/>
          <p:cNvSpPr/>
          <p:nvPr/>
        </p:nvSpPr>
        <p:spPr>
          <a:xfrm>
            <a:off x="3869502" y="1082837"/>
            <a:ext cx="346308" cy="54394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TextBox 6"/>
          <p:cNvSpPr txBox="1"/>
          <p:nvPr/>
        </p:nvSpPr>
        <p:spPr>
          <a:xfrm>
            <a:off x="7519822" y="1443713"/>
            <a:ext cx="155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dirty="0"/>
              <a:t>*.</a:t>
            </a:r>
            <a:r>
              <a:rPr lang="pt-PT" sz="1200" dirty="0" err="1"/>
              <a:t>Pattern</a:t>
            </a:r>
            <a:r>
              <a:rPr lang="pt-PT" sz="1200" dirty="0"/>
              <a:t> </a:t>
            </a:r>
            <a:r>
              <a:rPr lang="pt-PT" sz="1200" dirty="0" err="1"/>
              <a:t>Creation</a:t>
            </a:r>
            <a:endParaRPr lang="pt-PT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032" t="22034"/>
          <a:stretch/>
        </p:blipFill>
        <p:spPr>
          <a:xfrm>
            <a:off x="2477241" y="2164832"/>
            <a:ext cx="6443908" cy="3784637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14862" y="3559925"/>
            <a:ext cx="356638" cy="243338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2" name="Picture 2" descr="Resultado de imagem para pc mous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31237" y="5597611"/>
            <a:ext cx="812152" cy="126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triped Right Arrow 12"/>
          <p:cNvSpPr/>
          <p:nvPr/>
        </p:nvSpPr>
        <p:spPr>
          <a:xfrm rot="5400000">
            <a:off x="2641186" y="5617650"/>
            <a:ext cx="324150" cy="157073"/>
          </a:xfrm>
          <a:prstGeom prst="stripedRightArrow">
            <a:avLst/>
          </a:prstGeom>
          <a:solidFill>
            <a:srgbClr val="FFC000"/>
          </a:solidFill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5" name="Picture 2" descr="Resultado de imagem para pc mous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23079" y="6017792"/>
            <a:ext cx="556931" cy="86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triped Right Arrow 15"/>
          <p:cNvSpPr/>
          <p:nvPr/>
        </p:nvSpPr>
        <p:spPr>
          <a:xfrm rot="5400000">
            <a:off x="5354875" y="6015983"/>
            <a:ext cx="222287" cy="98905"/>
          </a:xfrm>
          <a:prstGeom prst="stripedRightArrow">
            <a:avLst/>
          </a:prstGeom>
          <a:solidFill>
            <a:srgbClr val="FFC000"/>
          </a:solidFill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TextBox 16"/>
          <p:cNvSpPr txBox="1"/>
          <p:nvPr/>
        </p:nvSpPr>
        <p:spPr>
          <a:xfrm>
            <a:off x="5880010" y="6449946"/>
            <a:ext cx="155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+ </a:t>
            </a:r>
            <a:r>
              <a:rPr lang="pt-PT" dirty="0" err="1"/>
              <a:t>Drag</a:t>
            </a:r>
            <a:endParaRPr lang="pt-PT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5515471" y="4597400"/>
            <a:ext cx="580529" cy="1955800"/>
          </a:xfrm>
          <a:prstGeom prst="straightConnector1">
            <a:avLst/>
          </a:prstGeom>
          <a:ln w="28575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7624605" y="1743795"/>
            <a:ext cx="1565741" cy="417527"/>
            <a:chOff x="133950" y="3370039"/>
            <a:chExt cx="1565741" cy="417527"/>
          </a:xfrm>
        </p:grpSpPr>
        <p:sp>
          <p:nvSpPr>
            <p:cNvPr id="23" name="Rectangle 22"/>
            <p:cNvSpPr/>
            <p:nvPr/>
          </p:nvSpPr>
          <p:spPr>
            <a:xfrm>
              <a:off x="445822" y="3370039"/>
              <a:ext cx="12538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dirty="0" err="1"/>
                <a:t>ctrl+shift+P</a:t>
              </a:r>
              <a:endParaRPr lang="pt-PT" dirty="0"/>
            </a:p>
          </p:txBody>
        </p:sp>
        <p:pic>
          <p:nvPicPr>
            <p:cNvPr id="24" name="Picture 2" descr="Resultado de imagem para shortcut icon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9741" r="80013"/>
            <a:stretch/>
          </p:blipFill>
          <p:spPr bwMode="auto">
            <a:xfrm>
              <a:off x="133950" y="3407237"/>
              <a:ext cx="375208" cy="380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O-Pitblast – Boreholes Module</a:t>
            </a:r>
          </a:p>
        </p:txBody>
      </p:sp>
    </p:spTree>
    <p:extLst>
      <p:ext uri="{BB962C8B-B14F-4D97-AF65-F5344CB8AC3E}">
        <p14:creationId xmlns:p14="http://schemas.microsoft.com/office/powerpoint/2010/main" val="37925754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1868</TotalTime>
  <Words>172</Words>
  <Application>Microsoft Office PowerPoint</Application>
  <PresentationFormat>Apresentação no Ecrã (4:3)</PresentationFormat>
  <Paragraphs>60</Paragraphs>
  <Slides>15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Francisco Leite</dc:creator>
  <cp:lastModifiedBy>Raquel Sobral</cp:lastModifiedBy>
  <cp:revision>114</cp:revision>
  <dcterms:created xsi:type="dcterms:W3CDTF">2016-12-29T16:55:20Z</dcterms:created>
  <dcterms:modified xsi:type="dcterms:W3CDTF">2017-09-29T10:11:24Z</dcterms:modified>
</cp:coreProperties>
</file>