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15" r:id="rId3"/>
    <p:sldId id="313" r:id="rId4"/>
    <p:sldId id="268" r:id="rId5"/>
    <p:sldId id="300" r:id="rId6"/>
    <p:sldId id="269" r:id="rId7"/>
    <p:sldId id="301" r:id="rId8"/>
    <p:sldId id="302" r:id="rId9"/>
    <p:sldId id="303" r:id="rId10"/>
    <p:sldId id="314" r:id="rId11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Sem Título" id="{B3B70B9D-F99C-4980-A7F3-F3159830A110}">
          <p14:sldIdLst>
            <p14:sldId id="315"/>
            <p14:sldId id="313"/>
            <p14:sldId id="268"/>
            <p14:sldId id="300"/>
            <p14:sldId id="269"/>
            <p14:sldId id="301"/>
            <p14:sldId id="302"/>
            <p14:sldId id="303"/>
            <p14:sldId id="3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0B00"/>
    <a:srgbClr val="F8BD8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2" autoAdjust="0"/>
    <p:restoredTop sz="94660"/>
  </p:normalViewPr>
  <p:slideViewPr>
    <p:cSldViewPr snapToGrid="0">
      <p:cViewPr varScale="1">
        <p:scale>
          <a:sx n="91" d="100"/>
          <a:sy n="91" d="100"/>
        </p:scale>
        <p:origin x="693" y="-5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quel Sobral" userId="5a367701964fb6c7" providerId="LiveId" clId="{4F5900E2-B5AF-4BF2-A0AB-D9214979B60C}"/>
    <pc:docChg chg="custSel modSld">
      <pc:chgData name="Raquel Sobral" userId="5a367701964fb6c7" providerId="LiveId" clId="{4F5900E2-B5AF-4BF2-A0AB-D9214979B60C}" dt="2017-09-28T15:45:10.949" v="0" actId="478"/>
      <pc:docMkLst>
        <pc:docMk/>
      </pc:docMkLst>
      <pc:sldChg chg="delSp">
        <pc:chgData name="Raquel Sobral" userId="5a367701964fb6c7" providerId="LiveId" clId="{4F5900E2-B5AF-4BF2-A0AB-D9214979B60C}" dt="2017-09-28T15:45:10.949" v="0" actId="478"/>
        <pc:sldMkLst>
          <pc:docMk/>
          <pc:sldMk cId="437068628" sldId="260"/>
        </pc:sldMkLst>
        <pc:spChg chg="del">
          <ac:chgData name="Raquel Sobral" userId="5a367701964fb6c7" providerId="LiveId" clId="{4F5900E2-B5AF-4BF2-A0AB-D9214979B60C}" dt="2017-09-28T15:45:10.949" v="0" actId="478"/>
          <ac:spMkLst>
            <pc:docMk/>
            <pc:sldMk cId="437068628" sldId="260"/>
            <ac:spMk id="2" creationId="{00000000-0000-0000-0000-000000000000}"/>
          </ac:spMkLst>
        </pc:spChg>
      </pc:sldChg>
    </pc:docChg>
  </pc:docChgLst>
  <pc:docChgLst>
    <pc:chgData name="Raquel Sobral" userId="5a367701964fb6c7" providerId="LiveId" clId="{FDF05519-8D32-4859-B24A-9F2DDA487CED}"/>
    <pc:docChg chg="undo addSld delSld modSld sldOrd modSection">
      <pc:chgData name="Raquel Sobral" userId="5a367701964fb6c7" providerId="LiveId" clId="{FDF05519-8D32-4859-B24A-9F2DDA487CED}" dt="2017-09-29T10:15:33.158" v="59" actId="2696"/>
      <pc:docMkLst>
        <pc:docMk/>
      </pc:docMkLst>
      <pc:sldChg chg="del">
        <pc:chgData name="Raquel Sobral" userId="5a367701964fb6c7" providerId="LiveId" clId="{FDF05519-8D32-4859-B24A-9F2DDA487CED}" dt="2017-09-29T09:55:40.596" v="0" actId="2696"/>
        <pc:sldMkLst>
          <pc:docMk/>
          <pc:sldMk cId="3701927839" sldId="256"/>
        </pc:sldMkLst>
      </pc:sldChg>
      <pc:sldChg chg="del">
        <pc:chgData name="Raquel Sobral" userId="5a367701964fb6c7" providerId="LiveId" clId="{FDF05519-8D32-4859-B24A-9F2DDA487CED}" dt="2017-09-29T09:55:40.612" v="1" actId="2696"/>
        <pc:sldMkLst>
          <pc:docMk/>
          <pc:sldMk cId="892357120" sldId="257"/>
        </pc:sldMkLst>
      </pc:sldChg>
      <pc:sldChg chg="del">
        <pc:chgData name="Raquel Sobral" userId="5a367701964fb6c7" providerId="LiveId" clId="{FDF05519-8D32-4859-B24A-9F2DDA487CED}" dt="2017-09-29T09:56:13.264" v="42" actId="2696"/>
        <pc:sldMkLst>
          <pc:docMk/>
          <pc:sldMk cId="437068628" sldId="260"/>
        </pc:sldMkLst>
      </pc:sldChg>
      <pc:sldChg chg="del">
        <pc:chgData name="Raquel Sobral" userId="5a367701964fb6c7" providerId="LiveId" clId="{FDF05519-8D32-4859-B24A-9F2DDA487CED}" dt="2017-09-29T09:55:42.137" v="9" actId="2696"/>
        <pc:sldMkLst>
          <pc:docMk/>
          <pc:sldMk cId="445911591" sldId="261"/>
        </pc:sldMkLst>
      </pc:sldChg>
      <pc:sldChg chg="del">
        <pc:chgData name="Raquel Sobral" userId="5a367701964fb6c7" providerId="LiveId" clId="{FDF05519-8D32-4859-B24A-9F2DDA487CED}" dt="2017-09-29T09:55:42.384" v="11" actId="2696"/>
        <pc:sldMkLst>
          <pc:docMk/>
          <pc:sldMk cId="3964075114" sldId="262"/>
        </pc:sldMkLst>
      </pc:sldChg>
      <pc:sldChg chg="del">
        <pc:chgData name="Raquel Sobral" userId="5a367701964fb6c7" providerId="LiveId" clId="{FDF05519-8D32-4859-B24A-9F2DDA487CED}" dt="2017-09-29T09:55:42.753" v="13" actId="2696"/>
        <pc:sldMkLst>
          <pc:docMk/>
          <pc:sldMk cId="900285203" sldId="263"/>
        </pc:sldMkLst>
      </pc:sldChg>
      <pc:sldChg chg="del">
        <pc:chgData name="Raquel Sobral" userId="5a367701964fb6c7" providerId="LiveId" clId="{FDF05519-8D32-4859-B24A-9F2DDA487CED}" dt="2017-09-29T09:55:43.854" v="17" actId="2696"/>
        <pc:sldMkLst>
          <pc:docMk/>
          <pc:sldMk cId="1403963817" sldId="264"/>
        </pc:sldMkLst>
      </pc:sldChg>
      <pc:sldChg chg="del">
        <pc:chgData name="Raquel Sobral" userId="5a367701964fb6c7" providerId="LiveId" clId="{FDF05519-8D32-4859-B24A-9F2DDA487CED}" dt="2017-09-29T09:55:44.224" v="19" actId="2696"/>
        <pc:sldMkLst>
          <pc:docMk/>
          <pc:sldMk cId="226380964" sldId="265"/>
        </pc:sldMkLst>
      </pc:sldChg>
      <pc:sldChg chg="del">
        <pc:chgData name="Raquel Sobral" userId="5a367701964fb6c7" providerId="LiveId" clId="{FDF05519-8D32-4859-B24A-9F2DDA487CED}" dt="2017-09-29T09:55:44.271" v="21" actId="2696"/>
        <pc:sldMkLst>
          <pc:docMk/>
          <pc:sldMk cId="4021126725" sldId="266"/>
        </pc:sldMkLst>
      </pc:sldChg>
      <pc:sldChg chg="del">
        <pc:chgData name="Raquel Sobral" userId="5a367701964fb6c7" providerId="LiveId" clId="{FDF05519-8D32-4859-B24A-9F2DDA487CED}" dt="2017-09-29T09:55:45.925" v="27" actId="2696"/>
        <pc:sldMkLst>
          <pc:docMk/>
          <pc:sldMk cId="3792575405" sldId="267"/>
        </pc:sldMkLst>
      </pc:sldChg>
      <pc:sldChg chg="modSp add del">
        <pc:chgData name="Raquel Sobral" userId="5a367701964fb6c7" providerId="LiveId" clId="{FDF05519-8D32-4859-B24A-9F2DDA487CED}" dt="2017-09-29T09:59:13.336" v="50" actId="2696"/>
        <pc:sldMkLst>
          <pc:docMk/>
          <pc:sldMk cId="3991347354" sldId="270"/>
        </pc:sldMkLst>
        <pc:picChg chg="mod">
          <ac:chgData name="Raquel Sobral" userId="5a367701964fb6c7" providerId="LiveId" clId="{FDF05519-8D32-4859-B24A-9F2DDA487CED}" dt="2017-09-29T09:58:39.890" v="48" actId="2696"/>
          <ac:picMkLst>
            <pc:docMk/>
            <pc:sldMk cId="3991347354" sldId="270"/>
            <ac:picMk id="4" creationId="{00000000-0000-0000-0000-000000000000}"/>
          </ac:picMkLst>
        </pc:picChg>
      </pc:sldChg>
      <pc:sldChg chg="del">
        <pc:chgData name="Raquel Sobral" userId="5a367701964fb6c7" providerId="LiveId" clId="{FDF05519-8D32-4859-B24A-9F2DDA487CED}" dt="2017-09-29T09:56:10.383" v="33" actId="2696"/>
        <pc:sldMkLst>
          <pc:docMk/>
          <pc:sldMk cId="3399926399" sldId="271"/>
        </pc:sldMkLst>
      </pc:sldChg>
      <pc:sldChg chg="del">
        <pc:chgData name="Raquel Sobral" userId="5a367701964fb6c7" providerId="LiveId" clId="{FDF05519-8D32-4859-B24A-9F2DDA487CED}" dt="2017-09-29T09:55:40.796" v="2" actId="2696"/>
        <pc:sldMkLst>
          <pc:docMk/>
          <pc:sldMk cId="2242200618" sldId="272"/>
        </pc:sldMkLst>
      </pc:sldChg>
      <pc:sldChg chg="del">
        <pc:chgData name="Raquel Sobral" userId="5a367701964fb6c7" providerId="LiveId" clId="{FDF05519-8D32-4859-B24A-9F2DDA487CED}" dt="2017-09-29T09:55:40.812" v="3" actId="2696"/>
        <pc:sldMkLst>
          <pc:docMk/>
          <pc:sldMk cId="2713583407" sldId="274"/>
        </pc:sldMkLst>
      </pc:sldChg>
      <pc:sldChg chg="del">
        <pc:chgData name="Raquel Sobral" userId="5a367701964fb6c7" providerId="LiveId" clId="{FDF05519-8D32-4859-B24A-9F2DDA487CED}" dt="2017-09-29T09:55:41.012" v="4" actId="2696"/>
        <pc:sldMkLst>
          <pc:docMk/>
          <pc:sldMk cId="2603679691" sldId="275"/>
        </pc:sldMkLst>
      </pc:sldChg>
      <pc:sldChg chg="del">
        <pc:chgData name="Raquel Sobral" userId="5a367701964fb6c7" providerId="LiveId" clId="{FDF05519-8D32-4859-B24A-9F2DDA487CED}" dt="2017-09-29T09:55:41.244" v="5" actId="2696"/>
        <pc:sldMkLst>
          <pc:docMk/>
          <pc:sldMk cId="3420919954" sldId="276"/>
        </pc:sldMkLst>
      </pc:sldChg>
      <pc:sldChg chg="del">
        <pc:chgData name="Raquel Sobral" userId="5a367701964fb6c7" providerId="LiveId" clId="{FDF05519-8D32-4859-B24A-9F2DDA487CED}" dt="2017-09-29T09:55:41.640" v="6" actId="2696"/>
        <pc:sldMkLst>
          <pc:docMk/>
          <pc:sldMk cId="1401546583" sldId="277"/>
        </pc:sldMkLst>
      </pc:sldChg>
      <pc:sldChg chg="del">
        <pc:chgData name="Raquel Sobral" userId="5a367701964fb6c7" providerId="LiveId" clId="{FDF05519-8D32-4859-B24A-9F2DDA487CED}" dt="2017-09-29T09:55:41.896" v="7" actId="2696"/>
        <pc:sldMkLst>
          <pc:docMk/>
          <pc:sldMk cId="3921457182" sldId="278"/>
        </pc:sldMkLst>
      </pc:sldChg>
      <pc:sldChg chg="del">
        <pc:chgData name="Raquel Sobral" userId="5a367701964fb6c7" providerId="LiveId" clId="{FDF05519-8D32-4859-B24A-9F2DDA487CED}" dt="2017-09-29T09:55:41.928" v="8" actId="2696"/>
        <pc:sldMkLst>
          <pc:docMk/>
          <pc:sldMk cId="1821049126" sldId="279"/>
        </pc:sldMkLst>
      </pc:sldChg>
      <pc:sldChg chg="del">
        <pc:chgData name="Raquel Sobral" userId="5a367701964fb6c7" providerId="LiveId" clId="{FDF05519-8D32-4859-B24A-9F2DDA487CED}" dt="2017-09-29T09:55:42.152" v="10" actId="2696"/>
        <pc:sldMkLst>
          <pc:docMk/>
          <pc:sldMk cId="3947381505" sldId="280"/>
        </pc:sldMkLst>
      </pc:sldChg>
      <pc:sldChg chg="del">
        <pc:chgData name="Raquel Sobral" userId="5a367701964fb6c7" providerId="LiveId" clId="{FDF05519-8D32-4859-B24A-9F2DDA487CED}" dt="2017-09-29T09:55:42.422" v="12" actId="2696"/>
        <pc:sldMkLst>
          <pc:docMk/>
          <pc:sldMk cId="1314702714" sldId="281"/>
        </pc:sldMkLst>
      </pc:sldChg>
      <pc:sldChg chg="del">
        <pc:chgData name="Raquel Sobral" userId="5a367701964fb6c7" providerId="LiveId" clId="{FDF05519-8D32-4859-B24A-9F2DDA487CED}" dt="2017-09-29T09:55:43.353" v="15" actId="2696"/>
        <pc:sldMkLst>
          <pc:docMk/>
          <pc:sldMk cId="3400280901" sldId="282"/>
        </pc:sldMkLst>
      </pc:sldChg>
      <pc:sldChg chg="del">
        <pc:chgData name="Raquel Sobral" userId="5a367701964fb6c7" providerId="LiveId" clId="{FDF05519-8D32-4859-B24A-9F2DDA487CED}" dt="2017-09-29T09:55:42.785" v="14" actId="2696"/>
        <pc:sldMkLst>
          <pc:docMk/>
          <pc:sldMk cId="1775531246" sldId="283"/>
        </pc:sldMkLst>
      </pc:sldChg>
      <pc:sldChg chg="del">
        <pc:chgData name="Raquel Sobral" userId="5a367701964fb6c7" providerId="LiveId" clId="{FDF05519-8D32-4859-B24A-9F2DDA487CED}" dt="2017-09-29T09:55:43.384" v="16" actId="2696"/>
        <pc:sldMkLst>
          <pc:docMk/>
          <pc:sldMk cId="245458979" sldId="284"/>
        </pc:sldMkLst>
      </pc:sldChg>
      <pc:sldChg chg="del">
        <pc:chgData name="Raquel Sobral" userId="5a367701964fb6c7" providerId="LiveId" clId="{FDF05519-8D32-4859-B24A-9F2DDA487CED}" dt="2017-09-29T09:55:43.870" v="18" actId="2696"/>
        <pc:sldMkLst>
          <pc:docMk/>
          <pc:sldMk cId="441166018" sldId="285"/>
        </pc:sldMkLst>
      </pc:sldChg>
      <pc:sldChg chg="del">
        <pc:chgData name="Raquel Sobral" userId="5a367701964fb6c7" providerId="LiveId" clId="{FDF05519-8D32-4859-B24A-9F2DDA487CED}" dt="2017-09-29T09:55:44.240" v="20" actId="2696"/>
        <pc:sldMkLst>
          <pc:docMk/>
          <pc:sldMk cId="337440252" sldId="286"/>
        </pc:sldMkLst>
      </pc:sldChg>
      <pc:sldChg chg="del">
        <pc:chgData name="Raquel Sobral" userId="5a367701964fb6c7" providerId="LiveId" clId="{FDF05519-8D32-4859-B24A-9F2DDA487CED}" dt="2017-09-29T09:55:45.239" v="25" actId="2696"/>
        <pc:sldMkLst>
          <pc:docMk/>
          <pc:sldMk cId="3226097365" sldId="287"/>
        </pc:sldMkLst>
      </pc:sldChg>
      <pc:sldChg chg="del">
        <pc:chgData name="Raquel Sobral" userId="5a367701964fb6c7" providerId="LiveId" clId="{FDF05519-8D32-4859-B24A-9F2DDA487CED}" dt="2017-09-29T09:56:10.420" v="35" actId="2696"/>
        <pc:sldMkLst>
          <pc:docMk/>
          <pc:sldMk cId="2251115717" sldId="288"/>
        </pc:sldMkLst>
      </pc:sldChg>
      <pc:sldChg chg="del">
        <pc:chgData name="Raquel Sobral" userId="5a367701964fb6c7" providerId="LiveId" clId="{FDF05519-8D32-4859-B24A-9F2DDA487CED}" dt="2017-09-29T09:55:44.671" v="22" actId="2696"/>
        <pc:sldMkLst>
          <pc:docMk/>
          <pc:sldMk cId="2993113594" sldId="289"/>
        </pc:sldMkLst>
      </pc:sldChg>
      <pc:sldChg chg="del">
        <pc:chgData name="Raquel Sobral" userId="5a367701964fb6c7" providerId="LiveId" clId="{FDF05519-8D32-4859-B24A-9F2DDA487CED}" dt="2017-09-29T09:55:44.908" v="23" actId="2696"/>
        <pc:sldMkLst>
          <pc:docMk/>
          <pc:sldMk cId="1839730782" sldId="290"/>
        </pc:sldMkLst>
      </pc:sldChg>
      <pc:sldChg chg="del">
        <pc:chgData name="Raquel Sobral" userId="5a367701964fb6c7" providerId="LiveId" clId="{FDF05519-8D32-4859-B24A-9F2DDA487CED}" dt="2017-09-29T09:55:44.923" v="24" actId="2696"/>
        <pc:sldMkLst>
          <pc:docMk/>
          <pc:sldMk cId="86061541" sldId="291"/>
        </pc:sldMkLst>
      </pc:sldChg>
      <pc:sldChg chg="del">
        <pc:chgData name="Raquel Sobral" userId="5a367701964fb6c7" providerId="LiveId" clId="{FDF05519-8D32-4859-B24A-9F2DDA487CED}" dt="2017-09-29T09:55:45.255" v="26" actId="2696"/>
        <pc:sldMkLst>
          <pc:docMk/>
          <pc:sldMk cId="1661443967" sldId="292"/>
        </pc:sldMkLst>
      </pc:sldChg>
      <pc:sldChg chg="del">
        <pc:chgData name="Raquel Sobral" userId="5a367701964fb6c7" providerId="LiveId" clId="{FDF05519-8D32-4859-B24A-9F2DDA487CED}" dt="2017-09-29T09:55:45.972" v="29" actId="2696"/>
        <pc:sldMkLst>
          <pc:docMk/>
          <pc:sldMk cId="2452195504" sldId="293"/>
        </pc:sldMkLst>
      </pc:sldChg>
      <pc:sldChg chg="del">
        <pc:chgData name="Raquel Sobral" userId="5a367701964fb6c7" providerId="LiveId" clId="{FDF05519-8D32-4859-B24A-9F2DDA487CED}" dt="2017-09-29T09:55:46.005" v="30" actId="2696"/>
        <pc:sldMkLst>
          <pc:docMk/>
          <pc:sldMk cId="2664093864" sldId="294"/>
        </pc:sldMkLst>
      </pc:sldChg>
      <pc:sldChg chg="del">
        <pc:chgData name="Raquel Sobral" userId="5a367701964fb6c7" providerId="LiveId" clId="{FDF05519-8D32-4859-B24A-9F2DDA487CED}" dt="2017-09-29T09:55:46.975" v="31" actId="2696"/>
        <pc:sldMkLst>
          <pc:docMk/>
          <pc:sldMk cId="2220492323" sldId="295"/>
        </pc:sldMkLst>
      </pc:sldChg>
      <pc:sldChg chg="del">
        <pc:chgData name="Raquel Sobral" userId="5a367701964fb6c7" providerId="LiveId" clId="{FDF05519-8D32-4859-B24A-9F2DDA487CED}" dt="2017-09-29T09:55:45.941" v="28" actId="2696"/>
        <pc:sldMkLst>
          <pc:docMk/>
          <pc:sldMk cId="2103998064" sldId="296"/>
        </pc:sldMkLst>
      </pc:sldChg>
      <pc:sldChg chg="del">
        <pc:chgData name="Raquel Sobral" userId="5a367701964fb6c7" providerId="LiveId" clId="{FDF05519-8D32-4859-B24A-9F2DDA487CED}" dt="2017-09-29T09:55:47.006" v="32" actId="2696"/>
        <pc:sldMkLst>
          <pc:docMk/>
          <pc:sldMk cId="3170735975" sldId="297"/>
        </pc:sldMkLst>
      </pc:sldChg>
      <pc:sldChg chg="del">
        <pc:chgData name="Raquel Sobral" userId="5a367701964fb6c7" providerId="LiveId" clId="{FDF05519-8D32-4859-B24A-9F2DDA487CED}" dt="2017-09-29T10:10:43.478" v="54" actId="2696"/>
        <pc:sldMkLst>
          <pc:docMk/>
          <pc:sldMk cId="933972718" sldId="298"/>
        </pc:sldMkLst>
      </pc:sldChg>
      <pc:sldChg chg="del">
        <pc:chgData name="Raquel Sobral" userId="5a367701964fb6c7" providerId="LiveId" clId="{FDF05519-8D32-4859-B24A-9F2DDA487CED}" dt="2017-09-29T10:10:43.517" v="55" actId="2696"/>
        <pc:sldMkLst>
          <pc:docMk/>
          <pc:sldMk cId="339139508" sldId="299"/>
        </pc:sldMkLst>
      </pc:sldChg>
      <pc:sldChg chg="modSp add del">
        <pc:chgData name="Raquel Sobral" userId="5a367701964fb6c7" providerId="LiveId" clId="{FDF05519-8D32-4859-B24A-9F2DDA487CED}" dt="2017-09-29T09:59:13.320" v="49" actId="2696"/>
        <pc:sldMkLst>
          <pc:docMk/>
          <pc:sldMk cId="1579026438" sldId="304"/>
        </pc:sldMkLst>
        <pc:picChg chg="mod">
          <ac:chgData name="Raquel Sobral" userId="5a367701964fb6c7" providerId="LiveId" clId="{FDF05519-8D32-4859-B24A-9F2DDA487CED}" dt="2017-09-29T09:58:30.030" v="47" actId="2696"/>
          <ac:picMkLst>
            <pc:docMk/>
            <pc:sldMk cId="1579026438" sldId="304"/>
            <ac:picMk id="12" creationId="{00000000-0000-0000-0000-000000000000}"/>
          </ac:picMkLst>
        </pc:picChg>
      </pc:sldChg>
      <pc:sldChg chg="del">
        <pc:chgData name="Raquel Sobral" userId="5a367701964fb6c7" providerId="LiveId" clId="{FDF05519-8D32-4859-B24A-9F2DDA487CED}" dt="2017-09-29T09:56:10.399" v="34" actId="2696"/>
        <pc:sldMkLst>
          <pc:docMk/>
          <pc:sldMk cId="3952448078" sldId="306"/>
        </pc:sldMkLst>
      </pc:sldChg>
      <pc:sldChg chg="del">
        <pc:chgData name="Raquel Sobral" userId="5a367701964fb6c7" providerId="LiveId" clId="{FDF05519-8D32-4859-B24A-9F2DDA487CED}" dt="2017-09-29T09:56:10.583" v="37" actId="2696"/>
        <pc:sldMkLst>
          <pc:docMk/>
          <pc:sldMk cId="1746428476" sldId="307"/>
        </pc:sldMkLst>
      </pc:sldChg>
      <pc:sldChg chg="del">
        <pc:chgData name="Raquel Sobral" userId="5a367701964fb6c7" providerId="LiveId" clId="{FDF05519-8D32-4859-B24A-9F2DDA487CED}" dt="2017-09-29T09:56:10.568" v="36" actId="2696"/>
        <pc:sldMkLst>
          <pc:docMk/>
          <pc:sldMk cId="1133301061" sldId="308"/>
        </pc:sldMkLst>
      </pc:sldChg>
      <pc:sldChg chg="del">
        <pc:chgData name="Raquel Sobral" userId="5a367701964fb6c7" providerId="LiveId" clId="{FDF05519-8D32-4859-B24A-9F2DDA487CED}" dt="2017-09-29T09:56:10.599" v="38" actId="2696"/>
        <pc:sldMkLst>
          <pc:docMk/>
          <pc:sldMk cId="1933258915" sldId="309"/>
        </pc:sldMkLst>
      </pc:sldChg>
      <pc:sldChg chg="del">
        <pc:chgData name="Raquel Sobral" userId="5a367701964fb6c7" providerId="LiveId" clId="{FDF05519-8D32-4859-B24A-9F2DDA487CED}" dt="2017-09-29T09:56:10.652" v="40" actId="2696"/>
        <pc:sldMkLst>
          <pc:docMk/>
          <pc:sldMk cId="326257672" sldId="310"/>
        </pc:sldMkLst>
      </pc:sldChg>
      <pc:sldChg chg="del">
        <pc:chgData name="Raquel Sobral" userId="5a367701964fb6c7" providerId="LiveId" clId="{FDF05519-8D32-4859-B24A-9F2DDA487CED}" dt="2017-09-29T09:56:10.637" v="39" actId="2696"/>
        <pc:sldMkLst>
          <pc:docMk/>
          <pc:sldMk cId="498602562" sldId="311"/>
        </pc:sldMkLst>
      </pc:sldChg>
      <pc:sldChg chg="del">
        <pc:chgData name="Raquel Sobral" userId="5a367701964fb6c7" providerId="LiveId" clId="{FDF05519-8D32-4859-B24A-9F2DDA487CED}" dt="2017-09-29T09:56:10.668" v="41" actId="2696"/>
        <pc:sldMkLst>
          <pc:docMk/>
          <pc:sldMk cId="2670737278" sldId="312"/>
        </pc:sldMkLst>
      </pc:sldChg>
      <pc:sldChg chg="add ord">
        <pc:chgData name="Raquel Sobral" userId="5a367701964fb6c7" providerId="LiveId" clId="{FDF05519-8D32-4859-B24A-9F2DDA487CED}" dt="2017-09-29T10:02:10.370" v="53"/>
        <pc:sldMkLst>
          <pc:docMk/>
          <pc:sldMk cId="3991347354" sldId="314"/>
        </pc:sldMkLst>
      </pc:sldChg>
      <pc:sldChg chg="add ord">
        <pc:chgData name="Raquel Sobral" userId="5a367701964fb6c7" providerId="LiveId" clId="{FDF05519-8D32-4859-B24A-9F2DDA487CED}" dt="2017-09-29T10:11:19.617" v="57"/>
        <pc:sldMkLst>
          <pc:docMk/>
          <pc:sldMk cId="339139508" sldId="315"/>
        </pc:sldMkLst>
      </pc:sldChg>
      <pc:sldChg chg="add del">
        <pc:chgData name="Raquel Sobral" userId="5a367701964fb6c7" providerId="LiveId" clId="{FDF05519-8D32-4859-B24A-9F2DDA487CED}" dt="2017-09-29T10:15:33.158" v="59" actId="2696"/>
        <pc:sldMkLst>
          <pc:docMk/>
          <pc:sldMk cId="1579026438" sldId="316"/>
        </pc:sldMkLst>
      </pc:sldChg>
    </pc:docChg>
  </pc:docChgLst>
  <pc:docChgLst>
    <pc:chgData name="Raquel Sobral" userId="5a367701964fb6c7" providerId="LiveId" clId="{1FB1803C-585D-4A7E-B1DA-EDAE6F5835D6}"/>
    <pc:docChg chg="undo custSel addSld delSld modSld sldOrd">
      <pc:chgData name="Raquel Sobral" userId="5a367701964fb6c7" providerId="LiveId" clId="{1FB1803C-585D-4A7E-B1DA-EDAE6F5835D6}" dt="2017-09-27T09:18:27.593" v="633" actId="1076"/>
      <pc:docMkLst>
        <pc:docMk/>
      </pc:docMkLst>
      <pc:sldChg chg="addSp delSp modSp">
        <pc:chgData name="Raquel Sobral" userId="5a367701964fb6c7" providerId="LiveId" clId="{1FB1803C-585D-4A7E-B1DA-EDAE6F5835D6}" dt="2017-09-27T09:03:58.976" v="543" actId="1076"/>
        <pc:sldMkLst>
          <pc:docMk/>
          <pc:sldMk cId="892357120" sldId="257"/>
        </pc:sldMkLst>
        <pc:grpChg chg="add del mod">
          <ac:chgData name="Raquel Sobral" userId="5a367701964fb6c7" providerId="LiveId" clId="{1FB1803C-585D-4A7E-B1DA-EDAE6F5835D6}" dt="2017-09-27T09:03:18.473" v="537" actId="478"/>
          <ac:grpSpMkLst>
            <pc:docMk/>
            <pc:sldMk cId="892357120" sldId="257"/>
            <ac:grpSpMk id="3" creationId="{EC0F5FF3-BA25-4674-B697-7F726CE309E8}"/>
          </ac:grpSpMkLst>
        </pc:grpChg>
        <pc:picChg chg="del mod topLvl">
          <ac:chgData name="Raquel Sobral" userId="5a367701964fb6c7" providerId="LiveId" clId="{1FB1803C-585D-4A7E-B1DA-EDAE6F5835D6}" dt="2017-09-27T09:03:53.252" v="538" actId="478"/>
          <ac:picMkLst>
            <pc:docMk/>
            <pc:sldMk cId="892357120" sldId="257"/>
            <ac:picMk id="6" creationId="{00000000-0000-0000-0000-000000000000}"/>
          </ac:picMkLst>
        </pc:picChg>
        <pc:picChg chg="add del mod topLvl">
          <ac:chgData name="Raquel Sobral" userId="5a367701964fb6c7" providerId="LiveId" clId="{1FB1803C-585D-4A7E-B1DA-EDAE6F5835D6}" dt="2017-09-27T09:03:18.473" v="537" actId="478"/>
          <ac:picMkLst>
            <pc:docMk/>
            <pc:sldMk cId="892357120" sldId="257"/>
            <ac:picMk id="8" creationId="{D55C1E66-402E-4F1E-A56F-02CD99B22187}"/>
          </ac:picMkLst>
        </pc:picChg>
        <pc:picChg chg="add mod">
          <ac:chgData name="Raquel Sobral" userId="5a367701964fb6c7" providerId="LiveId" clId="{1FB1803C-585D-4A7E-B1DA-EDAE6F5835D6}" dt="2017-09-27T09:03:58.976" v="543" actId="1076"/>
          <ac:picMkLst>
            <pc:docMk/>
            <pc:sldMk cId="892357120" sldId="257"/>
            <ac:picMk id="10" creationId="{C641A905-1533-4E0A-B68E-629EBB31D690}"/>
          </ac:picMkLst>
        </pc:picChg>
      </pc:sldChg>
      <pc:sldChg chg="modSp">
        <pc:chgData name="Raquel Sobral" userId="5a367701964fb6c7" providerId="LiveId" clId="{1FB1803C-585D-4A7E-B1DA-EDAE6F5835D6}" dt="2017-09-27T09:13:18.900" v="594" actId="1076"/>
        <pc:sldMkLst>
          <pc:docMk/>
          <pc:sldMk cId="445911591" sldId="261"/>
        </pc:sldMkLst>
        <pc:spChg chg="mod">
          <ac:chgData name="Raquel Sobral" userId="5a367701964fb6c7" providerId="LiveId" clId="{1FB1803C-585D-4A7E-B1DA-EDAE6F5835D6}" dt="2017-09-27T09:13:18.900" v="594" actId="1076"/>
          <ac:spMkLst>
            <pc:docMk/>
            <pc:sldMk cId="445911591" sldId="261"/>
            <ac:spMk id="12" creationId="{00000000-0000-0000-0000-000000000000}"/>
          </ac:spMkLst>
        </pc:spChg>
      </pc:sldChg>
      <pc:sldChg chg="addSp delSp modSp">
        <pc:chgData name="Raquel Sobral" userId="5a367701964fb6c7" providerId="LiveId" clId="{1FB1803C-585D-4A7E-B1DA-EDAE6F5835D6}" dt="2017-09-27T09:17:45.088" v="620" actId="1076"/>
        <pc:sldMkLst>
          <pc:docMk/>
          <pc:sldMk cId="3792575405" sldId="267"/>
        </pc:sldMkLst>
        <pc:picChg chg="add mod ord">
          <ac:chgData name="Raquel Sobral" userId="5a367701964fb6c7" providerId="LiveId" clId="{1FB1803C-585D-4A7E-B1DA-EDAE6F5835D6}" dt="2017-09-27T09:17:45.088" v="620" actId="1076"/>
          <ac:picMkLst>
            <pc:docMk/>
            <pc:sldMk cId="3792575405" sldId="267"/>
            <ac:picMk id="3" creationId="{D17768F2-A3F6-4C0E-B38C-9E58891E098F}"/>
          </ac:picMkLst>
        </pc:picChg>
        <pc:picChg chg="del">
          <ac:chgData name="Raquel Sobral" userId="5a367701964fb6c7" providerId="LiveId" clId="{1FB1803C-585D-4A7E-B1DA-EDAE6F5835D6}" dt="2017-09-27T09:15:39.802" v="601" actId="478"/>
          <ac:picMkLst>
            <pc:docMk/>
            <pc:sldMk cId="3792575405" sldId="267"/>
            <ac:picMk id="9" creationId="{00000000-0000-0000-0000-000000000000}"/>
          </ac:picMkLst>
        </pc:picChg>
        <pc:picChg chg="add del mod ord">
          <ac:chgData name="Raquel Sobral" userId="5a367701964fb6c7" providerId="LiveId" clId="{1FB1803C-585D-4A7E-B1DA-EDAE6F5835D6}" dt="2017-09-27T09:15:58.771" v="606" actId="478"/>
          <ac:picMkLst>
            <pc:docMk/>
            <pc:sldMk cId="3792575405" sldId="267"/>
            <ac:picMk id="26" creationId="{5C8B5579-8AE5-401E-8853-14C0543A191C}"/>
          </ac:picMkLst>
        </pc:picChg>
        <pc:picChg chg="add del">
          <ac:chgData name="Raquel Sobral" userId="5a367701964fb6c7" providerId="LiveId" clId="{1FB1803C-585D-4A7E-B1DA-EDAE6F5835D6}" dt="2017-09-27T09:16:00.976" v="608" actId="478"/>
          <ac:picMkLst>
            <pc:docMk/>
            <pc:sldMk cId="3792575405" sldId="267"/>
            <ac:picMk id="27" creationId="{404A0345-6893-4321-9143-9921620056D6}"/>
          </ac:picMkLst>
        </pc:picChg>
      </pc:sldChg>
      <pc:sldChg chg="addSp delSp modSp modAnim">
        <pc:chgData name="Raquel Sobral" userId="5a367701964fb6c7" providerId="LiveId" clId="{1FB1803C-585D-4A7E-B1DA-EDAE6F5835D6}" dt="2017-09-27T09:09:16.418" v="565" actId="1076"/>
        <pc:sldMkLst>
          <pc:docMk/>
          <pc:sldMk cId="2242200618" sldId="272"/>
        </pc:sldMkLst>
        <pc:spChg chg="mod">
          <ac:chgData name="Raquel Sobral" userId="5a367701964fb6c7" providerId="LiveId" clId="{1FB1803C-585D-4A7E-B1DA-EDAE6F5835D6}" dt="2017-09-27T09:08:52.034" v="563" actId="1076"/>
          <ac:spMkLst>
            <pc:docMk/>
            <pc:sldMk cId="2242200618" sldId="272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27:26.814" v="31" actId="478"/>
          <ac:spMkLst>
            <pc:docMk/>
            <pc:sldMk cId="2242200618" sldId="272"/>
            <ac:spMk id="20" creationId="{00000000-0000-0000-0000-000000000000}"/>
          </ac:spMkLst>
        </pc:spChg>
        <pc:picChg chg="del">
          <ac:chgData name="Raquel Sobral" userId="5a367701964fb6c7" providerId="LiveId" clId="{1FB1803C-585D-4A7E-B1DA-EDAE6F5835D6}" dt="2017-09-27T09:04:20.345" v="547" actId="478"/>
          <ac:picMkLst>
            <pc:docMk/>
            <pc:sldMk cId="2242200618" sldId="272"/>
            <ac:picMk id="2" creationId="{00000000-0000-0000-0000-000000000000}"/>
          </ac:picMkLst>
        </pc:picChg>
        <pc:picChg chg="add mod modCrop">
          <ac:chgData name="Raquel Sobral" userId="5a367701964fb6c7" providerId="LiveId" clId="{1FB1803C-585D-4A7E-B1DA-EDAE6F5835D6}" dt="2017-09-27T09:04:52.611" v="559" actId="1076"/>
          <ac:picMkLst>
            <pc:docMk/>
            <pc:sldMk cId="2242200618" sldId="272"/>
            <ac:picMk id="3" creationId="{417B94DE-8761-4EDD-B787-27DC9792736B}"/>
          </ac:picMkLst>
        </pc:picChg>
        <pc:picChg chg="del">
          <ac:chgData name="Raquel Sobral" userId="5a367701964fb6c7" providerId="LiveId" clId="{1FB1803C-585D-4A7E-B1DA-EDAE6F5835D6}" dt="2017-09-14T14:27:25.122" v="30" actId="478"/>
          <ac:picMkLst>
            <pc:docMk/>
            <pc:sldMk cId="2242200618" sldId="272"/>
            <ac:picMk id="6" creationId="{00000000-0000-0000-0000-000000000000}"/>
          </ac:picMkLst>
        </pc:picChg>
        <pc:picChg chg="add mod ord modCrop">
          <ac:chgData name="Raquel Sobral" userId="5a367701964fb6c7" providerId="LiveId" clId="{1FB1803C-585D-4A7E-B1DA-EDAE6F5835D6}" dt="2017-09-27T09:09:16.418" v="565" actId="1076"/>
          <ac:picMkLst>
            <pc:docMk/>
            <pc:sldMk cId="2242200618" sldId="272"/>
            <ac:picMk id="13" creationId="{1BA0840B-BADB-41C8-B124-388121146637}"/>
          </ac:picMkLst>
        </pc:picChg>
      </pc:sldChg>
      <pc:sldChg chg="delSp del">
        <pc:chgData name="Raquel Sobral" userId="5a367701964fb6c7" providerId="LiveId" clId="{1FB1803C-585D-4A7E-B1DA-EDAE6F5835D6}" dt="2017-09-14T14:30:29.951" v="42" actId="2696"/>
        <pc:sldMkLst>
          <pc:docMk/>
          <pc:sldMk cId="322093138" sldId="273"/>
        </pc:sldMkLst>
        <pc:spChg chg="del">
          <ac:chgData name="Raquel Sobral" userId="5a367701964fb6c7" providerId="LiveId" clId="{1FB1803C-585D-4A7E-B1DA-EDAE6F5835D6}" dt="2017-09-14T14:30:27.934" v="41" actId="478"/>
          <ac:spMkLst>
            <pc:docMk/>
            <pc:sldMk cId="322093138" sldId="273"/>
            <ac:spMk id="21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0:27.104" v="40" actId="478"/>
          <ac:spMkLst>
            <pc:docMk/>
            <pc:sldMk cId="322093138" sldId="273"/>
            <ac:spMk id="23" creationId="{00000000-0000-0000-0000-000000000000}"/>
          </ac:spMkLst>
        </pc:spChg>
        <pc:picChg chg="del">
          <ac:chgData name="Raquel Sobral" userId="5a367701964fb6c7" providerId="LiveId" clId="{1FB1803C-585D-4A7E-B1DA-EDAE6F5835D6}" dt="2017-09-14T14:30:25.822" v="39" actId="478"/>
          <ac:picMkLst>
            <pc:docMk/>
            <pc:sldMk cId="322093138" sldId="273"/>
            <ac:picMk id="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30:24.935" v="38" actId="478"/>
          <ac:picMkLst>
            <pc:docMk/>
            <pc:sldMk cId="322093138" sldId="273"/>
            <ac:picMk id="20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09:52.617" v="569" actId="1076"/>
        <pc:sldMkLst>
          <pc:docMk/>
          <pc:sldMk cId="2713583407" sldId="274"/>
        </pc:sldMkLst>
        <pc:spChg chg="mod">
          <ac:chgData name="Raquel Sobral" userId="5a367701964fb6c7" providerId="LiveId" clId="{1FB1803C-585D-4A7E-B1DA-EDAE6F5835D6}" dt="2017-09-27T09:09:52.617" v="569" actId="1076"/>
          <ac:spMkLst>
            <pc:docMk/>
            <pc:sldMk cId="2713583407" sldId="274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1:36.611" v="0" actId="478"/>
          <ac:spMkLst>
            <pc:docMk/>
            <pc:sldMk cId="2713583407" sldId="274"/>
            <ac:spMk id="21" creationId="{00000000-0000-0000-0000-000000000000}"/>
          </ac:spMkLst>
        </pc:spChg>
        <pc:picChg chg="add ord">
          <ac:chgData name="Raquel Sobral" userId="5a367701964fb6c7" providerId="LiveId" clId="{1FB1803C-585D-4A7E-B1DA-EDAE6F5835D6}" dt="2017-09-27T09:09:33.544" v="568" actId="167"/>
          <ac:picMkLst>
            <pc:docMk/>
            <pc:sldMk cId="2713583407" sldId="274"/>
            <ac:picMk id="10" creationId="{CE425324-7B2C-4BE7-9522-B4778463C7FE}"/>
          </ac:picMkLst>
        </pc:picChg>
        <pc:picChg chg="del">
          <ac:chgData name="Raquel Sobral" userId="5a367701964fb6c7" providerId="LiveId" clId="{1FB1803C-585D-4A7E-B1DA-EDAE6F5835D6}" dt="2017-09-14T14:04:07.251" v="2" actId="478"/>
          <ac:picMkLst>
            <pc:docMk/>
            <pc:sldMk cId="2713583407" sldId="274"/>
            <ac:picMk id="12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03:00.421" v="1" actId="478"/>
          <ac:picMkLst>
            <pc:docMk/>
            <pc:sldMk cId="2713583407" sldId="274"/>
            <ac:picMk id="14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09:29.698" v="566" actId="478"/>
          <ac:picMkLst>
            <pc:docMk/>
            <pc:sldMk cId="2713583407" sldId="274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01.410" v="574" actId="14100"/>
        <pc:sldMkLst>
          <pc:docMk/>
          <pc:sldMk cId="2603679691" sldId="275"/>
        </pc:sldMkLst>
        <pc:spChg chg="mod">
          <ac:chgData name="Raquel Sobral" userId="5a367701964fb6c7" providerId="LiveId" clId="{1FB1803C-585D-4A7E-B1DA-EDAE6F5835D6}" dt="2017-09-27T09:12:01.410" v="574" actId="14100"/>
          <ac:spMkLst>
            <pc:docMk/>
            <pc:sldMk cId="2603679691" sldId="275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6:02.242" v="5" actId="478"/>
          <ac:spMkLst>
            <pc:docMk/>
            <pc:sldMk cId="2603679691" sldId="275"/>
            <ac:spMk id="19" creationId="{00000000-0000-0000-0000-000000000000}"/>
          </ac:spMkLst>
        </pc:spChg>
        <pc:picChg chg="add ord">
          <ac:chgData name="Raquel Sobral" userId="5a367701964fb6c7" providerId="LiveId" clId="{1FB1803C-585D-4A7E-B1DA-EDAE6F5835D6}" dt="2017-09-27T09:11:45.034" v="572" actId="167"/>
          <ac:picMkLst>
            <pc:docMk/>
            <pc:sldMk cId="2603679691" sldId="275"/>
            <ac:picMk id="12" creationId="{AC9D347D-9A0F-4E43-9D83-1E8C543FD125}"/>
          </ac:picMkLst>
        </pc:picChg>
        <pc:picChg chg="del">
          <ac:chgData name="Raquel Sobral" userId="5a367701964fb6c7" providerId="LiveId" clId="{1FB1803C-585D-4A7E-B1DA-EDAE6F5835D6}" dt="2017-09-14T14:05:35.033" v="3" actId="478"/>
          <ac:picMkLst>
            <pc:docMk/>
            <pc:sldMk cId="2603679691" sldId="275"/>
            <ac:picMk id="12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05:36.028" v="4" actId="478"/>
          <ac:picMkLst>
            <pc:docMk/>
            <pc:sldMk cId="2603679691" sldId="275"/>
            <ac:picMk id="14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1:41.790" v="570" actId="478"/>
          <ac:picMkLst>
            <pc:docMk/>
            <pc:sldMk cId="2603679691" sldId="275"/>
            <ac:picMk id="20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15.726" v="579" actId="14100"/>
        <pc:sldMkLst>
          <pc:docMk/>
          <pc:sldMk cId="3420919954" sldId="276"/>
        </pc:sldMkLst>
        <pc:spChg chg="mod">
          <ac:chgData name="Raquel Sobral" userId="5a367701964fb6c7" providerId="LiveId" clId="{1FB1803C-585D-4A7E-B1DA-EDAE6F5835D6}" dt="2017-09-27T09:12:15.726" v="579" actId="14100"/>
          <ac:spMkLst>
            <pc:docMk/>
            <pc:sldMk cId="3420919954" sldId="276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7:14.495" v="8" actId="478"/>
          <ac:spMkLst>
            <pc:docMk/>
            <pc:sldMk cId="3420919954" sldId="276"/>
            <ac:spMk id="21" creationId="{00000000-0000-0000-0000-000000000000}"/>
          </ac:spMkLst>
        </pc:spChg>
        <pc:picChg chg="add ord">
          <ac:chgData name="Raquel Sobral" userId="5a367701964fb6c7" providerId="LiveId" clId="{1FB1803C-585D-4A7E-B1DA-EDAE6F5835D6}" dt="2017-09-27T09:12:08.943" v="577" actId="167"/>
          <ac:picMkLst>
            <pc:docMk/>
            <pc:sldMk cId="3420919954" sldId="276"/>
            <ac:picMk id="12" creationId="{42DB5BAF-1438-4CE7-B4F0-05E6FB519208}"/>
          </ac:picMkLst>
        </pc:picChg>
        <pc:picChg chg="del">
          <ac:chgData name="Raquel Sobral" userId="5a367701964fb6c7" providerId="LiveId" clId="{1FB1803C-585D-4A7E-B1DA-EDAE6F5835D6}" dt="2017-09-14T14:07:11.980" v="6" actId="478"/>
          <ac:picMkLst>
            <pc:docMk/>
            <pc:sldMk cId="3420919954" sldId="276"/>
            <ac:picMk id="1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07:13.329" v="7" actId="478"/>
          <ac:picMkLst>
            <pc:docMk/>
            <pc:sldMk cId="3420919954" sldId="276"/>
            <ac:picMk id="18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2:05.799" v="575" actId="478"/>
          <ac:picMkLst>
            <pc:docMk/>
            <pc:sldMk cId="3420919954" sldId="276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47.490" v="585" actId="1076"/>
        <pc:sldMkLst>
          <pc:docMk/>
          <pc:sldMk cId="1401546583" sldId="277"/>
        </pc:sldMkLst>
        <pc:spChg chg="mod">
          <ac:chgData name="Raquel Sobral" userId="5a367701964fb6c7" providerId="LiveId" clId="{1FB1803C-585D-4A7E-B1DA-EDAE6F5835D6}" dt="2017-09-27T09:12:39.422" v="584" actId="1076"/>
          <ac:spMkLst>
            <pc:docMk/>
            <pc:sldMk cId="1401546583" sldId="277"/>
            <ac:spMk id="4" creationId="{00000000-0000-0000-0000-000000000000}"/>
          </ac:spMkLst>
        </pc:spChg>
        <pc:spChg chg="mod">
          <ac:chgData name="Raquel Sobral" userId="5a367701964fb6c7" providerId="LiveId" clId="{1FB1803C-585D-4A7E-B1DA-EDAE6F5835D6}" dt="2017-09-27T09:12:47.490" v="585" actId="1076"/>
          <ac:spMkLst>
            <pc:docMk/>
            <pc:sldMk cId="1401546583" sldId="277"/>
            <ac:spMk id="10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8:09.805" v="11" actId="478"/>
          <ac:spMkLst>
            <pc:docMk/>
            <pc:sldMk cId="1401546583" sldId="277"/>
            <ac:spMk id="20" creationId="{00000000-0000-0000-0000-000000000000}"/>
          </ac:spMkLst>
        </pc:spChg>
        <pc:picChg chg="del">
          <ac:chgData name="Raquel Sobral" userId="5a367701964fb6c7" providerId="LiveId" clId="{1FB1803C-585D-4A7E-B1DA-EDAE6F5835D6}" dt="2017-09-14T14:08:01.505" v="9" actId="478"/>
          <ac:picMkLst>
            <pc:docMk/>
            <pc:sldMk cId="1401546583" sldId="277"/>
            <ac:picMk id="13" creationId="{00000000-0000-0000-0000-000000000000}"/>
          </ac:picMkLst>
        </pc:picChg>
        <pc:picChg chg="add mod ord">
          <ac:chgData name="Raquel Sobral" userId="5a367701964fb6c7" providerId="LiveId" clId="{1FB1803C-585D-4A7E-B1DA-EDAE6F5835D6}" dt="2017-09-27T09:12:32.528" v="583" actId="1076"/>
          <ac:picMkLst>
            <pc:docMk/>
            <pc:sldMk cId="1401546583" sldId="277"/>
            <ac:picMk id="13" creationId="{6E0E4391-0560-4854-88B7-0EF8894366AF}"/>
          </ac:picMkLst>
        </pc:picChg>
        <pc:picChg chg="del">
          <ac:chgData name="Raquel Sobral" userId="5a367701964fb6c7" providerId="LiveId" clId="{1FB1803C-585D-4A7E-B1DA-EDAE6F5835D6}" dt="2017-09-14T14:08:02.214" v="10" actId="478"/>
          <ac:picMkLst>
            <pc:docMk/>
            <pc:sldMk cId="1401546583" sldId="277"/>
            <ac:picMk id="1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2:21.506" v="580" actId="478"/>
          <ac:picMkLst>
            <pc:docMk/>
            <pc:sldMk cId="1401546583" sldId="277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57.513" v="589" actId="1076"/>
        <pc:sldMkLst>
          <pc:docMk/>
          <pc:sldMk cId="3921457182" sldId="278"/>
        </pc:sldMkLst>
        <pc:spChg chg="del">
          <ac:chgData name="Raquel Sobral" userId="5a367701964fb6c7" providerId="LiveId" clId="{1FB1803C-585D-4A7E-B1DA-EDAE6F5835D6}" dt="2017-09-14T14:08:27.858" v="12" actId="478"/>
          <ac:spMkLst>
            <pc:docMk/>
            <pc:sldMk cId="3921457182" sldId="278"/>
            <ac:spMk id="20" creationId="{00000000-0000-0000-0000-000000000000}"/>
          </ac:spMkLst>
        </pc:spChg>
        <pc:picChg chg="add mod ord">
          <ac:chgData name="Raquel Sobral" userId="5a367701964fb6c7" providerId="LiveId" clId="{1FB1803C-585D-4A7E-B1DA-EDAE6F5835D6}" dt="2017-09-27T09:12:57.513" v="589" actId="1076"/>
          <ac:picMkLst>
            <pc:docMk/>
            <pc:sldMk cId="3921457182" sldId="278"/>
            <ac:picMk id="13" creationId="{E90E31D0-8564-4797-8E07-47807F311453}"/>
          </ac:picMkLst>
        </pc:picChg>
        <pc:picChg chg="del">
          <ac:chgData name="Raquel Sobral" userId="5a367701964fb6c7" providerId="LiveId" clId="{1FB1803C-585D-4A7E-B1DA-EDAE6F5835D6}" dt="2017-09-14T14:08:29.019" v="13" actId="478"/>
          <ac:picMkLst>
            <pc:docMk/>
            <pc:sldMk cId="3921457182" sldId="278"/>
            <ac:picMk id="13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08:29.409" v="14" actId="478"/>
          <ac:picMkLst>
            <pc:docMk/>
            <pc:sldMk cId="3921457182" sldId="278"/>
            <ac:picMk id="1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2:51.406" v="586" actId="478"/>
          <ac:picMkLst>
            <pc:docMk/>
            <pc:sldMk cId="3921457182" sldId="278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3:10.072" v="593" actId="1076"/>
        <pc:sldMkLst>
          <pc:docMk/>
          <pc:sldMk cId="1821049126" sldId="279"/>
        </pc:sldMkLst>
        <pc:spChg chg="mod">
          <ac:chgData name="Raquel Sobral" userId="5a367701964fb6c7" providerId="LiveId" clId="{1FB1803C-585D-4A7E-B1DA-EDAE6F5835D6}" dt="2017-09-27T09:13:10.072" v="593" actId="1076"/>
          <ac:spMkLst>
            <pc:docMk/>
            <pc:sldMk cId="1821049126" sldId="279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0:06.092" v="15" actId="478"/>
          <ac:spMkLst>
            <pc:docMk/>
            <pc:sldMk cId="1821049126" sldId="279"/>
            <ac:spMk id="18" creationId="{00000000-0000-0000-0000-000000000000}"/>
          </ac:spMkLst>
        </pc:spChg>
        <pc:picChg chg="add ord">
          <ac:chgData name="Raquel Sobral" userId="5a367701964fb6c7" providerId="LiveId" clId="{1FB1803C-585D-4A7E-B1DA-EDAE6F5835D6}" dt="2017-09-27T09:13:04.192" v="592" actId="167"/>
          <ac:picMkLst>
            <pc:docMk/>
            <pc:sldMk cId="1821049126" sldId="279"/>
            <ac:picMk id="10" creationId="{2AD18B4A-8407-4668-97BA-4BA5147077E9}"/>
          </ac:picMkLst>
        </pc:picChg>
        <pc:picChg chg="del">
          <ac:chgData name="Raquel Sobral" userId="5a367701964fb6c7" providerId="LiveId" clId="{1FB1803C-585D-4A7E-B1DA-EDAE6F5835D6}" dt="2017-09-14T14:10:09.011" v="16" actId="478"/>
          <ac:picMkLst>
            <pc:docMk/>
            <pc:sldMk cId="1821049126" sldId="279"/>
            <ac:picMk id="11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10:09.543" v="17" actId="478"/>
          <ac:picMkLst>
            <pc:docMk/>
            <pc:sldMk cId="1821049126" sldId="279"/>
            <ac:picMk id="13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3:01.336" v="590" actId="478"/>
          <ac:picMkLst>
            <pc:docMk/>
            <pc:sldMk cId="1821049126" sldId="279"/>
            <ac:picMk id="17" creationId="{00000000-0000-0000-0000-000000000000}"/>
          </ac:picMkLst>
        </pc:picChg>
      </pc:sldChg>
      <pc:sldChg chg="delSp">
        <pc:chgData name="Raquel Sobral" userId="5a367701964fb6c7" providerId="LiveId" clId="{1FB1803C-585D-4A7E-B1DA-EDAE6F5835D6}" dt="2017-09-14T14:11:31.095" v="18" actId="478"/>
        <pc:sldMkLst>
          <pc:docMk/>
          <pc:sldMk cId="3947381505" sldId="280"/>
        </pc:sldMkLst>
        <pc:spChg chg="del">
          <ac:chgData name="Raquel Sobral" userId="5a367701964fb6c7" providerId="LiveId" clId="{1FB1803C-585D-4A7E-B1DA-EDAE6F5835D6}" dt="2017-09-14T14:11:31.095" v="18" actId="478"/>
          <ac:spMkLst>
            <pc:docMk/>
            <pc:sldMk cId="3947381505" sldId="280"/>
            <ac:spMk id="15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2:47.132" v="19" actId="478"/>
        <pc:sldMkLst>
          <pc:docMk/>
          <pc:sldMk cId="1314702714" sldId="281"/>
        </pc:sldMkLst>
        <pc:spChg chg="del">
          <ac:chgData name="Raquel Sobral" userId="5a367701964fb6c7" providerId="LiveId" clId="{1FB1803C-585D-4A7E-B1DA-EDAE6F5835D6}" dt="2017-09-14T14:12:47.132" v="19" actId="478"/>
          <ac:spMkLst>
            <pc:docMk/>
            <pc:sldMk cId="1314702714" sldId="281"/>
            <ac:spMk id="14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4:37.520" v="21" actId="478"/>
        <pc:sldMkLst>
          <pc:docMk/>
          <pc:sldMk cId="1775531246" sldId="283"/>
        </pc:sldMkLst>
        <pc:spChg chg="del">
          <ac:chgData name="Raquel Sobral" userId="5a367701964fb6c7" providerId="LiveId" clId="{1FB1803C-585D-4A7E-B1DA-EDAE6F5835D6}" dt="2017-09-14T14:14:01.563" v="20" actId="478"/>
          <ac:spMkLst>
            <pc:docMk/>
            <pc:sldMk cId="1775531246" sldId="283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4:37.520" v="21" actId="478"/>
          <ac:spMkLst>
            <pc:docMk/>
            <pc:sldMk cId="1775531246" sldId="283"/>
            <ac:spMk id="10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5:53.250" v="23" actId="478"/>
        <pc:sldMkLst>
          <pc:docMk/>
          <pc:sldMk cId="245458979" sldId="284"/>
        </pc:sldMkLst>
        <pc:spChg chg="del">
          <ac:chgData name="Raquel Sobral" userId="5a367701964fb6c7" providerId="LiveId" clId="{1FB1803C-585D-4A7E-B1DA-EDAE6F5835D6}" dt="2017-09-14T14:15:50.047" v="22" actId="478"/>
          <ac:spMkLst>
            <pc:docMk/>
            <pc:sldMk cId="245458979" sldId="284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5:53.250" v="23" actId="478"/>
          <ac:spMkLst>
            <pc:docMk/>
            <pc:sldMk cId="245458979" sldId="284"/>
            <ac:spMk id="10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6:06.500" v="25" actId="478"/>
        <pc:sldMkLst>
          <pc:docMk/>
          <pc:sldMk cId="441166018" sldId="285"/>
        </pc:sldMkLst>
        <pc:spChg chg="del">
          <ac:chgData name="Raquel Sobral" userId="5a367701964fb6c7" providerId="LiveId" clId="{1FB1803C-585D-4A7E-B1DA-EDAE6F5835D6}" dt="2017-09-14T14:16:03.594" v="24" actId="478"/>
          <ac:spMkLst>
            <pc:docMk/>
            <pc:sldMk cId="441166018" sldId="285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6:06.500" v="25" actId="478"/>
          <ac:spMkLst>
            <pc:docMk/>
            <pc:sldMk cId="441166018" sldId="285"/>
            <ac:spMk id="12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8:44.081" v="27" actId="478"/>
        <pc:sldMkLst>
          <pc:docMk/>
          <pc:sldMk cId="337440252" sldId="286"/>
        </pc:sldMkLst>
        <pc:spChg chg="del">
          <ac:chgData name="Raquel Sobral" userId="5a367701964fb6c7" providerId="LiveId" clId="{1FB1803C-585D-4A7E-B1DA-EDAE6F5835D6}" dt="2017-09-14T14:18:41.503" v="26" actId="478"/>
          <ac:spMkLst>
            <pc:docMk/>
            <pc:sldMk cId="337440252" sldId="286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8:44.081" v="27" actId="478"/>
          <ac:spMkLst>
            <pc:docMk/>
            <pc:sldMk cId="337440252" sldId="286"/>
            <ac:spMk id="10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21:56.325" v="29" actId="478"/>
        <pc:sldMkLst>
          <pc:docMk/>
          <pc:sldMk cId="1839730782" sldId="290"/>
        </pc:sldMkLst>
        <pc:spChg chg="del">
          <ac:chgData name="Raquel Sobral" userId="5a367701964fb6c7" providerId="LiveId" clId="{1FB1803C-585D-4A7E-B1DA-EDAE6F5835D6}" dt="2017-09-14T14:21:51.704" v="28" actId="478"/>
          <ac:spMkLst>
            <pc:docMk/>
            <pc:sldMk cId="1839730782" sldId="290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21:56.325" v="29" actId="478"/>
          <ac:spMkLst>
            <pc:docMk/>
            <pc:sldMk cId="1839730782" sldId="290"/>
            <ac:spMk id="19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32:06.181" v="44" actId="478"/>
        <pc:sldMkLst>
          <pc:docMk/>
          <pc:sldMk cId="86061541" sldId="291"/>
        </pc:sldMkLst>
        <pc:spChg chg="del">
          <ac:chgData name="Raquel Sobral" userId="5a367701964fb6c7" providerId="LiveId" clId="{1FB1803C-585D-4A7E-B1DA-EDAE6F5835D6}" dt="2017-09-14T14:32:03.696" v="43" actId="478"/>
          <ac:spMkLst>
            <pc:docMk/>
            <pc:sldMk cId="86061541" sldId="291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2:06.181" v="44" actId="478"/>
          <ac:spMkLst>
            <pc:docMk/>
            <pc:sldMk cId="86061541" sldId="291"/>
            <ac:spMk id="19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33:35.091" v="46" actId="478"/>
        <pc:sldMkLst>
          <pc:docMk/>
          <pc:sldMk cId="1661443967" sldId="292"/>
        </pc:sldMkLst>
        <pc:spChg chg="del">
          <ac:chgData name="Raquel Sobral" userId="5a367701964fb6c7" providerId="LiveId" clId="{1FB1803C-585D-4A7E-B1DA-EDAE6F5835D6}" dt="2017-09-14T14:33:32.898" v="45" actId="478"/>
          <ac:spMkLst>
            <pc:docMk/>
            <pc:sldMk cId="1661443967" sldId="292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3:35.091" v="46" actId="478"/>
          <ac:spMkLst>
            <pc:docMk/>
            <pc:sldMk cId="1661443967" sldId="292"/>
            <ac:spMk id="16" creationId="{00000000-0000-0000-0000-000000000000}"/>
          </ac:spMkLst>
        </pc:spChg>
      </pc:sldChg>
      <pc:sldChg chg="addSp delSp modSp">
        <pc:chgData name="Raquel Sobral" userId="5a367701964fb6c7" providerId="LiveId" clId="{1FB1803C-585D-4A7E-B1DA-EDAE6F5835D6}" dt="2017-09-27T09:18:09.944" v="624" actId="1076"/>
        <pc:sldMkLst>
          <pc:docMk/>
          <pc:sldMk cId="2452195504" sldId="293"/>
        </pc:sldMkLst>
        <pc:picChg chg="del">
          <ac:chgData name="Raquel Sobral" userId="5a367701964fb6c7" providerId="LiveId" clId="{1FB1803C-585D-4A7E-B1DA-EDAE6F5835D6}" dt="2017-09-27T09:15:29.800" v="598" actId="478"/>
          <ac:picMkLst>
            <pc:docMk/>
            <pc:sldMk cId="2452195504" sldId="293"/>
            <ac:picMk id="9" creationId="{00000000-0000-0000-0000-000000000000}"/>
          </ac:picMkLst>
        </pc:picChg>
        <pc:picChg chg="add del mod ord">
          <ac:chgData name="Raquel Sobral" userId="5a367701964fb6c7" providerId="LiveId" clId="{1FB1803C-585D-4A7E-B1DA-EDAE6F5835D6}" dt="2017-09-27T09:18:03.902" v="621" actId="478"/>
          <ac:picMkLst>
            <pc:docMk/>
            <pc:sldMk cId="2452195504" sldId="293"/>
            <ac:picMk id="22" creationId="{742F547A-5FD3-4026-9B28-CE259737D13C}"/>
          </ac:picMkLst>
        </pc:picChg>
        <pc:picChg chg="add mod ord">
          <ac:chgData name="Raquel Sobral" userId="5a367701964fb6c7" providerId="LiveId" clId="{1FB1803C-585D-4A7E-B1DA-EDAE6F5835D6}" dt="2017-09-27T09:18:09.944" v="624" actId="1076"/>
          <ac:picMkLst>
            <pc:docMk/>
            <pc:sldMk cId="2452195504" sldId="293"/>
            <ac:picMk id="23" creationId="{8167E2CC-E48D-45F9-83F4-4A217C8F568A}"/>
          </ac:picMkLst>
        </pc:picChg>
      </pc:sldChg>
      <pc:sldChg chg="addSp delSp modSp">
        <pc:chgData name="Raquel Sobral" userId="5a367701964fb6c7" providerId="LiveId" clId="{1FB1803C-585D-4A7E-B1DA-EDAE6F5835D6}" dt="2017-09-27T09:18:17.975" v="629" actId="1076"/>
        <pc:sldMkLst>
          <pc:docMk/>
          <pc:sldMk cId="2664093864" sldId="294"/>
        </pc:sldMkLst>
        <pc:picChg chg="del">
          <ac:chgData name="Raquel Sobral" userId="5a367701964fb6c7" providerId="LiveId" clId="{1FB1803C-585D-4A7E-B1DA-EDAE6F5835D6}" dt="2017-09-27T09:18:12.222" v="625" actId="478"/>
          <ac:picMkLst>
            <pc:docMk/>
            <pc:sldMk cId="2664093864" sldId="294"/>
            <ac:picMk id="9" creationId="{00000000-0000-0000-0000-000000000000}"/>
          </ac:picMkLst>
        </pc:picChg>
        <pc:picChg chg="add mod ord">
          <ac:chgData name="Raquel Sobral" userId="5a367701964fb6c7" providerId="LiveId" clId="{1FB1803C-585D-4A7E-B1DA-EDAE6F5835D6}" dt="2017-09-27T09:18:17.975" v="629" actId="1076"/>
          <ac:picMkLst>
            <pc:docMk/>
            <pc:sldMk cId="2664093864" sldId="294"/>
            <ac:picMk id="22" creationId="{5B56FB61-956F-4AD0-8C2F-223177057E57}"/>
          </ac:picMkLst>
        </pc:picChg>
      </pc:sldChg>
      <pc:sldChg chg="addSp delSp modSp">
        <pc:chgData name="Raquel Sobral" userId="5a367701964fb6c7" providerId="LiveId" clId="{1FB1803C-585D-4A7E-B1DA-EDAE6F5835D6}" dt="2017-09-27T09:18:27.593" v="633" actId="1076"/>
        <pc:sldMkLst>
          <pc:docMk/>
          <pc:sldMk cId="2220492323" sldId="295"/>
        </pc:sldMkLst>
        <pc:picChg chg="add mod ord">
          <ac:chgData name="Raquel Sobral" userId="5a367701964fb6c7" providerId="LiveId" clId="{1FB1803C-585D-4A7E-B1DA-EDAE6F5835D6}" dt="2017-09-27T09:18:27.593" v="633" actId="1076"/>
          <ac:picMkLst>
            <pc:docMk/>
            <pc:sldMk cId="2220492323" sldId="295"/>
            <ac:picMk id="20" creationId="{2A37077B-23C2-43A7-AA61-6F69B3B12023}"/>
          </ac:picMkLst>
        </pc:picChg>
        <pc:picChg chg="del">
          <ac:chgData name="Raquel Sobral" userId="5a367701964fb6c7" providerId="LiveId" clId="{1FB1803C-585D-4A7E-B1DA-EDAE6F5835D6}" dt="2017-09-27T09:18:21.998" v="630" actId="478"/>
          <ac:picMkLst>
            <pc:docMk/>
            <pc:sldMk cId="2220492323" sldId="295"/>
            <ac:picMk id="21" creationId="{00000000-0000-0000-0000-000000000000}"/>
          </ac:picMkLst>
        </pc:picChg>
      </pc:sldChg>
      <pc:sldChg chg="delSp">
        <pc:chgData name="Raquel Sobral" userId="5a367701964fb6c7" providerId="LiveId" clId="{1FB1803C-585D-4A7E-B1DA-EDAE6F5835D6}" dt="2017-09-14T14:35:30.596" v="48" actId="478"/>
        <pc:sldMkLst>
          <pc:docMk/>
          <pc:sldMk cId="2103998064" sldId="296"/>
        </pc:sldMkLst>
        <pc:spChg chg="del">
          <ac:chgData name="Raquel Sobral" userId="5a367701964fb6c7" providerId="LiveId" clId="{1FB1803C-585D-4A7E-B1DA-EDAE6F5835D6}" dt="2017-09-14T14:35:27.088" v="47" actId="478"/>
          <ac:spMkLst>
            <pc:docMk/>
            <pc:sldMk cId="2103998064" sldId="296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5:30.596" v="48" actId="478"/>
          <ac:spMkLst>
            <pc:docMk/>
            <pc:sldMk cId="2103998064" sldId="296"/>
            <ac:spMk id="16" creationId="{00000000-0000-0000-0000-000000000000}"/>
          </ac:spMkLst>
        </pc:spChg>
      </pc:sldChg>
      <pc:sldChg chg="delSp modSp">
        <pc:chgData name="Raquel Sobral" userId="5a367701964fb6c7" providerId="LiveId" clId="{1FB1803C-585D-4A7E-B1DA-EDAE6F5835D6}" dt="2017-09-14T14:37:23.442" v="51" actId="478"/>
        <pc:sldMkLst>
          <pc:docMk/>
          <pc:sldMk cId="3170735975" sldId="297"/>
        </pc:sldMkLst>
        <pc:spChg chg="del mod">
          <ac:chgData name="Raquel Sobral" userId="5a367701964fb6c7" providerId="LiveId" clId="{1FB1803C-585D-4A7E-B1DA-EDAE6F5835D6}" dt="2017-09-14T14:37:21.551" v="50" actId="478"/>
          <ac:spMkLst>
            <pc:docMk/>
            <pc:sldMk cId="3170735975" sldId="297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7:23.442" v="51" actId="478"/>
          <ac:spMkLst>
            <pc:docMk/>
            <pc:sldMk cId="3170735975" sldId="297"/>
            <ac:spMk id="12" creationId="{00000000-0000-0000-0000-000000000000}"/>
          </ac:spMkLst>
        </pc:spChg>
      </pc:sldChg>
      <pc:sldChg chg="addSp delSp">
        <pc:chgData name="Raquel Sobral" userId="5a367701964fb6c7" providerId="LiveId" clId="{1FB1803C-585D-4A7E-B1DA-EDAE6F5835D6}" dt="2017-09-14T14:38:34.980" v="57" actId="478"/>
        <pc:sldMkLst>
          <pc:docMk/>
          <pc:sldMk cId="339139508" sldId="299"/>
        </pc:sldMkLst>
        <pc:spChg chg="del">
          <ac:chgData name="Raquel Sobral" userId="5a367701964fb6c7" providerId="LiveId" clId="{1FB1803C-585D-4A7E-B1DA-EDAE6F5835D6}" dt="2017-09-14T14:38:33.771" v="56" actId="478"/>
          <ac:spMkLst>
            <pc:docMk/>
            <pc:sldMk cId="339139508" sldId="299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8:34.980" v="57" actId="478"/>
          <ac:spMkLst>
            <pc:docMk/>
            <pc:sldMk cId="339139508" sldId="299"/>
            <ac:spMk id="14" creationId="{00000000-0000-0000-0000-000000000000}"/>
          </ac:spMkLst>
        </pc:spChg>
        <pc:picChg chg="add del">
          <ac:chgData name="Raquel Sobral" userId="5a367701964fb6c7" providerId="LiveId" clId="{1FB1803C-585D-4A7E-B1DA-EDAE6F5835D6}" dt="2017-09-14T14:38:27.321" v="54" actId="478"/>
          <ac:picMkLst>
            <pc:docMk/>
            <pc:sldMk cId="339139508" sldId="299"/>
            <ac:picMk id="9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38:25.007" v="52" actId="478"/>
          <ac:picMkLst>
            <pc:docMk/>
            <pc:sldMk cId="339139508" sldId="299"/>
            <ac:picMk id="12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38:29.023" v="55" actId="478"/>
          <ac:picMkLst>
            <pc:docMk/>
            <pc:sldMk cId="339139508" sldId="299"/>
            <ac:picMk id="19" creationId="{00000000-0000-0000-0000-000000000000}"/>
          </ac:picMkLst>
        </pc:picChg>
      </pc:sldChg>
      <pc:sldChg chg="delSp">
        <pc:chgData name="Raquel Sobral" userId="5a367701964fb6c7" providerId="LiveId" clId="{1FB1803C-585D-4A7E-B1DA-EDAE6F5835D6}" dt="2017-09-14T14:41:55.088" v="59" actId="478"/>
        <pc:sldMkLst>
          <pc:docMk/>
          <pc:sldMk cId="457472367" sldId="300"/>
        </pc:sldMkLst>
        <pc:spChg chg="del">
          <ac:chgData name="Raquel Sobral" userId="5a367701964fb6c7" providerId="LiveId" clId="{1FB1803C-585D-4A7E-B1DA-EDAE6F5835D6}" dt="2017-09-14T14:41:53.005" v="58" actId="478"/>
          <ac:spMkLst>
            <pc:docMk/>
            <pc:sldMk cId="457472367" sldId="300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1:55.088" v="59" actId="478"/>
          <ac:spMkLst>
            <pc:docMk/>
            <pc:sldMk cId="457472367" sldId="300"/>
            <ac:spMk id="11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43:17.776" v="61" actId="478"/>
        <pc:sldMkLst>
          <pc:docMk/>
          <pc:sldMk cId="1579026438" sldId="304"/>
        </pc:sldMkLst>
        <pc:spChg chg="del">
          <ac:chgData name="Raquel Sobral" userId="5a367701964fb6c7" providerId="LiveId" clId="{1FB1803C-585D-4A7E-B1DA-EDAE6F5835D6}" dt="2017-09-14T14:43:16.476" v="60" actId="478"/>
          <ac:spMkLst>
            <pc:docMk/>
            <pc:sldMk cId="1579026438" sldId="304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3:17.776" v="61" actId="478"/>
          <ac:spMkLst>
            <pc:docMk/>
            <pc:sldMk cId="1579026438" sldId="304"/>
            <ac:spMk id="11" creationId="{00000000-0000-0000-0000-000000000000}"/>
          </ac:spMkLst>
        </pc:spChg>
      </pc:sldChg>
      <pc:sldChg chg="del">
        <pc:chgData name="Raquel Sobral" userId="5a367701964fb6c7" providerId="LiveId" clId="{1FB1803C-585D-4A7E-B1DA-EDAE6F5835D6}" dt="2017-09-19T14:03:37.109" v="528" actId="2696"/>
        <pc:sldMkLst>
          <pc:docMk/>
          <pc:sldMk cId="886799528" sldId="305"/>
        </pc:sldMkLst>
      </pc:sldChg>
      <pc:sldChg chg="delSp">
        <pc:chgData name="Raquel Sobral" userId="5a367701964fb6c7" providerId="LiveId" clId="{1FB1803C-585D-4A7E-B1DA-EDAE6F5835D6}" dt="2017-09-14T14:45:36.492" v="63" actId="478"/>
        <pc:sldMkLst>
          <pc:docMk/>
          <pc:sldMk cId="3952448078" sldId="306"/>
        </pc:sldMkLst>
        <pc:spChg chg="del">
          <ac:chgData name="Raquel Sobral" userId="5a367701964fb6c7" providerId="LiveId" clId="{1FB1803C-585D-4A7E-B1DA-EDAE6F5835D6}" dt="2017-09-14T14:45:34.732" v="62" actId="478"/>
          <ac:spMkLst>
            <pc:docMk/>
            <pc:sldMk cId="3952448078" sldId="306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5:36.492" v="63" actId="478"/>
          <ac:spMkLst>
            <pc:docMk/>
            <pc:sldMk cId="3952448078" sldId="306"/>
            <ac:spMk id="12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48:43.478" v="66" actId="478"/>
        <pc:sldMkLst>
          <pc:docMk/>
          <pc:sldMk cId="1746428476" sldId="307"/>
        </pc:sldMkLst>
        <pc:spChg chg="del">
          <ac:chgData name="Raquel Sobral" userId="5a367701964fb6c7" providerId="LiveId" clId="{1FB1803C-585D-4A7E-B1DA-EDAE6F5835D6}" dt="2017-09-14T14:48:37.355" v="64" actId="478"/>
          <ac:spMkLst>
            <pc:docMk/>
            <pc:sldMk cId="1746428476" sldId="307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8:43.478" v="66" actId="478"/>
          <ac:spMkLst>
            <pc:docMk/>
            <pc:sldMk cId="1746428476" sldId="307"/>
            <ac:spMk id="15" creationId="{00000000-0000-0000-0000-000000000000}"/>
          </ac:spMkLst>
        </pc:spChg>
        <pc:picChg chg="del">
          <ac:chgData name="Raquel Sobral" userId="5a367701964fb6c7" providerId="LiveId" clId="{1FB1803C-585D-4A7E-B1DA-EDAE6F5835D6}" dt="2017-09-14T14:48:39.142" v="65" actId="478"/>
          <ac:picMkLst>
            <pc:docMk/>
            <pc:sldMk cId="1746428476" sldId="307"/>
            <ac:picMk id="3" creationId="{00000000-0000-0000-0000-000000000000}"/>
          </ac:picMkLst>
        </pc:picChg>
      </pc:sldChg>
      <pc:sldChg chg="add del">
        <pc:chgData name="Raquel Sobral" userId="5a367701964fb6c7" providerId="LiveId" clId="{1FB1803C-585D-4A7E-B1DA-EDAE6F5835D6}" dt="2017-09-14T14:51:56.624" v="68" actId="2696"/>
        <pc:sldMkLst>
          <pc:docMk/>
          <pc:sldMk cId="1149890713" sldId="309"/>
        </pc:sldMkLst>
      </pc:sldChg>
      <pc:sldChg chg="modSp add">
        <pc:chgData name="Raquel Sobral" userId="5a367701964fb6c7" providerId="LiveId" clId="{1FB1803C-585D-4A7E-B1DA-EDAE6F5835D6}" dt="2017-09-14T14:52:16.346" v="74" actId="1076"/>
        <pc:sldMkLst>
          <pc:docMk/>
          <pc:sldMk cId="1933258915" sldId="309"/>
        </pc:sldMkLst>
        <pc:spChg chg="mod">
          <ac:chgData name="Raquel Sobral" userId="5a367701964fb6c7" providerId="LiveId" clId="{1FB1803C-585D-4A7E-B1DA-EDAE6F5835D6}" dt="2017-09-14T14:52:16.346" v="74" actId="1076"/>
          <ac:spMkLst>
            <pc:docMk/>
            <pc:sldMk cId="1933258915" sldId="309"/>
            <ac:spMk id="4" creationId="{00000000-0000-0000-0000-000000000000}"/>
          </ac:spMkLst>
        </pc:spChg>
        <pc:picChg chg="mod">
          <ac:chgData name="Raquel Sobral" userId="5a367701964fb6c7" providerId="LiveId" clId="{1FB1803C-585D-4A7E-B1DA-EDAE6F5835D6}" dt="2017-09-14T14:52:05.683" v="72" actId="1076"/>
          <ac:picMkLst>
            <pc:docMk/>
            <pc:sldMk cId="1933258915" sldId="309"/>
            <ac:picMk id="16" creationId="{00000000-0000-0000-0000-000000000000}"/>
          </ac:picMkLst>
        </pc:picChg>
      </pc:sldChg>
      <pc:sldChg chg="addSp delSp modSp add">
        <pc:chgData name="Raquel Sobral" userId="5a367701964fb6c7" providerId="LiveId" clId="{1FB1803C-585D-4A7E-B1DA-EDAE6F5835D6}" dt="2017-09-19T14:04:39.727" v="530" actId="20577"/>
        <pc:sldMkLst>
          <pc:docMk/>
          <pc:sldMk cId="326257672" sldId="310"/>
        </pc:sldMkLst>
        <pc:spChg chg="add mod">
          <ac:chgData name="Raquel Sobral" userId="5a367701964fb6c7" providerId="LiveId" clId="{1FB1803C-585D-4A7E-B1DA-EDAE6F5835D6}" dt="2017-09-19T13:33:44.780" v="228" actId="20577"/>
          <ac:spMkLst>
            <pc:docMk/>
            <pc:sldMk cId="326257672" sldId="310"/>
            <ac:spMk id="2" creationId="{A4CC9317-F149-43CF-A258-4360944C0AAA}"/>
          </ac:spMkLst>
        </pc:spChg>
        <pc:spChg chg="del">
          <ac:chgData name="Raquel Sobral" userId="5a367701964fb6c7" providerId="LiveId" clId="{1FB1803C-585D-4A7E-B1DA-EDAE6F5835D6}" dt="2017-09-14T14:52:50.812" v="81" actId="478"/>
          <ac:spMkLst>
            <pc:docMk/>
            <pc:sldMk cId="326257672" sldId="310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52:55.812" v="83" actId="478"/>
          <ac:spMkLst>
            <pc:docMk/>
            <pc:sldMk cId="326257672" sldId="310"/>
            <ac:spMk id="5" creationId="{00000000-0000-0000-0000-000000000000}"/>
          </ac:spMkLst>
        </pc:spChg>
        <pc:spChg chg="add mod">
          <ac:chgData name="Raquel Sobral" userId="5a367701964fb6c7" providerId="LiveId" clId="{1FB1803C-585D-4A7E-B1DA-EDAE6F5835D6}" dt="2017-09-14T14:55:09.157" v="125" actId="1076"/>
          <ac:spMkLst>
            <pc:docMk/>
            <pc:sldMk cId="326257672" sldId="310"/>
            <ac:spMk id="6" creationId="{D0EF78DA-E361-44EE-ACC7-BCFE4ED16B42}"/>
          </ac:spMkLst>
        </pc:spChg>
        <pc:spChg chg="del">
          <ac:chgData name="Raquel Sobral" userId="5a367701964fb6c7" providerId="LiveId" clId="{1FB1803C-585D-4A7E-B1DA-EDAE6F5835D6}" dt="2017-09-14T14:52:52.356" v="82" actId="478"/>
          <ac:spMkLst>
            <pc:docMk/>
            <pc:sldMk cId="326257672" sldId="310"/>
            <ac:spMk id="8" creationId="{00000000-0000-0000-0000-000000000000}"/>
          </ac:spMkLst>
        </pc:spChg>
        <pc:spChg chg="add mod">
          <ac:chgData name="Raquel Sobral" userId="5a367701964fb6c7" providerId="LiveId" clId="{1FB1803C-585D-4A7E-B1DA-EDAE6F5835D6}" dt="2017-09-19T13:35:25.843" v="279" actId="1076"/>
          <ac:spMkLst>
            <pc:docMk/>
            <pc:sldMk cId="326257672" sldId="310"/>
            <ac:spMk id="15" creationId="{77F38AE6-71E2-4110-8C4E-CD9DE10B952E}"/>
          </ac:spMkLst>
        </pc:spChg>
        <pc:spChg chg="add mod">
          <ac:chgData name="Raquel Sobral" userId="5a367701964fb6c7" providerId="LiveId" clId="{1FB1803C-585D-4A7E-B1DA-EDAE6F5835D6}" dt="2017-09-19T13:39:12.935" v="310" actId="20577"/>
          <ac:spMkLst>
            <pc:docMk/>
            <pc:sldMk cId="326257672" sldId="310"/>
            <ac:spMk id="16" creationId="{A67D7168-FF21-42A9-8923-A23C25C4DED7}"/>
          </ac:spMkLst>
        </pc:spChg>
        <pc:spChg chg="del">
          <ac:chgData name="Raquel Sobral" userId="5a367701964fb6c7" providerId="LiveId" clId="{1FB1803C-585D-4A7E-B1DA-EDAE6F5835D6}" dt="2017-09-14T14:52:56.678" v="84" actId="478"/>
          <ac:spMkLst>
            <pc:docMk/>
            <pc:sldMk cId="326257672" sldId="310"/>
            <ac:spMk id="17" creationId="{00000000-0000-0000-0000-000000000000}"/>
          </ac:spMkLst>
        </pc:spChg>
        <pc:spChg chg="add mod">
          <ac:chgData name="Raquel Sobral" userId="5a367701964fb6c7" providerId="LiveId" clId="{1FB1803C-585D-4A7E-B1DA-EDAE6F5835D6}" dt="2017-09-19T13:35:03.042" v="273" actId="14100"/>
          <ac:spMkLst>
            <pc:docMk/>
            <pc:sldMk cId="326257672" sldId="310"/>
            <ac:spMk id="17" creationId="{ED50A7F6-AC47-4E1F-B607-DA3C39CC6482}"/>
          </ac:spMkLst>
        </pc:spChg>
        <pc:spChg chg="add mod">
          <ac:chgData name="Raquel Sobral" userId="5a367701964fb6c7" providerId="LiveId" clId="{1FB1803C-585D-4A7E-B1DA-EDAE6F5835D6}" dt="2017-09-19T13:34:18.474" v="242" actId="1076"/>
          <ac:spMkLst>
            <pc:docMk/>
            <pc:sldMk cId="326257672" sldId="310"/>
            <ac:spMk id="18" creationId="{E9A8B74C-1161-4651-8327-B6063FB05BAC}"/>
          </ac:spMkLst>
        </pc:spChg>
        <pc:spChg chg="add del mod">
          <ac:chgData name="Raquel Sobral" userId="5a367701964fb6c7" providerId="LiveId" clId="{1FB1803C-585D-4A7E-B1DA-EDAE6F5835D6}" dt="2017-09-19T13:34:02.020" v="235" actId="478"/>
          <ac:spMkLst>
            <pc:docMk/>
            <pc:sldMk cId="326257672" sldId="310"/>
            <ac:spMk id="19" creationId="{C46CCBF5-E828-4F52-B8C6-CDD11655AEEE}"/>
          </ac:spMkLst>
        </pc:spChg>
        <pc:spChg chg="add del mod">
          <ac:chgData name="Raquel Sobral" userId="5a367701964fb6c7" providerId="LiveId" clId="{1FB1803C-585D-4A7E-B1DA-EDAE6F5835D6}" dt="2017-09-19T13:34:01.351" v="234" actId="478"/>
          <ac:spMkLst>
            <pc:docMk/>
            <pc:sldMk cId="326257672" sldId="310"/>
            <ac:spMk id="20" creationId="{65CB390C-7B26-47FD-A1A5-93F7BE869509}"/>
          </ac:spMkLst>
        </pc:spChg>
        <pc:spChg chg="add mod">
          <ac:chgData name="Raquel Sobral" userId="5a367701964fb6c7" providerId="LiveId" clId="{1FB1803C-585D-4A7E-B1DA-EDAE6F5835D6}" dt="2017-09-19T13:34:59.320" v="271" actId="14100"/>
          <ac:spMkLst>
            <pc:docMk/>
            <pc:sldMk cId="326257672" sldId="310"/>
            <ac:spMk id="21" creationId="{59FD2D01-38ED-48D9-912F-6C5F5AF5300B}"/>
          </ac:spMkLst>
        </pc:spChg>
        <pc:spChg chg="add del mod">
          <ac:chgData name="Raquel Sobral" userId="5a367701964fb6c7" providerId="LiveId" clId="{1FB1803C-585D-4A7E-B1DA-EDAE6F5835D6}" dt="2017-09-19T13:34:00.503" v="232" actId="20577"/>
          <ac:spMkLst>
            <pc:docMk/>
            <pc:sldMk cId="326257672" sldId="310"/>
            <ac:spMk id="22" creationId="{7BCDD815-589A-465B-B8F9-281D08A60758}"/>
          </ac:spMkLst>
        </pc:spChg>
        <pc:spChg chg="add del mod">
          <ac:chgData name="Raquel Sobral" userId="5a367701964fb6c7" providerId="LiveId" clId="{1FB1803C-585D-4A7E-B1DA-EDAE6F5835D6}" dt="2017-09-19T13:34:00.418" v="230" actId="478"/>
          <ac:spMkLst>
            <pc:docMk/>
            <pc:sldMk cId="326257672" sldId="310"/>
            <ac:spMk id="23" creationId="{F386023F-DCA7-4F6D-8401-E9FCE303A667}"/>
          </ac:spMkLst>
        </pc:spChg>
        <pc:spChg chg="add mod">
          <ac:chgData name="Raquel Sobral" userId="5a367701964fb6c7" providerId="LiveId" clId="{1FB1803C-585D-4A7E-B1DA-EDAE6F5835D6}" dt="2017-09-19T13:35:06.448" v="275" actId="1076"/>
          <ac:spMkLst>
            <pc:docMk/>
            <pc:sldMk cId="326257672" sldId="310"/>
            <ac:spMk id="24" creationId="{5E9DFB74-803B-4807-A917-9E481E4E069E}"/>
          </ac:spMkLst>
        </pc:spChg>
        <pc:spChg chg="add mod">
          <ac:chgData name="Raquel Sobral" userId="5a367701964fb6c7" providerId="LiveId" clId="{1FB1803C-585D-4A7E-B1DA-EDAE6F5835D6}" dt="2017-09-19T14:04:39.727" v="530" actId="20577"/>
          <ac:spMkLst>
            <pc:docMk/>
            <pc:sldMk cId="326257672" sldId="310"/>
            <ac:spMk id="25" creationId="{2EB8A1CF-C34D-4561-A486-12E89117F698}"/>
          </ac:spMkLst>
        </pc:spChg>
        <pc:spChg chg="add del">
          <ac:chgData name="Raquel Sobral" userId="5a367701964fb6c7" providerId="LiveId" clId="{1FB1803C-585D-4A7E-B1DA-EDAE6F5835D6}" dt="2017-09-19T13:41:03.975" v="332" actId="478"/>
          <ac:spMkLst>
            <pc:docMk/>
            <pc:sldMk cId="326257672" sldId="310"/>
            <ac:spMk id="26" creationId="{D68E6DB4-AD68-4A42-8FC4-35F2EBD6C2A0}"/>
          </ac:spMkLst>
        </pc:spChg>
        <pc:picChg chg="add mod">
          <ac:chgData name="Raquel Sobral" userId="5a367701964fb6c7" providerId="LiveId" clId="{1FB1803C-585D-4A7E-B1DA-EDAE6F5835D6}" dt="2017-09-14T14:54:32.040" v="118" actId="1076"/>
          <ac:picMkLst>
            <pc:docMk/>
            <pc:sldMk cId="326257672" sldId="310"/>
            <ac:picMk id="3" creationId="{56C5B668-0AAB-4009-BAB3-05BE210B491F}"/>
          </ac:picMkLst>
        </pc:picChg>
        <pc:picChg chg="add del mod modCrop">
          <ac:chgData name="Raquel Sobral" userId="5a367701964fb6c7" providerId="LiveId" clId="{1FB1803C-585D-4A7E-B1DA-EDAE6F5835D6}" dt="2017-09-19T13:43:46.686" v="452" actId="478"/>
          <ac:picMkLst>
            <pc:docMk/>
            <pc:sldMk cId="326257672" sldId="310"/>
            <ac:picMk id="4" creationId="{326D75E5-0DA3-426D-8312-89002EE73882}"/>
          </ac:picMkLst>
        </pc:picChg>
        <pc:picChg chg="add mod modCrop">
          <ac:chgData name="Raquel Sobral" userId="5a367701964fb6c7" providerId="LiveId" clId="{1FB1803C-585D-4A7E-B1DA-EDAE6F5835D6}" dt="2017-09-19T13:40:52.161" v="329" actId="732"/>
          <ac:picMkLst>
            <pc:docMk/>
            <pc:sldMk cId="326257672" sldId="310"/>
            <ac:picMk id="7" creationId="{B9A4E432-C58F-45F4-A572-BBAE8393870F}"/>
          </ac:picMkLst>
        </pc:picChg>
        <pc:picChg chg="del">
          <ac:chgData name="Raquel Sobral" userId="5a367701964fb6c7" providerId="LiveId" clId="{1FB1803C-585D-4A7E-B1DA-EDAE6F5835D6}" dt="2017-09-14T14:52:52.356" v="82" actId="478"/>
          <ac:picMkLst>
            <pc:docMk/>
            <pc:sldMk cId="326257672" sldId="310"/>
            <ac:picMk id="13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52:49.185" v="80" actId="478"/>
          <ac:picMkLst>
            <pc:docMk/>
            <pc:sldMk cId="326257672" sldId="310"/>
            <ac:picMk id="16" creationId="{00000000-0000-0000-0000-000000000000}"/>
          </ac:picMkLst>
        </pc:pic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9" creationId="{00000000-0000-0000-0000-000000000000}"/>
          </ac:cxnSpMkLst>
        </pc:cxn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10" creationId="{00000000-0000-0000-0000-000000000000}"/>
          </ac:cxnSpMkLst>
        </pc:cxn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11" creationId="{00000000-0000-0000-0000-000000000000}"/>
          </ac:cxnSpMkLst>
        </pc:cxn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12" creationId="{00000000-0000-0000-0000-000000000000}"/>
          </ac:cxnSpMkLst>
        </pc:cxnChg>
      </pc:sldChg>
      <pc:sldChg chg="delSp add del">
        <pc:chgData name="Raquel Sobral" userId="5a367701964fb6c7" providerId="LiveId" clId="{1FB1803C-585D-4A7E-B1DA-EDAE6F5835D6}" dt="2017-09-14T14:52:43.204" v="78" actId="2696"/>
        <pc:sldMkLst>
          <pc:docMk/>
          <pc:sldMk cId="1395079679" sldId="310"/>
        </pc:sldMkLst>
        <pc:spChg chg="del">
          <ac:chgData name="Raquel Sobral" userId="5a367701964fb6c7" providerId="LiveId" clId="{1FB1803C-585D-4A7E-B1DA-EDAE6F5835D6}" dt="2017-09-14T14:52:38.838" v="77" actId="478"/>
          <ac:spMkLst>
            <pc:docMk/>
            <pc:sldMk cId="1395079679" sldId="310"/>
            <ac:spMk id="2" creationId="{02EB9FEF-4E7A-495C-BBE7-6FB52D81B906}"/>
          </ac:spMkLst>
        </pc:spChg>
        <pc:spChg chg="del">
          <ac:chgData name="Raquel Sobral" userId="5a367701964fb6c7" providerId="LiveId" clId="{1FB1803C-585D-4A7E-B1DA-EDAE6F5835D6}" dt="2017-09-14T14:52:37.016" v="76" actId="478"/>
          <ac:spMkLst>
            <pc:docMk/>
            <pc:sldMk cId="1395079679" sldId="310"/>
            <ac:spMk id="3" creationId="{6E739ECC-9201-45AE-89A1-8274CA7CF0CB}"/>
          </ac:spMkLst>
        </pc:spChg>
      </pc:sldChg>
      <pc:sldChg chg="addSp delSp modSp add ord modAnim">
        <pc:chgData name="Raquel Sobral" userId="5a367701964fb6c7" providerId="LiveId" clId="{1FB1803C-585D-4A7E-B1DA-EDAE6F5835D6}" dt="2017-09-14T15:06:20.076" v="193" actId="732"/>
        <pc:sldMkLst>
          <pc:docMk/>
          <pc:sldMk cId="498602562" sldId="311"/>
        </pc:sldMkLst>
        <pc:spChg chg="del">
          <ac:chgData name="Raquel Sobral" userId="5a367701964fb6c7" providerId="LiveId" clId="{1FB1803C-585D-4A7E-B1DA-EDAE6F5835D6}" dt="2017-09-14T14:58:18.117" v="164" actId="478"/>
          <ac:spMkLst>
            <pc:docMk/>
            <pc:sldMk cId="498602562" sldId="311"/>
            <ac:spMk id="2" creationId="{A4CC9317-F149-43CF-A258-4360944C0AAA}"/>
          </ac:spMkLst>
        </pc:spChg>
        <pc:spChg chg="del">
          <ac:chgData name="Raquel Sobral" userId="5a367701964fb6c7" providerId="LiveId" clId="{1FB1803C-585D-4A7E-B1DA-EDAE6F5835D6}" dt="2017-09-14T14:58:19.854" v="166" actId="478"/>
          <ac:spMkLst>
            <pc:docMk/>
            <pc:sldMk cId="498602562" sldId="311"/>
            <ac:spMk id="6" creationId="{D0EF78DA-E361-44EE-ACC7-BCFE4ED16B42}"/>
          </ac:spMkLst>
        </pc:spChg>
        <pc:spChg chg="del">
          <ac:chgData name="Raquel Sobral" userId="5a367701964fb6c7" providerId="LiveId" clId="{1FB1803C-585D-4A7E-B1DA-EDAE6F5835D6}" dt="2017-09-14T14:58:19.233" v="165" actId="478"/>
          <ac:spMkLst>
            <pc:docMk/>
            <pc:sldMk cId="498602562" sldId="311"/>
            <ac:spMk id="15" creationId="{77F38AE6-71E2-4110-8C4E-CD9DE10B952E}"/>
          </ac:spMkLst>
        </pc:spChg>
        <pc:spChg chg="del">
          <ac:chgData name="Raquel Sobral" userId="5a367701964fb6c7" providerId="LiveId" clId="{1FB1803C-585D-4A7E-B1DA-EDAE6F5835D6}" dt="2017-09-14T14:58:21.491" v="168" actId="478"/>
          <ac:spMkLst>
            <pc:docMk/>
            <pc:sldMk cId="498602562" sldId="311"/>
            <ac:spMk id="18" creationId="{E9A8B74C-1161-4651-8327-B6063FB05BAC}"/>
          </ac:spMkLst>
        </pc:spChg>
        <pc:spChg chg="del">
          <ac:chgData name="Raquel Sobral" userId="5a367701964fb6c7" providerId="LiveId" clId="{1FB1803C-585D-4A7E-B1DA-EDAE6F5835D6}" dt="2017-09-14T14:58:21.491" v="168" actId="478"/>
          <ac:spMkLst>
            <pc:docMk/>
            <pc:sldMk cId="498602562" sldId="311"/>
            <ac:spMk id="19" creationId="{C46CCBF5-E828-4F52-B8C6-CDD11655AEEE}"/>
          </ac:spMkLst>
        </pc:spChg>
        <pc:spChg chg="del">
          <ac:chgData name="Raquel Sobral" userId="5a367701964fb6c7" providerId="LiveId" clId="{1FB1803C-585D-4A7E-B1DA-EDAE6F5835D6}" dt="2017-09-14T14:58:38.810" v="183" actId="478"/>
          <ac:spMkLst>
            <pc:docMk/>
            <pc:sldMk cId="498602562" sldId="311"/>
            <ac:spMk id="20" creationId="{65CB390C-7B26-47FD-A1A5-93F7BE869509}"/>
          </ac:spMkLst>
        </pc:spChg>
        <pc:spChg chg="mod">
          <ac:chgData name="Raquel Sobral" userId="5a367701964fb6c7" providerId="LiveId" clId="{1FB1803C-585D-4A7E-B1DA-EDAE6F5835D6}" dt="2017-09-14T14:58:37.828" v="182" actId="14100"/>
          <ac:spMkLst>
            <pc:docMk/>
            <pc:sldMk cId="498602562" sldId="311"/>
            <ac:spMk id="21" creationId="{59FD2D01-38ED-48D9-912F-6C5F5AF5300B}"/>
          </ac:spMkLst>
        </pc:spChg>
        <pc:spChg chg="del">
          <ac:chgData name="Raquel Sobral" userId="5a367701964fb6c7" providerId="LiveId" clId="{1FB1803C-585D-4A7E-B1DA-EDAE6F5835D6}" dt="2017-09-14T14:58:21.491" v="168" actId="478"/>
          <ac:spMkLst>
            <pc:docMk/>
            <pc:sldMk cId="498602562" sldId="311"/>
            <ac:spMk id="22" creationId="{7BCDD815-589A-465B-B8F9-281D08A60758}"/>
          </ac:spMkLst>
        </pc:spChg>
        <pc:spChg chg="del mod">
          <ac:chgData name="Raquel Sobral" userId="5a367701964fb6c7" providerId="LiveId" clId="{1FB1803C-585D-4A7E-B1DA-EDAE6F5835D6}" dt="2017-09-14T14:58:23.091" v="170" actId="478"/>
          <ac:spMkLst>
            <pc:docMk/>
            <pc:sldMk cId="498602562" sldId="311"/>
            <ac:spMk id="23" creationId="{F386023F-DCA7-4F6D-8401-E9FCE303A667}"/>
          </ac:spMkLst>
        </pc:spChg>
        <pc:picChg chg="mod">
          <ac:chgData name="Raquel Sobral" userId="5a367701964fb6c7" providerId="LiveId" clId="{1FB1803C-585D-4A7E-B1DA-EDAE6F5835D6}" dt="2017-09-14T14:58:31.874" v="179" actId="1076"/>
          <ac:picMkLst>
            <pc:docMk/>
            <pc:sldMk cId="498602562" sldId="311"/>
            <ac:picMk id="3" creationId="{56C5B668-0AAB-4009-BAB3-05BE210B491F}"/>
          </ac:picMkLst>
        </pc:picChg>
        <pc:picChg chg="add mod">
          <ac:chgData name="Raquel Sobral" userId="5a367701964fb6c7" providerId="LiveId" clId="{1FB1803C-585D-4A7E-B1DA-EDAE6F5835D6}" dt="2017-09-14T15:00:19.643" v="185" actId="1076"/>
          <ac:picMkLst>
            <pc:docMk/>
            <pc:sldMk cId="498602562" sldId="311"/>
            <ac:picMk id="4" creationId="{C7F4EB7B-919F-4E03-8DF4-0AF08980299A}"/>
          </ac:picMkLst>
        </pc:picChg>
        <pc:picChg chg="add mod modCrop">
          <ac:chgData name="Raquel Sobral" userId="5a367701964fb6c7" providerId="LiveId" clId="{1FB1803C-585D-4A7E-B1DA-EDAE6F5835D6}" dt="2017-09-14T15:06:20.076" v="193" actId="732"/>
          <ac:picMkLst>
            <pc:docMk/>
            <pc:sldMk cId="498602562" sldId="311"/>
            <ac:picMk id="5" creationId="{5DE8927A-C09E-4127-9DF3-7B8467AE9727}"/>
          </ac:picMkLst>
        </pc:picChg>
        <pc:picChg chg="del">
          <ac:chgData name="Raquel Sobral" userId="5a367701964fb6c7" providerId="LiveId" clId="{1FB1803C-585D-4A7E-B1DA-EDAE6F5835D6}" dt="2017-09-14T14:58:20.422" v="167" actId="478"/>
          <ac:picMkLst>
            <pc:docMk/>
            <pc:sldMk cId="498602562" sldId="311"/>
            <ac:picMk id="7" creationId="{B9A4E432-C58F-45F4-A572-BBAE8393870F}"/>
          </ac:picMkLst>
        </pc:picChg>
      </pc:sldChg>
      <pc:sldChg chg="addSp delSp add del">
        <pc:chgData name="Raquel Sobral" userId="5a367701964fb6c7" providerId="LiveId" clId="{1FB1803C-585D-4A7E-B1DA-EDAE6F5835D6}" dt="2017-09-19T13:41:15.638" v="337" actId="20577"/>
        <pc:sldMkLst>
          <pc:docMk/>
          <pc:sldMk cId="747048840" sldId="312"/>
        </pc:sldMkLst>
        <pc:spChg chg="add del">
          <ac:chgData name="Raquel Sobral" userId="5a367701964fb6c7" providerId="LiveId" clId="{1FB1803C-585D-4A7E-B1DA-EDAE6F5835D6}" dt="2017-09-19T13:41:13.700" v="336" actId="20577"/>
          <ac:spMkLst>
            <pc:docMk/>
            <pc:sldMk cId="747048840" sldId="312"/>
            <ac:spMk id="19" creationId="{256FB6BB-E69A-4585-A2C2-F144A579A01D}"/>
          </ac:spMkLst>
        </pc:spChg>
      </pc:sldChg>
      <pc:sldChg chg="addSp delSp modSp add modAnim">
        <pc:chgData name="Raquel Sobral" userId="5a367701964fb6c7" providerId="LiveId" clId="{1FB1803C-585D-4A7E-B1DA-EDAE6F5835D6}" dt="2017-09-19T13:47:49.946" v="472" actId="1076"/>
        <pc:sldMkLst>
          <pc:docMk/>
          <pc:sldMk cId="2670737278" sldId="312"/>
        </pc:sldMkLst>
        <pc:spChg chg="del">
          <ac:chgData name="Raquel Sobral" userId="5a367701964fb6c7" providerId="LiveId" clId="{1FB1803C-585D-4A7E-B1DA-EDAE6F5835D6}" dt="2017-09-19T13:42:26.379" v="433" actId="478"/>
          <ac:spMkLst>
            <pc:docMk/>
            <pc:sldMk cId="2670737278" sldId="312"/>
            <ac:spMk id="2" creationId="{A4CC9317-F149-43CF-A258-4360944C0AAA}"/>
          </ac:spMkLst>
        </pc:spChg>
        <pc:spChg chg="del">
          <ac:chgData name="Raquel Sobral" userId="5a367701964fb6c7" providerId="LiveId" clId="{1FB1803C-585D-4A7E-B1DA-EDAE6F5835D6}" dt="2017-09-19T13:41:54.696" v="358" actId="478"/>
          <ac:spMkLst>
            <pc:docMk/>
            <pc:sldMk cId="2670737278" sldId="312"/>
            <ac:spMk id="6" creationId="{D0EF78DA-E361-44EE-ACC7-BCFE4ED16B42}"/>
          </ac:spMkLst>
        </pc:spChg>
        <pc:spChg chg="mod">
          <ac:chgData name="Raquel Sobral" userId="5a367701964fb6c7" providerId="LiveId" clId="{1FB1803C-585D-4A7E-B1DA-EDAE6F5835D6}" dt="2017-09-19T13:42:28.143" v="434" actId="1076"/>
          <ac:spMkLst>
            <pc:docMk/>
            <pc:sldMk cId="2670737278" sldId="312"/>
            <ac:spMk id="14" creationId="{00000000-0000-0000-0000-000000000000}"/>
          </ac:spMkLst>
        </pc:spChg>
        <pc:spChg chg="mod">
          <ac:chgData name="Raquel Sobral" userId="5a367701964fb6c7" providerId="LiveId" clId="{1FB1803C-585D-4A7E-B1DA-EDAE6F5835D6}" dt="2017-09-19T13:42:32.551" v="435" actId="1076"/>
          <ac:spMkLst>
            <pc:docMk/>
            <pc:sldMk cId="2670737278" sldId="312"/>
            <ac:spMk id="15" creationId="{77F38AE6-71E2-4110-8C4E-CD9DE10B952E}"/>
          </ac:spMkLst>
        </pc:spChg>
        <pc:spChg chg="add del">
          <ac:chgData name="Raquel Sobral" userId="5a367701964fb6c7" providerId="LiveId" clId="{1FB1803C-585D-4A7E-B1DA-EDAE6F5835D6}" dt="2017-09-19T13:41:50.272" v="355" actId="478"/>
          <ac:spMkLst>
            <pc:docMk/>
            <pc:sldMk cId="2670737278" sldId="312"/>
            <ac:spMk id="16" creationId="{A67D7168-FF21-42A9-8923-A23C25C4DED7}"/>
          </ac:spMkLst>
        </pc:spChg>
        <pc:spChg chg="del mod">
          <ac:chgData name="Raquel Sobral" userId="5a367701964fb6c7" providerId="LiveId" clId="{1FB1803C-585D-4A7E-B1DA-EDAE6F5835D6}" dt="2017-09-19T13:42:02.239" v="361" actId="478"/>
          <ac:spMkLst>
            <pc:docMk/>
            <pc:sldMk cId="2670737278" sldId="312"/>
            <ac:spMk id="17" creationId="{ED50A7F6-AC47-4E1F-B607-DA3C39CC6482}"/>
          </ac:spMkLst>
        </pc:spChg>
        <pc:spChg chg="add del">
          <ac:chgData name="Raquel Sobral" userId="5a367701964fb6c7" providerId="LiveId" clId="{1FB1803C-585D-4A7E-B1DA-EDAE6F5835D6}" dt="2017-09-19T13:41:50.942" v="356" actId="478"/>
          <ac:spMkLst>
            <pc:docMk/>
            <pc:sldMk cId="2670737278" sldId="312"/>
            <ac:spMk id="18" creationId="{E9A8B74C-1161-4651-8327-B6063FB05BAC}"/>
          </ac:spMkLst>
        </pc:spChg>
        <pc:spChg chg="del">
          <ac:chgData name="Raquel Sobral" userId="5a367701964fb6c7" providerId="LiveId" clId="{1FB1803C-585D-4A7E-B1DA-EDAE6F5835D6}" dt="2017-09-19T13:41:49.539" v="354" actId="478"/>
          <ac:spMkLst>
            <pc:docMk/>
            <pc:sldMk cId="2670737278" sldId="312"/>
            <ac:spMk id="21" creationId="{59FD2D01-38ED-48D9-912F-6C5F5AF5300B}"/>
          </ac:spMkLst>
        </pc:spChg>
        <pc:spChg chg="add del mod">
          <ac:chgData name="Raquel Sobral" userId="5a367701964fb6c7" providerId="LiveId" clId="{1FB1803C-585D-4A7E-B1DA-EDAE6F5835D6}" dt="2017-09-19T13:47:45.533" v="470" actId="1076"/>
          <ac:spMkLst>
            <pc:docMk/>
            <pc:sldMk cId="2670737278" sldId="312"/>
            <ac:spMk id="24" creationId="{5E9DFB74-803B-4807-A917-9E481E4E069E}"/>
          </ac:spMkLst>
        </pc:spChg>
        <pc:spChg chg="add del mod">
          <ac:chgData name="Raquel Sobral" userId="5a367701964fb6c7" providerId="LiveId" clId="{1FB1803C-585D-4A7E-B1DA-EDAE6F5835D6}" dt="2017-09-19T13:47:47.707" v="471" actId="1076"/>
          <ac:spMkLst>
            <pc:docMk/>
            <pc:sldMk cId="2670737278" sldId="312"/>
            <ac:spMk id="25" creationId="{2EB8A1CF-C34D-4561-A486-12E89117F698}"/>
          </ac:spMkLst>
        </pc:spChg>
        <pc:picChg chg="mod">
          <ac:chgData name="Raquel Sobral" userId="5a367701964fb6c7" providerId="LiveId" clId="{1FB1803C-585D-4A7E-B1DA-EDAE6F5835D6}" dt="2017-09-19T13:42:32.551" v="435" actId="1076"/>
          <ac:picMkLst>
            <pc:docMk/>
            <pc:sldMk cId="2670737278" sldId="312"/>
            <ac:picMk id="3" creationId="{56C5B668-0AAB-4009-BAB3-05BE210B491F}"/>
          </ac:picMkLst>
        </pc:picChg>
        <pc:picChg chg="mod">
          <ac:chgData name="Raquel Sobral" userId="5a367701964fb6c7" providerId="LiveId" clId="{1FB1803C-585D-4A7E-B1DA-EDAE6F5835D6}" dt="2017-09-19T13:47:43.459" v="469" actId="1076"/>
          <ac:picMkLst>
            <pc:docMk/>
            <pc:sldMk cId="2670737278" sldId="312"/>
            <ac:picMk id="4" creationId="{326D75E5-0DA3-426D-8312-89002EE73882}"/>
          </ac:picMkLst>
        </pc:picChg>
        <pc:picChg chg="add mod modCrop">
          <ac:chgData name="Raquel Sobral" userId="5a367701964fb6c7" providerId="LiveId" clId="{1FB1803C-585D-4A7E-B1DA-EDAE6F5835D6}" dt="2017-09-19T13:47:49.946" v="472" actId="1076"/>
          <ac:picMkLst>
            <pc:docMk/>
            <pc:sldMk cId="2670737278" sldId="312"/>
            <ac:picMk id="5" creationId="{335DC673-FB8E-451B-B7CE-A3A54AADCC97}"/>
          </ac:picMkLst>
        </pc:picChg>
        <pc:picChg chg="add del mod modCrop">
          <ac:chgData name="Raquel Sobral" userId="5a367701964fb6c7" providerId="LiveId" clId="{1FB1803C-585D-4A7E-B1DA-EDAE6F5835D6}" dt="2017-09-19T13:47:41.967" v="468" actId="1076"/>
          <ac:picMkLst>
            <pc:docMk/>
            <pc:sldMk cId="2670737278" sldId="312"/>
            <ac:picMk id="7" creationId="{B9A4E432-C58F-45F4-A572-BBAE8393870F}"/>
          </ac:picMkLst>
        </pc:picChg>
      </pc:sldChg>
      <pc:sldChg chg="add del">
        <pc:chgData name="Raquel Sobral" userId="5a367701964fb6c7" providerId="LiveId" clId="{1FB1803C-585D-4A7E-B1DA-EDAE6F5835D6}" dt="2017-09-19T13:41:20.312" v="340" actId="20577"/>
        <pc:sldMkLst>
          <pc:docMk/>
          <pc:sldMk cId="4204792987" sldId="312"/>
        </pc:sldMkLst>
      </pc:sldChg>
      <pc:sldChg chg="addSp delSp modSp add modAnim">
        <pc:chgData name="Raquel Sobral" userId="5a367701964fb6c7" providerId="LiveId" clId="{1FB1803C-585D-4A7E-B1DA-EDAE6F5835D6}" dt="2017-09-19T13:57:54.580" v="527" actId="1076"/>
        <pc:sldMkLst>
          <pc:docMk/>
          <pc:sldMk cId="3020120544" sldId="313"/>
        </pc:sldMkLst>
        <pc:spChg chg="mod">
          <ac:chgData name="Raquel Sobral" userId="5a367701964fb6c7" providerId="LiveId" clId="{1FB1803C-585D-4A7E-B1DA-EDAE6F5835D6}" dt="2017-09-19T13:54:28.343" v="513" actId="20577"/>
          <ac:spMkLst>
            <pc:docMk/>
            <pc:sldMk cId="3020120544" sldId="313"/>
            <ac:spMk id="5" creationId="{00000000-0000-0000-0000-000000000000}"/>
          </ac:spMkLst>
        </pc:spChg>
        <pc:spChg chg="del mod">
          <ac:chgData name="Raquel Sobral" userId="5a367701964fb6c7" providerId="LiveId" clId="{1FB1803C-585D-4A7E-B1DA-EDAE6F5835D6}" dt="2017-09-19T13:51:52.546" v="477" actId="478"/>
          <ac:spMkLst>
            <pc:docMk/>
            <pc:sldMk cId="3020120544" sldId="313"/>
            <ac:spMk id="11" creationId="{00000000-0000-0000-0000-000000000000}"/>
          </ac:spMkLst>
        </pc:spChg>
        <pc:picChg chg="add mod modCrop">
          <ac:chgData name="Raquel Sobral" userId="5a367701964fb6c7" providerId="LiveId" clId="{1FB1803C-585D-4A7E-B1DA-EDAE6F5835D6}" dt="2017-09-19T13:57:48.316" v="524" actId="1076"/>
          <ac:picMkLst>
            <pc:docMk/>
            <pc:sldMk cId="3020120544" sldId="313"/>
            <ac:picMk id="2" creationId="{EEF4A3D6-E935-4F6E-81FE-9E17DBAD8367}"/>
          </ac:picMkLst>
        </pc:picChg>
        <pc:picChg chg="mod">
          <ac:chgData name="Raquel Sobral" userId="5a367701964fb6c7" providerId="LiveId" clId="{1FB1803C-585D-4A7E-B1DA-EDAE6F5835D6}" dt="2017-09-19T13:51:48.043" v="475" actId="1076"/>
          <ac:picMkLst>
            <pc:docMk/>
            <pc:sldMk cId="3020120544" sldId="313"/>
            <ac:picMk id="8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9T13:51:56.645" v="478" actId="478"/>
          <ac:picMkLst>
            <pc:docMk/>
            <pc:sldMk cId="3020120544" sldId="313"/>
            <ac:picMk id="9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9T13:51:45.884" v="474" actId="478"/>
          <ac:picMkLst>
            <pc:docMk/>
            <pc:sldMk cId="3020120544" sldId="313"/>
            <ac:picMk id="10" creationId="{00000000-0000-0000-0000-000000000000}"/>
          </ac:picMkLst>
        </pc:picChg>
        <pc:picChg chg="add mod modCrop">
          <ac:chgData name="Raquel Sobral" userId="5a367701964fb6c7" providerId="LiveId" clId="{1FB1803C-585D-4A7E-B1DA-EDAE6F5835D6}" dt="2017-09-19T13:57:54.580" v="527" actId="1076"/>
          <ac:picMkLst>
            <pc:docMk/>
            <pc:sldMk cId="3020120544" sldId="313"/>
            <ac:picMk id="12" creationId="{E7AAA406-E70C-4A1C-90F7-7D9401E4A0EB}"/>
          </ac:picMkLst>
        </pc:picChg>
      </pc:sldChg>
    </pc:docChg>
  </pc:docChgLst>
  <pc:docChgLst>
    <pc:chgData name="Raquel Sobral" userId="5a367701964fb6c7" providerId="LiveId" clId="{6FEAD681-D1EC-4325-B58F-8E7177069474}"/>
    <pc:docChg chg="modSld">
      <pc:chgData name="Raquel Sobral" userId="5a367701964fb6c7" providerId="LiveId" clId="{6FEAD681-D1EC-4325-B58F-8E7177069474}" dt="2017-09-28T16:16:12.172" v="3"/>
      <pc:docMkLst>
        <pc:docMk/>
      </pc:docMkLst>
      <pc:sldChg chg="setBg">
        <pc:chgData name="Raquel Sobral" userId="5a367701964fb6c7" providerId="LiveId" clId="{6FEAD681-D1EC-4325-B58F-8E7177069474}" dt="2017-09-28T16:16:12.172" v="3"/>
        <pc:sldMkLst>
          <pc:docMk/>
          <pc:sldMk cId="3701927839" sldId="256"/>
        </pc:sldMkLst>
      </pc:sldChg>
      <pc:sldChg chg="modSp">
        <pc:chgData name="Raquel Sobral" userId="5a367701964fb6c7" providerId="LiveId" clId="{6FEAD681-D1EC-4325-B58F-8E7177069474}" dt="2017-09-28T16:15:24.906" v="2"/>
        <pc:sldMkLst>
          <pc:docMk/>
          <pc:sldMk cId="892357120" sldId="257"/>
        </pc:sldMkLst>
        <pc:picChg chg="mod">
          <ac:chgData name="Raquel Sobral" userId="5a367701964fb6c7" providerId="LiveId" clId="{6FEAD681-D1EC-4325-B58F-8E7177069474}" dt="2017-09-28T16:15:24.906" v="2"/>
          <ac:picMkLst>
            <pc:docMk/>
            <pc:sldMk cId="892357120" sldId="257"/>
            <ac:picMk id="10" creationId="{C641A905-1533-4E0A-B68E-629EBB31D690}"/>
          </ac:picMkLst>
        </pc:picChg>
        <pc:picChg chg="mod">
          <ac:chgData name="Raquel Sobral" userId="5a367701964fb6c7" providerId="LiveId" clId="{6FEAD681-D1EC-4325-B58F-8E7177069474}" dt="2017-09-28T16:15:15.223" v="1"/>
          <ac:picMkLst>
            <pc:docMk/>
            <pc:sldMk cId="892357120" sldId="257"/>
            <ac:picMk id="11" creationId="{00000000-0000-0000-0000-000000000000}"/>
          </ac:picMkLst>
        </pc:picChg>
      </pc:sldChg>
      <pc:sldChg chg="modSp">
        <pc:chgData name="Raquel Sobral" userId="5a367701964fb6c7" providerId="LiveId" clId="{6FEAD681-D1EC-4325-B58F-8E7177069474}" dt="2017-09-28T16:16:12.172" v="3"/>
        <pc:sldMkLst>
          <pc:docMk/>
          <pc:sldMk cId="2242200618" sldId="272"/>
        </pc:sldMkLst>
        <pc:picChg chg="mod">
          <ac:chgData name="Raquel Sobral" userId="5a367701964fb6c7" providerId="LiveId" clId="{6FEAD681-D1EC-4325-B58F-8E7177069474}" dt="2017-09-28T16:16:12.172" v="3"/>
          <ac:picMkLst>
            <pc:docMk/>
            <pc:sldMk cId="2242200618" sldId="272"/>
            <ac:picMk id="13" creationId="{1BA0840B-BADB-41C8-B124-38812114663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619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 cstate="print">
            <a:alphaModFix amt="3797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0215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27121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9877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8195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2593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99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416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 cstate="email">
            <a:alphaModFix amt="3797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8252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7191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8241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1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29" y="1885409"/>
            <a:ext cx="665161" cy="771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Pattern</a:t>
            </a:r>
            <a:r>
              <a:rPr lang="pt-PT" dirty="0"/>
              <a:t> </a:t>
            </a:r>
            <a:r>
              <a:rPr lang="pt-PT" dirty="0" err="1"/>
              <a:t>Creation</a:t>
            </a:r>
            <a:endParaRPr lang="pt-PT" dirty="0"/>
          </a:p>
        </p:txBody>
      </p:sp>
      <p:sp>
        <p:nvSpPr>
          <p:cNvPr id="7" name="TextBox 6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Creation</a:t>
            </a:r>
            <a:endParaRPr lang="pt-PT" sz="1200" dirty="0"/>
          </a:p>
        </p:txBody>
      </p:sp>
      <p:pic>
        <p:nvPicPr>
          <p:cNvPr id="10" name="select_hol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28" y="1885409"/>
            <a:ext cx="660341" cy="77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490" y="1958547"/>
            <a:ext cx="7164453" cy="412294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16" name="Rounded Rectangle 5"/>
          <p:cNvSpPr/>
          <p:nvPr/>
        </p:nvSpPr>
        <p:spPr>
          <a:xfrm>
            <a:off x="3865742" y="1097370"/>
            <a:ext cx="334280" cy="4866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TextBox 6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Creation</a:t>
            </a:r>
            <a:endParaRPr lang="pt-PT" sz="1200" dirty="0"/>
          </a:p>
        </p:txBody>
      </p:sp>
      <p:sp>
        <p:nvSpPr>
          <p:cNvPr id="18" name="Rounded Rectangle 10"/>
          <p:cNvSpPr/>
          <p:nvPr/>
        </p:nvSpPr>
        <p:spPr>
          <a:xfrm>
            <a:off x="1167370" y="1329671"/>
            <a:ext cx="457363" cy="29506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agem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4" name="Rounded Rectangle 5"/>
          <p:cNvSpPr/>
          <p:nvPr/>
        </p:nvSpPr>
        <p:spPr>
          <a:xfrm>
            <a:off x="3865742" y="1097370"/>
            <a:ext cx="334280" cy="4866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Creation</a:t>
            </a:r>
            <a:endParaRPr lang="pt-PT" sz="1200" dirty="0"/>
          </a:p>
        </p:txBody>
      </p:sp>
      <p:sp>
        <p:nvSpPr>
          <p:cNvPr id="11" name="Rounded Rectangle 10"/>
          <p:cNvSpPr/>
          <p:nvPr/>
        </p:nvSpPr>
        <p:spPr>
          <a:xfrm>
            <a:off x="1167370" y="1329671"/>
            <a:ext cx="457363" cy="29506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139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209" y="1958547"/>
            <a:ext cx="665161" cy="771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1" y="2760768"/>
            <a:ext cx="1734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Pattern</a:t>
            </a:r>
            <a:r>
              <a:rPr lang="pt-PT" dirty="0"/>
              <a:t> </a:t>
            </a:r>
            <a:r>
              <a:rPr lang="pt-PT" dirty="0" err="1"/>
              <a:t>Creation</a:t>
            </a:r>
            <a:r>
              <a:rPr lang="pt-PT" dirty="0"/>
              <a:t>: </a:t>
            </a:r>
            <a:r>
              <a:rPr lang="pt-PT" dirty="0" err="1"/>
              <a:t>Multiple</a:t>
            </a:r>
            <a:r>
              <a:rPr lang="pt-PT" dirty="0"/>
              <a:t> </a:t>
            </a:r>
            <a:r>
              <a:rPr lang="pt-PT" dirty="0" err="1"/>
              <a:t>Burden</a:t>
            </a:r>
            <a:r>
              <a:rPr lang="pt-PT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Creation</a:t>
            </a:r>
            <a:endParaRPr lang="pt-PT" sz="12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16" name="Rounded Rectangle 5"/>
          <p:cNvSpPr/>
          <p:nvPr/>
        </p:nvSpPr>
        <p:spPr>
          <a:xfrm>
            <a:off x="3865742" y="1097370"/>
            <a:ext cx="334280" cy="4866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TextBox 6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Creation</a:t>
            </a:r>
            <a:endParaRPr lang="pt-PT" sz="1200" dirty="0"/>
          </a:p>
        </p:txBody>
      </p:sp>
      <p:sp>
        <p:nvSpPr>
          <p:cNvPr id="18" name="Rounded Rectangle 10"/>
          <p:cNvSpPr/>
          <p:nvPr/>
        </p:nvSpPr>
        <p:spPr>
          <a:xfrm>
            <a:off x="1167370" y="1329671"/>
            <a:ext cx="457363" cy="29506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agem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4" name="Rounded Rectangle 5"/>
          <p:cNvSpPr/>
          <p:nvPr/>
        </p:nvSpPr>
        <p:spPr>
          <a:xfrm>
            <a:off x="3865742" y="1097370"/>
            <a:ext cx="334280" cy="4866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Creation</a:t>
            </a:r>
            <a:endParaRPr lang="pt-PT" sz="12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EF4A3D6-E935-4F6E-81FE-9E17DBAD83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393" y="3896713"/>
            <a:ext cx="2305112" cy="1406698"/>
          </a:xfrm>
          <a:prstGeom prst="rect">
            <a:avLst/>
          </a:prstGeom>
        </p:spPr>
      </p:pic>
      <p:pic>
        <p:nvPicPr>
          <p:cNvPr id="12" name="multipleburden">
            <a:hlinkClick r:id="" action="ppaction://media"/>
            <a:extLst>
              <a:ext uri="{FF2B5EF4-FFF2-40B4-BE49-F238E27FC236}">
                <a16:creationId xmlns:a16="http://schemas.microsoft.com/office/drawing/2014/main" id="{E7AAA406-E70C-4A1C-90F7-7D9401E4A0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4390"/>
          <a:stretch/>
        </p:blipFill>
        <p:spPr>
          <a:xfrm>
            <a:off x="2821952" y="2250815"/>
            <a:ext cx="5991377" cy="38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2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445" y="1825443"/>
            <a:ext cx="806718" cy="935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Import</a:t>
            </a:r>
            <a:r>
              <a:rPr lang="pt-PT" dirty="0"/>
              <a:t> </a:t>
            </a:r>
            <a:r>
              <a:rPr lang="pt-PT" dirty="0" err="1"/>
              <a:t>Pattern</a:t>
            </a:r>
            <a:endParaRPr lang="pt-PT" dirty="0"/>
          </a:p>
        </p:txBody>
      </p:sp>
      <p:sp>
        <p:nvSpPr>
          <p:cNvPr id="8" name="TextBox 6"/>
          <p:cNvSpPr txBox="1"/>
          <p:nvPr/>
        </p:nvSpPr>
        <p:spPr>
          <a:xfrm>
            <a:off x="7239000" y="1443713"/>
            <a:ext cx="1835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 </a:t>
            </a:r>
            <a:r>
              <a:rPr lang="pt-PT" sz="1200" dirty="0" err="1"/>
              <a:t>Drill</a:t>
            </a:r>
            <a:r>
              <a:rPr lang="pt-PT" sz="1200" dirty="0"/>
              <a:t> 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Full</a:t>
            </a:r>
            <a:r>
              <a:rPr lang="pt-PT" sz="1200" dirty="0"/>
              <a:t> </a:t>
            </a:r>
            <a:r>
              <a:rPr lang="pt-PT" sz="1200" dirty="0" err="1"/>
              <a:t>Info</a:t>
            </a:r>
            <a:endParaRPr lang="pt-PT" sz="1200" dirty="0"/>
          </a:p>
        </p:txBody>
      </p:sp>
      <p:pic>
        <p:nvPicPr>
          <p:cNvPr id="9" name="ipportttttt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563" y="1862471"/>
            <a:ext cx="4017698" cy="1796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pportttttt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519" y="2233016"/>
            <a:ext cx="2884605" cy="105550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985"/>
          <p:cNvSpPr/>
          <p:nvPr/>
        </p:nvSpPr>
        <p:spPr>
          <a:xfrm>
            <a:off x="116114" y="3105093"/>
            <a:ext cx="1133095" cy="1200329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/>
          <a:p>
            <a:r>
              <a:rPr dirty="0"/>
              <a:t>.</a:t>
            </a:r>
            <a:r>
              <a:rPr dirty="0" err="1"/>
              <a:t>xlsx</a:t>
            </a:r>
            <a:endParaRPr dirty="0"/>
          </a:p>
          <a:p>
            <a:r>
              <a:rPr dirty="0"/>
              <a:t>.csv</a:t>
            </a:r>
          </a:p>
          <a:p>
            <a:r>
              <a:rPr dirty="0"/>
              <a:t>.txt</a:t>
            </a:r>
            <a:endParaRPr lang="pt-PT" dirty="0"/>
          </a:p>
          <a:p>
            <a:r>
              <a:rPr lang="pt-PT" dirty="0"/>
              <a:t>.</a:t>
            </a:r>
            <a:r>
              <a:rPr lang="pt-PT" dirty="0" err="1"/>
              <a:t>str</a:t>
            </a:r>
            <a:endParaRPr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20" name="Rounded Rectangle 5"/>
          <p:cNvSpPr/>
          <p:nvPr/>
        </p:nvSpPr>
        <p:spPr>
          <a:xfrm>
            <a:off x="4182488" y="1097370"/>
            <a:ext cx="334280" cy="4866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TextBox 6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Creation</a:t>
            </a:r>
            <a:endParaRPr lang="pt-PT" sz="1200" dirty="0"/>
          </a:p>
        </p:txBody>
      </p:sp>
      <p:grpSp>
        <p:nvGrpSpPr>
          <p:cNvPr id="4" name="Grupo 3"/>
          <p:cNvGrpSpPr/>
          <p:nvPr/>
        </p:nvGrpSpPr>
        <p:grpSpPr>
          <a:xfrm>
            <a:off x="2676962" y="3761134"/>
            <a:ext cx="5527237" cy="2978072"/>
            <a:chOff x="2676962" y="3761134"/>
            <a:chExt cx="5527237" cy="2978072"/>
          </a:xfrm>
        </p:grpSpPr>
        <p:pic>
          <p:nvPicPr>
            <p:cNvPr id="11" name="ipportttttt3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6962" y="3761134"/>
              <a:ext cx="5527237" cy="297807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Imagem 22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"/>
            <a:stretch/>
          </p:blipFill>
          <p:spPr>
            <a:xfrm>
              <a:off x="2727044" y="4417088"/>
              <a:ext cx="147638" cy="1536526"/>
            </a:xfrm>
            <a:prstGeom prst="rect">
              <a:avLst/>
            </a:prstGeom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6962" y="3761134"/>
              <a:ext cx="5527237" cy="607666"/>
            </a:xfrm>
            <a:prstGeom prst="rect">
              <a:avLst/>
            </a:prstGeom>
          </p:spPr>
        </p:pic>
      </p:grpSp>
      <p:pic>
        <p:nvPicPr>
          <p:cNvPr id="2" name="Imagem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3" name="Rounded Rectangle 5"/>
          <p:cNvSpPr/>
          <p:nvPr/>
        </p:nvSpPr>
        <p:spPr>
          <a:xfrm>
            <a:off x="4182488" y="1097370"/>
            <a:ext cx="334280" cy="4866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Creation</a:t>
            </a:r>
            <a:endParaRPr lang="pt-PT" sz="1200" dirty="0"/>
          </a:p>
        </p:txBody>
      </p:sp>
      <p:grpSp>
        <p:nvGrpSpPr>
          <p:cNvPr id="17" name="Grupo 3"/>
          <p:cNvGrpSpPr/>
          <p:nvPr/>
        </p:nvGrpSpPr>
        <p:grpSpPr>
          <a:xfrm>
            <a:off x="2676962" y="3761134"/>
            <a:ext cx="5527237" cy="2978072"/>
            <a:chOff x="2676962" y="3761134"/>
            <a:chExt cx="5527237" cy="2978072"/>
          </a:xfrm>
        </p:grpSpPr>
        <p:pic>
          <p:nvPicPr>
            <p:cNvPr id="13" name="ipportttttt3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6962" y="3761134"/>
              <a:ext cx="5527237" cy="297807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Imagem 22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"/>
            <a:stretch/>
          </p:blipFill>
          <p:spPr>
            <a:xfrm>
              <a:off x="2727044" y="4417088"/>
              <a:ext cx="147638" cy="1536526"/>
            </a:xfrm>
            <a:prstGeom prst="rect">
              <a:avLst/>
            </a:prstGeom>
          </p:spPr>
        </p:pic>
        <p:pic>
          <p:nvPicPr>
            <p:cNvPr id="16" name="Imagem 23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6962" y="3761134"/>
              <a:ext cx="5527237" cy="6076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4887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445" y="1825443"/>
            <a:ext cx="806718" cy="935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Import</a:t>
            </a:r>
            <a:r>
              <a:rPr lang="pt-PT" dirty="0"/>
              <a:t> </a:t>
            </a:r>
            <a:r>
              <a:rPr lang="pt-PT" dirty="0" err="1"/>
              <a:t>Pattern</a:t>
            </a:r>
            <a:endParaRPr lang="pt-PT" dirty="0"/>
          </a:p>
        </p:txBody>
      </p:sp>
      <p:sp>
        <p:nvSpPr>
          <p:cNvPr id="8" name="TextBox 6"/>
          <p:cNvSpPr txBox="1"/>
          <p:nvPr/>
        </p:nvSpPr>
        <p:spPr>
          <a:xfrm>
            <a:off x="7239000" y="1443713"/>
            <a:ext cx="1835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 </a:t>
            </a:r>
            <a:r>
              <a:rPr lang="pt-PT" sz="1200" dirty="0" err="1"/>
              <a:t>Drill</a:t>
            </a:r>
            <a:r>
              <a:rPr lang="pt-PT" sz="1200" dirty="0"/>
              <a:t> 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Full</a:t>
            </a:r>
            <a:r>
              <a:rPr lang="pt-PT" sz="1200" dirty="0"/>
              <a:t> </a:t>
            </a:r>
            <a:r>
              <a:rPr lang="pt-PT" sz="1200" dirty="0" err="1"/>
              <a:t>Info</a:t>
            </a:r>
            <a:endParaRPr lang="pt-PT" sz="1200" dirty="0"/>
          </a:p>
        </p:txBody>
      </p:sp>
      <p:sp>
        <p:nvSpPr>
          <p:cNvPr id="12" name="Shape 985"/>
          <p:cNvSpPr/>
          <p:nvPr/>
        </p:nvSpPr>
        <p:spPr>
          <a:xfrm>
            <a:off x="116114" y="3105093"/>
            <a:ext cx="1133095" cy="1200329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/>
          <a:p>
            <a:r>
              <a:rPr dirty="0"/>
              <a:t>.</a:t>
            </a:r>
            <a:r>
              <a:rPr dirty="0" err="1"/>
              <a:t>xlsx</a:t>
            </a:r>
            <a:endParaRPr dirty="0"/>
          </a:p>
          <a:p>
            <a:r>
              <a:rPr dirty="0"/>
              <a:t>.csv</a:t>
            </a:r>
          </a:p>
          <a:p>
            <a:r>
              <a:rPr dirty="0"/>
              <a:t>.txt</a:t>
            </a:r>
            <a:endParaRPr lang="pt-PT" dirty="0"/>
          </a:p>
          <a:p>
            <a:r>
              <a:rPr lang="pt-PT" dirty="0"/>
              <a:t>.</a:t>
            </a:r>
            <a:r>
              <a:rPr lang="pt-PT" dirty="0" err="1"/>
              <a:t>str</a:t>
            </a:r>
            <a:endParaRPr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612" y="2158408"/>
            <a:ext cx="7431112" cy="425302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16" name="Rounded Rectangle 5"/>
          <p:cNvSpPr/>
          <p:nvPr/>
        </p:nvSpPr>
        <p:spPr>
          <a:xfrm>
            <a:off x="4182488" y="1097370"/>
            <a:ext cx="334280" cy="4866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agem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4" name="Rounded Rectangle 5"/>
          <p:cNvSpPr/>
          <p:nvPr/>
        </p:nvSpPr>
        <p:spPr>
          <a:xfrm>
            <a:off x="4182488" y="1097370"/>
            <a:ext cx="334280" cy="4866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7472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pic>
        <p:nvPicPr>
          <p:cNvPr id="2" name="Imagem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Rotate</a:t>
            </a:r>
            <a:r>
              <a:rPr lang="pt-PT" dirty="0"/>
              <a:t> </a:t>
            </a:r>
            <a:r>
              <a:rPr lang="pt-PT" dirty="0" err="1"/>
              <a:t>Pattern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15" y="1968837"/>
            <a:ext cx="1388749" cy="79193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02105" y="1083658"/>
            <a:ext cx="953742" cy="302187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61" y="3257439"/>
            <a:ext cx="1593291" cy="1329184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7239000" y="1443713"/>
            <a:ext cx="1835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 </a:t>
            </a:r>
            <a:r>
              <a:rPr lang="pt-PT" sz="1200" dirty="0" err="1"/>
              <a:t>Drill</a:t>
            </a:r>
            <a:r>
              <a:rPr lang="pt-PT" sz="1200" dirty="0"/>
              <a:t> 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Full</a:t>
            </a:r>
            <a:r>
              <a:rPr lang="pt-PT" sz="1200" dirty="0"/>
              <a:t> </a:t>
            </a:r>
            <a:r>
              <a:rPr lang="pt-PT" sz="1200" dirty="0" err="1"/>
              <a:t>Info</a:t>
            </a:r>
            <a:endParaRPr lang="pt-PT" sz="12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921" y="1875749"/>
            <a:ext cx="3286134" cy="321695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543" y="3257439"/>
            <a:ext cx="3752576" cy="3411432"/>
          </a:xfrm>
          <a:prstGeom prst="rect">
            <a:avLst/>
          </a:prstGeom>
        </p:spPr>
      </p:pic>
      <p:sp>
        <p:nvSpPr>
          <p:cNvPr id="11" name="Seta: Circular 10"/>
          <p:cNvSpPr/>
          <p:nvPr/>
        </p:nvSpPr>
        <p:spPr>
          <a:xfrm rot="11741759">
            <a:off x="4668674" y="2969861"/>
            <a:ext cx="1428279" cy="1428279"/>
          </a:xfrm>
          <a:prstGeom prst="circularArrow">
            <a:avLst>
              <a:gd name="adj1" fmla="val 10883"/>
              <a:gd name="adj2" fmla="val 1142319"/>
              <a:gd name="adj3" fmla="val 2621345"/>
              <a:gd name="adj4" fmla="val 10800000"/>
              <a:gd name="adj5" fmla="val 12500"/>
            </a:avLst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ounded Rectangle 5"/>
          <p:cNvSpPr/>
          <p:nvPr/>
        </p:nvSpPr>
        <p:spPr>
          <a:xfrm>
            <a:off x="102207" y="3263709"/>
            <a:ext cx="1536011" cy="24974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</p:spTree>
    <p:extLst>
      <p:ext uri="{BB962C8B-B14F-4D97-AF65-F5344CB8AC3E}">
        <p14:creationId xmlns:p14="http://schemas.microsoft.com/office/powerpoint/2010/main" val="146978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921" y="1875749"/>
            <a:ext cx="3286134" cy="321695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331" y="3257439"/>
            <a:ext cx="3614288" cy="3483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Rotate</a:t>
            </a:r>
            <a:r>
              <a:rPr lang="pt-PT" dirty="0"/>
              <a:t> </a:t>
            </a:r>
            <a:r>
              <a:rPr lang="pt-PT" dirty="0" err="1"/>
              <a:t>Pattern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15" y="1968837"/>
            <a:ext cx="1388749" cy="79193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61" y="3257439"/>
            <a:ext cx="1593291" cy="1329184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7239000" y="1443713"/>
            <a:ext cx="1835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 </a:t>
            </a:r>
            <a:r>
              <a:rPr lang="pt-PT" sz="1200" dirty="0" err="1"/>
              <a:t>Drill</a:t>
            </a:r>
            <a:r>
              <a:rPr lang="pt-PT" sz="1200" dirty="0"/>
              <a:t> 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Full</a:t>
            </a:r>
            <a:r>
              <a:rPr lang="pt-PT" sz="1200" dirty="0"/>
              <a:t> </a:t>
            </a:r>
            <a:r>
              <a:rPr lang="pt-PT" sz="1200" dirty="0" err="1"/>
              <a:t>Info</a:t>
            </a:r>
            <a:endParaRPr lang="pt-PT" sz="1200" dirty="0"/>
          </a:p>
        </p:txBody>
      </p:sp>
      <p:sp>
        <p:nvSpPr>
          <p:cNvPr id="11" name="Seta: Circular 10"/>
          <p:cNvSpPr/>
          <p:nvPr/>
        </p:nvSpPr>
        <p:spPr>
          <a:xfrm rot="9858241" flipV="1">
            <a:off x="4668674" y="2969861"/>
            <a:ext cx="1428279" cy="1428279"/>
          </a:xfrm>
          <a:prstGeom prst="circularArrow">
            <a:avLst>
              <a:gd name="adj1" fmla="val 10883"/>
              <a:gd name="adj2" fmla="val 1142319"/>
              <a:gd name="adj3" fmla="val 2621345"/>
              <a:gd name="adj4" fmla="val 10800000"/>
              <a:gd name="adj5" fmla="val 12500"/>
            </a:avLst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ounded Rectangle 5"/>
          <p:cNvSpPr/>
          <p:nvPr/>
        </p:nvSpPr>
        <p:spPr>
          <a:xfrm>
            <a:off x="102207" y="3543109"/>
            <a:ext cx="1536011" cy="24974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17" name="Rounded Rectangle 5"/>
          <p:cNvSpPr/>
          <p:nvPr/>
        </p:nvSpPr>
        <p:spPr>
          <a:xfrm>
            <a:off x="4502105" y="1083658"/>
            <a:ext cx="953742" cy="302187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3" name="Rounded Rectangle 5"/>
          <p:cNvSpPr/>
          <p:nvPr/>
        </p:nvSpPr>
        <p:spPr>
          <a:xfrm>
            <a:off x="4502105" y="1083658"/>
            <a:ext cx="953742" cy="302187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4904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582" y="3257439"/>
            <a:ext cx="3483124" cy="348312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921" y="1875749"/>
            <a:ext cx="3286134" cy="32169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Rotate</a:t>
            </a:r>
            <a:r>
              <a:rPr lang="pt-PT" dirty="0"/>
              <a:t> </a:t>
            </a:r>
            <a:r>
              <a:rPr lang="pt-PT" dirty="0" err="1"/>
              <a:t>Pattern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15" y="1968837"/>
            <a:ext cx="1388749" cy="79193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61" y="3257439"/>
            <a:ext cx="1593291" cy="1329184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7239000" y="1443713"/>
            <a:ext cx="1835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 </a:t>
            </a:r>
            <a:r>
              <a:rPr lang="pt-PT" sz="1200" dirty="0" err="1"/>
              <a:t>Drill</a:t>
            </a:r>
            <a:r>
              <a:rPr lang="pt-PT" sz="1200" dirty="0"/>
              <a:t> 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Full</a:t>
            </a:r>
            <a:r>
              <a:rPr lang="pt-PT" sz="1200" dirty="0"/>
              <a:t> </a:t>
            </a:r>
            <a:r>
              <a:rPr lang="pt-PT" sz="1200" dirty="0" err="1"/>
              <a:t>Info</a:t>
            </a:r>
            <a:endParaRPr lang="pt-PT" sz="1200" dirty="0"/>
          </a:p>
        </p:txBody>
      </p:sp>
      <p:sp>
        <p:nvSpPr>
          <p:cNvPr id="12" name="Rounded Rectangle 5"/>
          <p:cNvSpPr/>
          <p:nvPr/>
        </p:nvSpPr>
        <p:spPr>
          <a:xfrm>
            <a:off x="102207" y="3783586"/>
            <a:ext cx="1536011" cy="302187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Up-Down Arrow 21"/>
          <p:cNvSpPr/>
          <p:nvPr/>
        </p:nvSpPr>
        <p:spPr>
          <a:xfrm>
            <a:off x="5241405" y="3513450"/>
            <a:ext cx="241300" cy="596900"/>
          </a:xfrm>
          <a:prstGeom prst="upDown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17" name="Rounded Rectangle 5"/>
          <p:cNvSpPr/>
          <p:nvPr/>
        </p:nvSpPr>
        <p:spPr>
          <a:xfrm>
            <a:off x="4502105" y="1083658"/>
            <a:ext cx="953742" cy="302187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3" name="Rounded Rectangle 5"/>
          <p:cNvSpPr/>
          <p:nvPr/>
        </p:nvSpPr>
        <p:spPr>
          <a:xfrm>
            <a:off x="4502105" y="1083658"/>
            <a:ext cx="953742" cy="302187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47439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59" t="4490"/>
          <a:stretch/>
        </p:blipFill>
        <p:spPr>
          <a:xfrm>
            <a:off x="5206582" y="3258883"/>
            <a:ext cx="3483124" cy="348168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921" y="1875749"/>
            <a:ext cx="3286134" cy="32169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Rotate</a:t>
            </a:r>
            <a:r>
              <a:rPr lang="pt-PT" dirty="0"/>
              <a:t> </a:t>
            </a:r>
            <a:r>
              <a:rPr lang="pt-PT" dirty="0" err="1"/>
              <a:t>Pattern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15" y="1968837"/>
            <a:ext cx="1388749" cy="79193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61" y="3257439"/>
            <a:ext cx="1593291" cy="1329184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7239000" y="1443713"/>
            <a:ext cx="1835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 </a:t>
            </a:r>
            <a:r>
              <a:rPr lang="pt-PT" sz="1200" dirty="0" err="1"/>
              <a:t>Drill</a:t>
            </a:r>
            <a:r>
              <a:rPr lang="pt-PT" sz="1200" dirty="0"/>
              <a:t> </a:t>
            </a:r>
            <a:r>
              <a:rPr lang="pt-PT" sz="1200" dirty="0" err="1"/>
              <a:t>Pattern</a:t>
            </a:r>
            <a:r>
              <a:rPr lang="pt-PT" sz="1200" dirty="0"/>
              <a:t> </a:t>
            </a:r>
            <a:r>
              <a:rPr lang="pt-PT" sz="1200" dirty="0" err="1"/>
              <a:t>Full</a:t>
            </a:r>
            <a:r>
              <a:rPr lang="pt-PT" sz="1200" dirty="0"/>
              <a:t> </a:t>
            </a:r>
            <a:r>
              <a:rPr lang="pt-PT" sz="1200" dirty="0" err="1"/>
              <a:t>Info</a:t>
            </a:r>
            <a:endParaRPr lang="pt-PT" sz="1200" dirty="0"/>
          </a:p>
        </p:txBody>
      </p:sp>
      <p:sp>
        <p:nvSpPr>
          <p:cNvPr id="12" name="Rounded Rectangle 5"/>
          <p:cNvSpPr/>
          <p:nvPr/>
        </p:nvSpPr>
        <p:spPr>
          <a:xfrm>
            <a:off x="102207" y="4076722"/>
            <a:ext cx="1536011" cy="274715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Up-Down Arrow 21"/>
          <p:cNvSpPr/>
          <p:nvPr/>
        </p:nvSpPr>
        <p:spPr>
          <a:xfrm rot="5400000">
            <a:off x="5241405" y="3513450"/>
            <a:ext cx="241300" cy="596900"/>
          </a:xfrm>
          <a:prstGeom prst="upDown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17" name="Rounded Rectangle 5"/>
          <p:cNvSpPr/>
          <p:nvPr/>
        </p:nvSpPr>
        <p:spPr>
          <a:xfrm>
            <a:off x="4502105" y="1083658"/>
            <a:ext cx="953742" cy="302187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3" name="Rounded Rectangle 5"/>
          <p:cNvSpPr/>
          <p:nvPr/>
        </p:nvSpPr>
        <p:spPr>
          <a:xfrm>
            <a:off x="4502105" y="1083658"/>
            <a:ext cx="953742" cy="302187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8891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pic>
        <p:nvPicPr>
          <p:cNvPr id="2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Polygon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1889847"/>
            <a:ext cx="1384818" cy="87092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461447" y="1322548"/>
            <a:ext cx="953742" cy="302187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7239000" y="1443713"/>
            <a:ext cx="1835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*. </a:t>
            </a: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Blast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Boundaries</a:t>
            </a: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7239000" y="1207843"/>
            <a:ext cx="1835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*. </a:t>
            </a: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Polygon</a:t>
            </a: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539" y="2019367"/>
            <a:ext cx="5463678" cy="210345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4" y="4398377"/>
            <a:ext cx="4468322" cy="176539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8626" y="4398377"/>
            <a:ext cx="3862861" cy="1749425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O-Pitblast – Boreholes Module</a:t>
            </a:r>
          </a:p>
        </p:txBody>
      </p:sp>
    </p:spTree>
    <p:extLst>
      <p:ext uri="{BB962C8B-B14F-4D97-AF65-F5344CB8AC3E}">
        <p14:creationId xmlns:p14="http://schemas.microsoft.com/office/powerpoint/2010/main" val="3991347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1872</TotalTime>
  <Words>134</Words>
  <Application>Microsoft Office PowerPoint</Application>
  <PresentationFormat>Apresentação no Ecrã (4:3)</PresentationFormat>
  <Paragraphs>42</Paragraphs>
  <Slides>9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114</cp:revision>
  <dcterms:created xsi:type="dcterms:W3CDTF">2016-12-29T16:55:20Z</dcterms:created>
  <dcterms:modified xsi:type="dcterms:W3CDTF">2017-09-29T10:15:43Z</dcterms:modified>
</cp:coreProperties>
</file>