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9" r:id="rId2"/>
    <p:sldId id="330" r:id="rId3"/>
    <p:sldId id="331" r:id="rId4"/>
    <p:sldId id="320" r:id="rId5"/>
    <p:sldId id="336" r:id="rId6"/>
    <p:sldId id="337" r:id="rId7"/>
    <p:sldId id="260" r:id="rId8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B00"/>
    <a:srgbClr val="F8BD8C"/>
    <a:srgbClr val="FEF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2" autoAdjust="0"/>
    <p:restoredTop sz="94660"/>
  </p:normalViewPr>
  <p:slideViewPr>
    <p:cSldViewPr snapToGrid="0">
      <p:cViewPr varScale="1">
        <p:scale>
          <a:sx n="91" d="100"/>
          <a:sy n="91" d="100"/>
        </p:scale>
        <p:origin x="693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5a367701964fb6c7" providerId="LiveId" clId="{47525F20-6ED3-4438-814A-DD78B4169562}"/>
    <pc:docChg chg="undo custSel modSld">
      <pc:chgData name="" userId="5a367701964fb6c7" providerId="LiveId" clId="{47525F20-6ED3-4438-814A-DD78B4169562}" dt="2017-09-06T08:44:10.672" v="413"/>
      <pc:docMkLst>
        <pc:docMk/>
      </pc:docMkLst>
      <pc:sldChg chg="addSp delSp modSp">
        <pc:chgData name="" userId="5a367701964fb6c7" providerId="LiveId" clId="{47525F20-6ED3-4438-814A-DD78B4169562}" dt="2017-09-06T08:42:16.499" v="371" actId="27309"/>
        <pc:sldMkLst>
          <pc:docMk/>
          <pc:sldMk cId="3701927839" sldId="256"/>
        </pc:sldMkLst>
        <pc:spChg chg="mod">
          <ac:chgData name="" userId="5a367701964fb6c7" providerId="LiveId" clId="{47525F20-6ED3-4438-814A-DD78B4169562}" dt="2017-09-06T08:10:37.168" v="139" actId="27636"/>
          <ac:spMkLst>
            <pc:docMk/>
            <pc:sldMk cId="3701927839" sldId="256"/>
            <ac:spMk id="3" creationId="{00000000-0000-0000-0000-000000000000}"/>
          </ac:spMkLst>
        </pc:spChg>
        <pc:graphicFrameChg chg="add del mod modGraphic">
          <ac:chgData name="" userId="5a367701964fb6c7" providerId="LiveId" clId="{47525F20-6ED3-4438-814A-DD78B4169562}" dt="2017-09-06T08:42:16.499" v="371" actId="27309"/>
          <ac:graphicFrameMkLst>
            <pc:docMk/>
            <pc:sldMk cId="3701927839" sldId="256"/>
            <ac:graphicFrameMk id="4" creationId="{A8C329E0-CC51-4865-8C62-ABB9B4D910AF}"/>
          </ac:graphicFrameMkLst>
        </pc:graphicFrameChg>
      </pc:sldChg>
      <pc:sldChg chg="addSp delSp modSp">
        <pc:chgData name="" userId="5a367701964fb6c7" providerId="LiveId" clId="{47525F20-6ED3-4438-814A-DD78B4169562}" dt="2017-09-06T08:11:48.931" v="147" actId="478"/>
        <pc:sldMkLst>
          <pc:docMk/>
          <pc:sldMk cId="892357120" sldId="257"/>
        </pc:sldMkLst>
        <pc:spChg chg="del">
          <ac:chgData name="" userId="5a367701964fb6c7" providerId="LiveId" clId="{47525F20-6ED3-4438-814A-DD78B4169562}" dt="2017-09-06T08:11:41.248" v="143" actId="478"/>
          <ac:spMkLst>
            <pc:docMk/>
            <pc:sldMk cId="892357120" sldId="257"/>
            <ac:spMk id="2" creationId="{00000000-0000-0000-0000-000000000000}"/>
          </ac:spMkLst>
        </pc:spChg>
        <pc:spChg chg="add del mod">
          <ac:chgData name="" userId="5a367701964fb6c7" providerId="LiveId" clId="{47525F20-6ED3-4438-814A-DD78B4169562}" dt="2017-09-06T08:11:48.931" v="147" actId="478"/>
          <ac:spMkLst>
            <pc:docMk/>
            <pc:sldMk cId="892357120" sldId="257"/>
            <ac:spMk id="6" creationId="{BF7D4B7E-E900-4CA3-AEC4-EEF2FF6E4029}"/>
          </ac:spMkLst>
        </pc:spChg>
        <pc:spChg chg="add">
          <ac:chgData name="" userId="5a367701964fb6c7" providerId="LiveId" clId="{47525F20-6ED3-4438-814A-DD78B4169562}" dt="2017-09-06T08:11:41.433" v="144" actId="478"/>
          <ac:spMkLst>
            <pc:docMk/>
            <pc:sldMk cId="892357120" sldId="257"/>
            <ac:spMk id="7" creationId="{55A24BDA-0F65-4EAF-8EC0-03A5A0F43615}"/>
          </ac:spMkLst>
        </pc:spChg>
        <pc:picChg chg="add del mod">
          <ac:chgData name="" userId="5a367701964fb6c7" providerId="LiveId" clId="{47525F20-6ED3-4438-814A-DD78B4169562}" dt="2017-09-06T08:11:45.581" v="146" actId="478"/>
          <ac:picMkLst>
            <pc:docMk/>
            <pc:sldMk cId="892357120" sldId="257"/>
            <ac:picMk id="3" creationId="{D755255B-161D-4E57-BE3F-993962A01943}"/>
          </ac:picMkLst>
        </pc:picChg>
        <pc:picChg chg="del">
          <ac:chgData name="" userId="5a367701964fb6c7" providerId="LiveId" clId="{47525F20-6ED3-4438-814A-DD78B4169562}" dt="2017-09-06T08:06:56.350" v="22" actId="478"/>
          <ac:picMkLst>
            <pc:docMk/>
            <pc:sldMk cId="892357120" sldId="257"/>
            <ac:picMk id="5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39.336" v="377"/>
        <pc:sldMkLst>
          <pc:docMk/>
          <pc:sldMk cId="3108592001" sldId="310"/>
        </pc:sldMkLst>
        <pc:spChg chg="del">
          <ac:chgData name="" userId="5a367701964fb6c7" providerId="LiveId" clId="{47525F20-6ED3-4438-814A-DD78B4169562}" dt="2017-09-06T08:42:39.132" v="376" actId="478"/>
          <ac:spMkLst>
            <pc:docMk/>
            <pc:sldMk cId="3108592001" sldId="310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19:16.130" v="183" actId="1037"/>
          <ac:spMkLst>
            <pc:docMk/>
            <pc:sldMk cId="3108592001" sldId="310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39.132" v="376" actId="478"/>
          <ac:spMkLst>
            <pc:docMk/>
            <pc:sldMk cId="3108592001" sldId="310"/>
            <ac:spMk id="11" creationId="{736D3F85-2F85-4AB8-A31A-94938C94166D}"/>
          </ac:spMkLst>
        </pc:spChg>
        <pc:spChg chg="add">
          <ac:chgData name="" userId="5a367701964fb6c7" providerId="LiveId" clId="{47525F20-6ED3-4438-814A-DD78B4169562}" dt="2017-09-06T08:42:39.336" v="377"/>
          <ac:spMkLst>
            <pc:docMk/>
            <pc:sldMk cId="3108592001" sldId="310"/>
            <ac:spMk id="14" creationId="{6EE2A17D-5E02-4FA6-B6A9-9DE4A5960A6C}"/>
          </ac:spMkLst>
        </pc:spChg>
        <pc:grpChg chg="add mod">
          <ac:chgData name="" userId="5a367701964fb6c7" providerId="LiveId" clId="{47525F20-6ED3-4438-814A-DD78B4169562}" dt="2017-09-06T08:22:42.558" v="231" actId="1038"/>
          <ac:grpSpMkLst>
            <pc:docMk/>
            <pc:sldMk cId="3108592001" sldId="310"/>
            <ac:grpSpMk id="6" creationId="{A6AC0E1C-F2F2-492C-B53B-61F9FE68E858}"/>
          </ac:grpSpMkLst>
        </pc:grpChg>
        <pc:picChg chg="add mod modCrop">
          <ac:chgData name="" userId="5a367701964fb6c7" providerId="LiveId" clId="{47525F20-6ED3-4438-814A-DD78B4169562}" dt="2017-09-06T08:22:42.558" v="231" actId="1038"/>
          <ac:picMkLst>
            <pc:docMk/>
            <pc:sldMk cId="3108592001" sldId="310"/>
            <ac:picMk id="4" creationId="{66E43F9D-6E91-4F4B-97B0-F915C53CDCFA}"/>
          </ac:picMkLst>
        </pc:picChg>
        <pc:picChg chg="add ord">
          <ac:chgData name="" userId="5a367701964fb6c7" providerId="LiveId" clId="{47525F20-6ED3-4438-814A-DD78B4169562}" dt="2017-09-06T08:19:10.227" v="176" actId="167"/>
          <ac:picMkLst>
            <pc:docMk/>
            <pc:sldMk cId="3108592001" sldId="310"/>
            <ac:picMk id="9" creationId="{5E3828D3-AD56-4B72-86C9-4D4817E84D7C}"/>
          </ac:picMkLst>
        </pc:picChg>
        <pc:picChg chg="add mod">
          <ac:chgData name="" userId="5a367701964fb6c7" providerId="LiveId" clId="{47525F20-6ED3-4438-814A-DD78B4169562}" dt="2017-09-06T08:22:42.558" v="231" actId="1038"/>
          <ac:picMkLst>
            <pc:docMk/>
            <pc:sldMk cId="3108592001" sldId="310"/>
            <ac:picMk id="10" creationId="{85D7E882-CD74-47F1-BFB0-DBF274D37A90}"/>
          </ac:picMkLst>
        </pc:picChg>
        <pc:picChg chg="mod">
          <ac:chgData name="" userId="5a367701964fb6c7" providerId="LiveId" clId="{47525F20-6ED3-4438-814A-DD78B4169562}" dt="2017-09-06T08:22:42.558" v="231" actId="1038"/>
          <ac:picMkLst>
            <pc:docMk/>
            <pc:sldMk cId="3108592001" sldId="310"/>
            <ac:picMk id="18" creationId="{00000000-0000-0000-0000-000000000000}"/>
          </ac:picMkLst>
        </pc:picChg>
        <pc:picChg chg="del">
          <ac:chgData name="" userId="5a367701964fb6c7" providerId="LiveId" clId="{47525F20-6ED3-4438-814A-DD78B4169562}" dt="2017-09-06T08:19:07.472" v="174" actId="478"/>
          <ac:picMkLst>
            <pc:docMk/>
            <pc:sldMk cId="3108592001" sldId="310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22:32.408" v="230" actId="1038"/>
        <pc:sldMkLst>
          <pc:docMk/>
          <pc:sldMk cId="4129223124" sldId="311"/>
        </pc:sldMkLst>
        <pc:spChg chg="mod">
          <ac:chgData name="" userId="5a367701964fb6c7" providerId="LiveId" clId="{47525F20-6ED3-4438-814A-DD78B4169562}" dt="2017-09-06T08:21:54.201" v="220" actId="1037"/>
          <ac:spMkLst>
            <pc:docMk/>
            <pc:sldMk cId="4129223124" sldId="311"/>
            <ac:spMk id="7" creationId="{00000000-0000-0000-0000-000000000000}"/>
          </ac:spMkLst>
        </pc:spChg>
        <pc:spChg chg="add del ord">
          <ac:chgData name="" userId="5a367701964fb6c7" providerId="LiveId" clId="{47525F20-6ED3-4438-814A-DD78B4169562}" dt="2017-09-06T08:21:51.682" v="212" actId="478"/>
          <ac:spMkLst>
            <pc:docMk/>
            <pc:sldMk cId="4129223124" sldId="311"/>
            <ac:spMk id="11" creationId="{FD1FF019-74F5-4279-8C06-C7A23F8CC64E}"/>
          </ac:spMkLst>
        </pc:spChg>
        <pc:grpChg chg="add mod">
          <ac:chgData name="" userId="5a367701964fb6c7" providerId="LiveId" clId="{47525F20-6ED3-4438-814A-DD78B4169562}" dt="2017-09-06T08:22:32.408" v="230" actId="1038"/>
          <ac:grpSpMkLst>
            <pc:docMk/>
            <pc:sldMk cId="4129223124" sldId="311"/>
            <ac:grpSpMk id="3" creationId="{5800C871-80D9-4DB7-8052-D31658711ADD}"/>
          </ac:grpSpMkLst>
        </pc:grpChg>
        <pc:picChg chg="mod">
          <ac:chgData name="" userId="5a367701964fb6c7" providerId="LiveId" clId="{47525F20-6ED3-4438-814A-DD78B4169562}" dt="2017-09-06T08:22:32.408" v="230" actId="1038"/>
          <ac:picMkLst>
            <pc:docMk/>
            <pc:sldMk cId="4129223124" sldId="311"/>
            <ac:picMk id="8" creationId="{00000000-0000-0000-0000-000000000000}"/>
          </ac:picMkLst>
        </pc:picChg>
        <pc:picChg chg="add del ord">
          <ac:chgData name="" userId="5a367701964fb6c7" providerId="LiveId" clId="{47525F20-6ED3-4438-814A-DD78B4169562}" dt="2017-09-06T08:21:47.101" v="211" actId="478"/>
          <ac:picMkLst>
            <pc:docMk/>
            <pc:sldMk cId="4129223124" sldId="311"/>
            <ac:picMk id="9" creationId="{745DAE39-2058-4B44-909F-351CC47B3C09}"/>
          </ac:picMkLst>
        </pc:picChg>
        <pc:picChg chg="add mod">
          <ac:chgData name="" userId="5a367701964fb6c7" providerId="LiveId" clId="{47525F20-6ED3-4438-814A-DD78B4169562}" dt="2017-09-06T08:22:32.408" v="230" actId="1038"/>
          <ac:picMkLst>
            <pc:docMk/>
            <pc:sldMk cId="4129223124" sldId="311"/>
            <ac:picMk id="12" creationId="{096C955A-6CEC-4025-BC00-075D391D8D54}"/>
          </ac:picMkLst>
        </pc:picChg>
        <pc:picChg chg="add mod">
          <ac:chgData name="" userId="5a367701964fb6c7" providerId="LiveId" clId="{47525F20-6ED3-4438-814A-DD78B4169562}" dt="2017-09-06T08:22:32.408" v="230" actId="1038"/>
          <ac:picMkLst>
            <pc:docMk/>
            <pc:sldMk cId="4129223124" sldId="311"/>
            <ac:picMk id="13" creationId="{B6BDDE3B-80AF-4F83-9338-E77702862BBE}"/>
          </ac:picMkLst>
        </pc:picChg>
        <pc:picChg chg="del">
          <ac:chgData name="" userId="5a367701964fb6c7" providerId="LiveId" clId="{47525F20-6ED3-4438-814A-DD78B4169562}" dt="2017-09-06T08:21:41.631" v="207" actId="478"/>
          <ac:picMkLst>
            <pc:docMk/>
            <pc:sldMk cId="4129223124" sldId="311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57.471" v="383"/>
        <pc:sldMkLst>
          <pc:docMk/>
          <pc:sldMk cId="3360313654" sldId="312"/>
        </pc:sldMkLst>
        <pc:spChg chg="del">
          <ac:chgData name="" userId="5a367701964fb6c7" providerId="LiveId" clId="{47525F20-6ED3-4438-814A-DD78B4169562}" dt="2017-09-06T08:42:57.297" v="382" actId="478"/>
          <ac:spMkLst>
            <pc:docMk/>
            <pc:sldMk cId="3360313654" sldId="312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3:25.789" v="246" actId="1076"/>
          <ac:spMkLst>
            <pc:docMk/>
            <pc:sldMk cId="3360313654" sldId="312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57.297" v="382" actId="478"/>
          <ac:spMkLst>
            <pc:docMk/>
            <pc:sldMk cId="3360313654" sldId="312"/>
            <ac:spMk id="13" creationId="{811C7520-78AD-4146-AD70-5EA418259A17}"/>
          </ac:spMkLst>
        </pc:spChg>
        <pc:spChg chg="add">
          <ac:chgData name="" userId="5a367701964fb6c7" providerId="LiveId" clId="{47525F20-6ED3-4438-814A-DD78B4169562}" dt="2017-09-06T08:42:57.471" v="383"/>
          <ac:spMkLst>
            <pc:docMk/>
            <pc:sldMk cId="3360313654" sldId="312"/>
            <ac:spMk id="14" creationId="{AA542B77-B100-4673-9939-4A5B230D99EC}"/>
          </ac:spMkLst>
        </pc:spChg>
        <pc:grpChg chg="add mod">
          <ac:chgData name="" userId="5a367701964fb6c7" providerId="LiveId" clId="{47525F20-6ED3-4438-814A-DD78B4169562}" dt="2017-09-06T08:24:02.125" v="255" actId="1038"/>
          <ac:grpSpMkLst>
            <pc:docMk/>
            <pc:sldMk cId="3360313654" sldId="312"/>
            <ac:grpSpMk id="4" creationId="{B942E3FC-4495-40C6-8189-7D5161696BC7}"/>
          </ac:grpSpMkLst>
        </pc:grpChg>
        <pc:picChg chg="add ord">
          <ac:chgData name="" userId="5a367701964fb6c7" providerId="LiveId" clId="{47525F20-6ED3-4438-814A-DD78B4169562}" dt="2017-09-06T08:23:18.398" v="245" actId="167"/>
          <ac:picMkLst>
            <pc:docMk/>
            <pc:sldMk cId="3360313654" sldId="312"/>
            <ac:picMk id="10" creationId="{B1CFEB35-57A6-4873-B144-41508DCC47D8}"/>
          </ac:picMkLst>
        </pc:picChg>
        <pc:picChg chg="add mod">
          <ac:chgData name="" userId="5a367701964fb6c7" providerId="LiveId" clId="{47525F20-6ED3-4438-814A-DD78B4169562}" dt="2017-09-06T08:24:02.125" v="255" actId="1038"/>
          <ac:picMkLst>
            <pc:docMk/>
            <pc:sldMk cId="3360313654" sldId="312"/>
            <ac:picMk id="11" creationId="{07541810-9099-4FCB-8670-9CA91EBD51C7}"/>
          </ac:picMkLst>
        </pc:picChg>
        <pc:picChg chg="add mod">
          <ac:chgData name="" userId="5a367701964fb6c7" providerId="LiveId" clId="{47525F20-6ED3-4438-814A-DD78B4169562}" dt="2017-09-06T08:24:02.125" v="255" actId="1038"/>
          <ac:picMkLst>
            <pc:docMk/>
            <pc:sldMk cId="3360313654" sldId="312"/>
            <ac:picMk id="12" creationId="{C317D4FE-49E4-4C6D-B8AA-891C04BC6FA6}"/>
          </ac:picMkLst>
        </pc:picChg>
        <pc:picChg chg="del">
          <ac:chgData name="" userId="5a367701964fb6c7" providerId="LiveId" clId="{47525F20-6ED3-4438-814A-DD78B4169562}" dt="2017-09-06T08:23:15.411" v="243" actId="478"/>
          <ac:picMkLst>
            <pc:docMk/>
            <pc:sldMk cId="3360313654" sldId="312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09.188" v="387"/>
        <pc:sldMkLst>
          <pc:docMk/>
          <pc:sldMk cId="3135383810" sldId="313"/>
        </pc:sldMkLst>
        <pc:spChg chg="del">
          <ac:chgData name="" userId="5a367701964fb6c7" providerId="LiveId" clId="{47525F20-6ED3-4438-814A-DD78B4169562}" dt="2017-09-06T08:43:08.914" v="386" actId="478"/>
          <ac:spMkLst>
            <pc:docMk/>
            <pc:sldMk cId="3135383810" sldId="313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08.914" v="386" actId="478"/>
          <ac:spMkLst>
            <pc:docMk/>
            <pc:sldMk cId="3135383810" sldId="313"/>
            <ac:spMk id="6" creationId="{3B485E0A-7350-4F8E-B5E0-83A6748E377A}"/>
          </ac:spMkLst>
        </pc:spChg>
        <pc:spChg chg="mod">
          <ac:chgData name="" userId="5a367701964fb6c7" providerId="LiveId" clId="{47525F20-6ED3-4438-814A-DD78B4169562}" dt="2017-09-06T08:24:58.862" v="279" actId="1076"/>
          <ac:spMkLst>
            <pc:docMk/>
            <pc:sldMk cId="3135383810" sldId="313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43:09.188" v="387"/>
          <ac:spMkLst>
            <pc:docMk/>
            <pc:sldMk cId="3135383810" sldId="313"/>
            <ac:spMk id="15" creationId="{4073C21C-85EA-4546-A21E-4C1B78CF2ADB}"/>
          </ac:spMkLst>
        </pc:spChg>
        <pc:picChg chg="mod">
          <ac:chgData name="" userId="5a367701964fb6c7" providerId="LiveId" clId="{47525F20-6ED3-4438-814A-DD78B4169562}" dt="2017-09-06T08:30:44.661" v="332" actId="1076"/>
          <ac:picMkLst>
            <pc:docMk/>
            <pc:sldMk cId="3135383810" sldId="313"/>
            <ac:picMk id="10" creationId="{00000000-0000-0000-0000-000000000000}"/>
          </ac:picMkLst>
        </pc:picChg>
        <pc:picChg chg="add mod ord">
          <ac:chgData name="" userId="5a367701964fb6c7" providerId="LiveId" clId="{47525F20-6ED3-4438-814A-DD78B4169562}" dt="2017-09-06T08:24:54.205" v="278" actId="1076"/>
          <ac:picMkLst>
            <pc:docMk/>
            <pc:sldMk cId="3135383810" sldId="313"/>
            <ac:picMk id="11" creationId="{4E64B6D2-06CE-4995-8BA6-62400460D81C}"/>
          </ac:picMkLst>
        </pc:picChg>
        <pc:picChg chg="add mod">
          <ac:chgData name="" userId="5a367701964fb6c7" providerId="LiveId" clId="{47525F20-6ED3-4438-814A-DD78B4169562}" dt="2017-09-06T08:30:51.108" v="334" actId="14100"/>
          <ac:picMkLst>
            <pc:docMk/>
            <pc:sldMk cId="3135383810" sldId="313"/>
            <ac:picMk id="13" creationId="{48D07157-D64F-4283-B574-8D7300F41462}"/>
          </ac:picMkLst>
        </pc:picChg>
        <pc:picChg chg="add mod">
          <ac:chgData name="" userId="5a367701964fb6c7" providerId="LiveId" clId="{47525F20-6ED3-4438-814A-DD78B4169562}" dt="2017-09-06T08:31:22.107" v="337" actId="14100"/>
          <ac:picMkLst>
            <pc:docMk/>
            <pc:sldMk cId="3135383810" sldId="313"/>
            <ac:picMk id="14" creationId="{27B5C2E9-8816-4EE2-9E0A-E090A4D41B53}"/>
          </ac:picMkLst>
        </pc:picChg>
        <pc:picChg chg="del">
          <ac:chgData name="" userId="5a367701964fb6c7" providerId="LiveId" clId="{47525F20-6ED3-4438-814A-DD78B4169562}" dt="2017-09-06T08:24:49.210" v="274" actId="478"/>
          <ac:picMkLst>
            <pc:docMk/>
            <pc:sldMk cId="3135383810" sldId="313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22.469" v="391"/>
        <pc:sldMkLst>
          <pc:docMk/>
          <pc:sldMk cId="3532403638" sldId="314"/>
        </pc:sldMkLst>
        <pc:spChg chg="del">
          <ac:chgData name="" userId="5a367701964fb6c7" providerId="LiveId" clId="{47525F20-6ED3-4438-814A-DD78B4169562}" dt="2017-09-06T08:43:22.164" v="390" actId="478"/>
          <ac:spMkLst>
            <pc:docMk/>
            <pc:sldMk cId="3532403638" sldId="314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6:22.764" v="287" actId="1076"/>
          <ac:spMkLst>
            <pc:docMk/>
            <pc:sldMk cId="3532403638" sldId="314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22.164" v="390" actId="478"/>
          <ac:spMkLst>
            <pc:docMk/>
            <pc:sldMk cId="3532403638" sldId="314"/>
            <ac:spMk id="8" creationId="{E08C4900-3655-4BD5-9D71-E25D602258E4}"/>
          </ac:spMkLst>
        </pc:spChg>
        <pc:spChg chg="add">
          <ac:chgData name="" userId="5a367701964fb6c7" providerId="LiveId" clId="{47525F20-6ED3-4438-814A-DD78B4169562}" dt="2017-09-05T17:38:25.929" v="18" actId="1076"/>
          <ac:spMkLst>
            <pc:docMk/>
            <pc:sldMk cId="3532403638" sldId="314"/>
            <ac:spMk id="10" creationId="{C6CBF76E-3C73-4A9C-8DB1-E54E7AF24940}"/>
          </ac:spMkLst>
        </pc:spChg>
        <pc:spChg chg="add">
          <ac:chgData name="" userId="5a367701964fb6c7" providerId="LiveId" clId="{47525F20-6ED3-4438-814A-DD78B4169562}" dt="2017-09-06T08:43:22.469" v="391"/>
          <ac:spMkLst>
            <pc:docMk/>
            <pc:sldMk cId="3532403638" sldId="314"/>
            <ac:spMk id="12" creationId="{5AA8ED90-4AEA-4A48-8E7C-4D9F15A8E207}"/>
          </ac:spMkLst>
        </pc:spChg>
        <pc:picChg chg="add del">
          <ac:chgData name="" userId="5a367701964fb6c7" providerId="LiveId" clId="{47525F20-6ED3-4438-814A-DD78B4169562}" dt="2017-09-06T08:26:07.973" v="284" actId="1076"/>
          <ac:picMkLst>
            <pc:docMk/>
            <pc:sldMk cId="3532403638" sldId="314"/>
            <ac:picMk id="4" creationId="{A49483F5-F53E-45DB-BEA3-DEF27A6E027A}"/>
          </ac:picMkLst>
        </pc:picChg>
        <pc:picChg chg="add ord">
          <ac:chgData name="" userId="5a367701964fb6c7" providerId="LiveId" clId="{47525F20-6ED3-4438-814A-DD78B4169562}" dt="2017-09-06T08:26:16.850" v="286" actId="167"/>
          <ac:picMkLst>
            <pc:docMk/>
            <pc:sldMk cId="3532403638" sldId="314"/>
            <ac:picMk id="11" creationId="{98F48AD7-38DC-4B9A-9B9D-D77D1B2EC7A7}"/>
          </ac:picMkLst>
        </pc:picChg>
        <pc:picChg chg="del">
          <ac:chgData name="" userId="5a367701964fb6c7" providerId="LiveId" clId="{47525F20-6ED3-4438-814A-DD78B4169562}" dt="2017-09-06T08:26:06.584" v="282" actId="478"/>
          <ac:picMkLst>
            <pc:docMk/>
            <pc:sldMk cId="3532403638" sldId="314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30.669" v="373"/>
        <pc:sldMkLst>
          <pc:docMk/>
          <pc:sldMk cId="2831547475" sldId="315"/>
        </pc:sldMkLst>
        <pc:spChg chg="del">
          <ac:chgData name="" userId="5a367701964fb6c7" providerId="LiveId" clId="{47525F20-6ED3-4438-814A-DD78B4169562}" dt="2017-09-06T08:42:30.493" v="372" actId="478"/>
          <ac:spMkLst>
            <pc:docMk/>
            <pc:sldMk cId="2831547475" sldId="315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2:30.493" v="372" actId="478"/>
          <ac:spMkLst>
            <pc:docMk/>
            <pc:sldMk cId="2831547475" sldId="315"/>
            <ac:spMk id="6" creationId="{C5B9C324-0848-4843-A346-2B9EF6B3DBBF}"/>
          </ac:spMkLst>
        </pc:spChg>
        <pc:spChg chg="mod">
          <ac:chgData name="" userId="5a367701964fb6c7" providerId="LiveId" clId="{47525F20-6ED3-4438-814A-DD78B4169562}" dt="2017-09-06T08:17:02.293" v="165" actId="1036"/>
          <ac:spMkLst>
            <pc:docMk/>
            <pc:sldMk cId="2831547475" sldId="315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42:30.669" v="373"/>
          <ac:spMkLst>
            <pc:docMk/>
            <pc:sldMk cId="2831547475" sldId="315"/>
            <ac:spMk id="19" creationId="{3D024A10-242F-4C51-B452-629AA8070D80}"/>
          </ac:spMkLst>
        </pc:spChg>
        <pc:picChg chg="add ord">
          <ac:chgData name="" userId="5a367701964fb6c7" providerId="LiveId" clId="{47525F20-6ED3-4438-814A-DD78B4169562}" dt="2017-09-06T08:16:55.199" v="156" actId="167"/>
          <ac:picMkLst>
            <pc:docMk/>
            <pc:sldMk cId="2831547475" sldId="315"/>
            <ac:picMk id="17" creationId="{4388846F-48C3-4910-BBE2-328BDB486CB3}"/>
          </ac:picMkLst>
        </pc:picChg>
        <pc:picChg chg="del">
          <ac:chgData name="" userId="5a367701964fb6c7" providerId="LiveId" clId="{47525F20-6ED3-4438-814A-DD78B4169562}" dt="2017-09-06T08:16:53.043" v="154" actId="478"/>
          <ac:picMkLst>
            <pc:docMk/>
            <pc:sldMk cId="2831547475" sldId="315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42.059" v="401"/>
        <pc:sldMkLst>
          <pc:docMk/>
          <pc:sldMk cId="4248876783" sldId="318"/>
        </pc:sldMkLst>
        <pc:spChg chg="del">
          <ac:chgData name="" userId="5a367701964fb6c7" providerId="LiveId" clId="{47525F20-6ED3-4438-814A-DD78B4169562}" dt="2017-09-06T08:43:41.909" v="400" actId="478"/>
          <ac:spMkLst>
            <pc:docMk/>
            <pc:sldMk cId="4248876783" sldId="318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7:38.621" v="305" actId="1076"/>
          <ac:spMkLst>
            <pc:docMk/>
            <pc:sldMk cId="4248876783" sldId="318"/>
            <ac:spMk id="7" creationId="{00000000-0000-0000-0000-000000000000}"/>
          </ac:spMkLst>
        </pc:spChg>
        <pc:spChg chg="add del ord">
          <ac:chgData name="" userId="5a367701964fb6c7" providerId="LiveId" clId="{47525F20-6ED3-4438-814A-DD78B4169562}" dt="2017-09-06T08:27:35.149" v="304" actId="478"/>
          <ac:spMkLst>
            <pc:docMk/>
            <pc:sldMk cId="4248876783" sldId="318"/>
            <ac:spMk id="11" creationId="{CCF9AB86-ED49-4937-9E3D-368BBCCFC331}"/>
          </ac:spMkLst>
        </pc:spChg>
        <pc:spChg chg="add mod">
          <ac:chgData name="" userId="5a367701964fb6c7" providerId="LiveId" clId="{47525F20-6ED3-4438-814A-DD78B4169562}" dt="2017-09-06T08:43:41.909" v="400" actId="478"/>
          <ac:spMkLst>
            <pc:docMk/>
            <pc:sldMk cId="4248876783" sldId="318"/>
            <ac:spMk id="14" creationId="{D544E46F-0621-4C45-9CD6-63DACB6418B8}"/>
          </ac:spMkLst>
        </pc:spChg>
        <pc:spChg chg="add">
          <ac:chgData name="" userId="5a367701964fb6c7" providerId="LiveId" clId="{47525F20-6ED3-4438-814A-DD78B4169562}" dt="2017-09-06T08:43:42.059" v="401"/>
          <ac:spMkLst>
            <pc:docMk/>
            <pc:sldMk cId="4248876783" sldId="318"/>
            <ac:spMk id="15" creationId="{DF5A06E7-CF2A-4210-902A-328C80075BD2}"/>
          </ac:spMkLst>
        </pc:spChg>
        <pc:grpChg chg="add mod">
          <ac:chgData name="" userId="5a367701964fb6c7" providerId="LiveId" clId="{47525F20-6ED3-4438-814A-DD78B4169562}" dt="2017-09-06T08:34:25.565" v="352" actId="1038"/>
          <ac:grpSpMkLst>
            <pc:docMk/>
            <pc:sldMk cId="4248876783" sldId="318"/>
            <ac:grpSpMk id="6" creationId="{3B1BD699-C409-42FF-AD8E-9DD0695EDBF6}"/>
          </ac:grpSpMkLst>
        </pc:grpChg>
        <pc:picChg chg="add mod modCrop">
          <ac:chgData name="" userId="5a367701964fb6c7" providerId="LiveId" clId="{47525F20-6ED3-4438-814A-DD78B4169562}" dt="2017-09-06T08:34:25.565" v="352" actId="1038"/>
          <ac:picMkLst>
            <pc:docMk/>
            <pc:sldMk cId="4248876783" sldId="318"/>
            <ac:picMk id="4" creationId="{F29AF022-161B-479E-A514-4402E77BC346}"/>
          </ac:picMkLst>
        </pc:picChg>
        <pc:picChg chg="mod">
          <ac:chgData name="" userId="5a367701964fb6c7" providerId="LiveId" clId="{47525F20-6ED3-4438-814A-DD78B4169562}" dt="2017-09-06T08:34:25.565" v="352" actId="1038"/>
          <ac:picMkLst>
            <pc:docMk/>
            <pc:sldMk cId="4248876783" sldId="318"/>
            <ac:picMk id="8" creationId="{00000000-0000-0000-0000-000000000000}"/>
          </ac:picMkLst>
        </pc:picChg>
        <pc:picChg chg="add del ord">
          <ac:chgData name="" userId="5a367701964fb6c7" providerId="LiveId" clId="{47525F20-6ED3-4438-814A-DD78B4169562}" dt="2017-09-06T08:27:31.591" v="303" actId="478"/>
          <ac:picMkLst>
            <pc:docMk/>
            <pc:sldMk cId="4248876783" sldId="318"/>
            <ac:picMk id="10" creationId="{B05D8BC4-1614-4D27-9AA3-9D4042E01087}"/>
          </ac:picMkLst>
        </pc:picChg>
        <pc:picChg chg="add mod">
          <ac:chgData name="" userId="5a367701964fb6c7" providerId="LiveId" clId="{47525F20-6ED3-4438-814A-DD78B4169562}" dt="2017-09-06T08:34:25.565" v="352" actId="1038"/>
          <ac:picMkLst>
            <pc:docMk/>
            <pc:sldMk cId="4248876783" sldId="318"/>
            <ac:picMk id="12" creationId="{267DBAFE-38C7-4E7B-AA52-8E422689E21F}"/>
          </ac:picMkLst>
        </pc:picChg>
        <pc:picChg chg="add mod">
          <ac:chgData name="" userId="5a367701964fb6c7" providerId="LiveId" clId="{47525F20-6ED3-4438-814A-DD78B4169562}" dt="2017-09-06T08:34:25.565" v="352" actId="1038"/>
          <ac:picMkLst>
            <pc:docMk/>
            <pc:sldMk cId="4248876783" sldId="318"/>
            <ac:picMk id="13" creationId="{BD4C5798-E663-40CC-BDE5-37084A52436D}"/>
          </ac:picMkLst>
        </pc:picChg>
        <pc:picChg chg="del">
          <ac:chgData name="" userId="5a367701964fb6c7" providerId="LiveId" clId="{47525F20-6ED3-4438-814A-DD78B4169562}" dt="2017-09-06T08:27:26.569" v="299" actId="478"/>
          <ac:picMkLst>
            <pc:docMk/>
            <pc:sldMk cId="4248876783" sldId="318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55.894" v="407"/>
        <pc:sldMkLst>
          <pc:docMk/>
          <pc:sldMk cId="3554740787" sldId="319"/>
        </pc:sldMkLst>
        <pc:spChg chg="del">
          <ac:chgData name="" userId="5a367701964fb6c7" providerId="LiveId" clId="{47525F20-6ED3-4438-814A-DD78B4169562}" dt="2017-09-06T08:43:55.710" v="406" actId="478"/>
          <ac:spMkLst>
            <pc:docMk/>
            <pc:sldMk cId="3554740787" sldId="319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8:12.605" v="316" actId="1076"/>
          <ac:spMkLst>
            <pc:docMk/>
            <pc:sldMk cId="3554740787" sldId="319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55.710" v="406" actId="478"/>
          <ac:spMkLst>
            <pc:docMk/>
            <pc:sldMk cId="3554740787" sldId="319"/>
            <ac:spMk id="9" creationId="{FA0A441C-EE38-466F-99AB-B696605D4946}"/>
          </ac:spMkLst>
        </pc:spChg>
        <pc:spChg chg="add del ord">
          <ac:chgData name="" userId="5a367701964fb6c7" providerId="LiveId" clId="{47525F20-6ED3-4438-814A-DD78B4169562}" dt="2017-09-06T08:28:04.692" v="313" actId="478"/>
          <ac:spMkLst>
            <pc:docMk/>
            <pc:sldMk cId="3554740787" sldId="319"/>
            <ac:spMk id="19" creationId="{CEF8975C-9A1E-4E7D-9411-76DB187B17B8}"/>
          </ac:spMkLst>
        </pc:spChg>
        <pc:spChg chg="add">
          <ac:chgData name="" userId="5a367701964fb6c7" providerId="LiveId" clId="{47525F20-6ED3-4438-814A-DD78B4169562}" dt="2017-09-06T08:43:55.894" v="407"/>
          <ac:spMkLst>
            <pc:docMk/>
            <pc:sldMk cId="3554740787" sldId="319"/>
            <ac:spMk id="20" creationId="{89D7973C-072E-4408-A352-CE7CEEACE957}"/>
          </ac:spMkLst>
        </pc:spChg>
        <pc:picChg chg="add mod ord">
          <ac:chgData name="" userId="5a367701964fb6c7" providerId="LiveId" clId="{47525F20-6ED3-4438-814A-DD78B4169562}" dt="2017-09-06T08:28:09.029" v="315" actId="1076"/>
          <ac:picMkLst>
            <pc:docMk/>
            <pc:sldMk cId="3554740787" sldId="319"/>
            <ac:picMk id="18" creationId="{959730C0-D73E-402D-88A2-7A40011C94C0}"/>
          </ac:picMkLst>
        </pc:picChg>
        <pc:picChg chg="del">
          <ac:chgData name="" userId="5a367701964fb6c7" providerId="LiveId" clId="{47525F20-6ED3-4438-814A-DD78B4169562}" dt="2017-09-06T08:27:56.980" v="310" actId="478"/>
          <ac:picMkLst>
            <pc:docMk/>
            <pc:sldMk cId="3554740787" sldId="319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4:10.672" v="413"/>
        <pc:sldMkLst>
          <pc:docMk/>
          <pc:sldMk cId="3435648553" sldId="320"/>
        </pc:sldMkLst>
        <pc:spChg chg="del">
          <ac:chgData name="" userId="5a367701964fb6c7" providerId="LiveId" clId="{47525F20-6ED3-4438-814A-DD78B4169562}" dt="2017-09-06T08:44:10.508" v="412" actId="478"/>
          <ac:spMkLst>
            <pc:docMk/>
            <pc:sldMk cId="3435648553" sldId="320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8:45.108" v="327" actId="1076"/>
          <ac:spMkLst>
            <pc:docMk/>
            <pc:sldMk cId="3435648553" sldId="320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4:10.508" v="412" actId="478"/>
          <ac:spMkLst>
            <pc:docMk/>
            <pc:sldMk cId="3435648553" sldId="320"/>
            <ac:spMk id="9" creationId="{6C7D87EA-A051-4D45-B384-2523224B94DC}"/>
          </ac:spMkLst>
        </pc:spChg>
        <pc:spChg chg="add">
          <ac:chgData name="" userId="5a367701964fb6c7" providerId="LiveId" clId="{47525F20-6ED3-4438-814A-DD78B4169562}" dt="2017-09-05T17:39:27.190" v="21" actId="1076"/>
          <ac:spMkLst>
            <pc:docMk/>
            <pc:sldMk cId="3435648553" sldId="320"/>
            <ac:spMk id="11" creationId="{FC15703E-6AB5-4242-B946-E494C6EB0E13}"/>
          </ac:spMkLst>
        </pc:spChg>
        <pc:spChg chg="add del ord">
          <ac:chgData name="" userId="5a367701964fb6c7" providerId="LiveId" clId="{47525F20-6ED3-4438-814A-DD78B4169562}" dt="2017-09-06T08:28:41.331" v="326" actId="478"/>
          <ac:spMkLst>
            <pc:docMk/>
            <pc:sldMk cId="3435648553" sldId="320"/>
            <ac:spMk id="13" creationId="{7605AB50-04B9-4510-940E-80D4DFC36342}"/>
          </ac:spMkLst>
        </pc:spChg>
        <pc:spChg chg="add">
          <ac:chgData name="" userId="5a367701964fb6c7" providerId="LiveId" clId="{47525F20-6ED3-4438-814A-DD78B4169562}" dt="2017-09-06T08:44:10.672" v="413"/>
          <ac:spMkLst>
            <pc:docMk/>
            <pc:sldMk cId="3435648553" sldId="320"/>
            <ac:spMk id="14" creationId="{C5820F87-75DD-4992-905E-263F38DC4A46}"/>
          </ac:spMkLst>
        </pc:spChg>
        <pc:picChg chg="mod">
          <ac:chgData name="" userId="5a367701964fb6c7" providerId="LiveId" clId="{47525F20-6ED3-4438-814A-DD78B4169562}" dt="2017-09-06T08:28:29.798" v="322" actId="1076"/>
          <ac:picMkLst>
            <pc:docMk/>
            <pc:sldMk cId="3435648553" sldId="320"/>
            <ac:picMk id="6" creationId="{00000000-0000-0000-0000-000000000000}"/>
          </ac:picMkLst>
        </pc:picChg>
        <pc:picChg chg="add ord">
          <ac:chgData name="" userId="5a367701964fb6c7" providerId="LiveId" clId="{47525F20-6ED3-4438-814A-DD78B4169562}" dt="2017-09-06T08:28:36.166" v="325" actId="167"/>
          <ac:picMkLst>
            <pc:docMk/>
            <pc:sldMk cId="3435648553" sldId="320"/>
            <ac:picMk id="12" creationId="{FC5D0CE9-5374-4F28-B2CF-AD4D6410779E}"/>
          </ac:picMkLst>
        </pc:picChg>
        <pc:picChg chg="del">
          <ac:chgData name="" userId="5a367701964fb6c7" providerId="LiveId" clId="{47525F20-6ED3-4438-814A-DD78B4169562}" dt="2017-09-06T08:28:32.111" v="323" actId="478"/>
          <ac:picMkLst>
            <pc:docMk/>
            <pc:sldMk cId="3435648553" sldId="320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15:35.982" v="153" actId="1076"/>
        <pc:sldMkLst>
          <pc:docMk/>
          <pc:sldMk cId="3249597638" sldId="321"/>
        </pc:sldMkLst>
        <pc:spChg chg="del mod">
          <ac:chgData name="" userId="5a367701964fb6c7" providerId="LiveId" clId="{47525F20-6ED3-4438-814A-DD78B4169562}" dt="2017-09-06T08:09:17.060" v="97" actId="478"/>
          <ac:spMkLst>
            <pc:docMk/>
            <pc:sldMk cId="3249597638" sldId="321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5T17:36:09.318" v="11" actId="13926"/>
          <ac:spMkLst>
            <pc:docMk/>
            <pc:sldMk cId="3249597638" sldId="321"/>
            <ac:spMk id="3" creationId="{7905D2FF-469C-4BA7-A12A-AD79481DC9BD}"/>
          </ac:spMkLst>
        </pc:spChg>
        <pc:spChg chg="del">
          <ac:chgData name="" userId="5a367701964fb6c7" providerId="LiveId" clId="{47525F20-6ED3-4438-814A-DD78B4169562}" dt="2017-09-06T08:13:25.317" v="148" actId="478"/>
          <ac:spMkLst>
            <pc:docMk/>
            <pc:sldMk cId="3249597638" sldId="321"/>
            <ac:spMk id="7" creationId="{00000000-0000-0000-0000-000000000000}"/>
          </ac:spMkLst>
        </pc:spChg>
        <pc:spChg chg="add del mod">
          <ac:chgData name="" userId="5a367701964fb6c7" providerId="LiveId" clId="{47525F20-6ED3-4438-814A-DD78B4169562}" dt="2017-09-06T08:09:32.748" v="99" actId="478"/>
          <ac:spMkLst>
            <pc:docMk/>
            <pc:sldMk cId="3249597638" sldId="321"/>
            <ac:spMk id="8" creationId="{496B1A1B-F564-4448-918F-8FD964BDB80A}"/>
          </ac:spMkLst>
        </pc:spChg>
        <pc:spChg chg="add">
          <ac:chgData name="" userId="5a367701964fb6c7" providerId="LiveId" clId="{47525F20-6ED3-4438-814A-DD78B4169562}" dt="2017-09-06T08:09:17.299" v="98" actId="1076"/>
          <ac:spMkLst>
            <pc:docMk/>
            <pc:sldMk cId="3249597638" sldId="321"/>
            <ac:spMk id="12" creationId="{C198A019-4078-4A61-8A37-7E32EDD4B2E7}"/>
          </ac:spMkLst>
        </pc:spChg>
        <pc:spChg chg="add">
          <ac:chgData name="" userId="5a367701964fb6c7" providerId="LiveId" clId="{47525F20-6ED3-4438-814A-DD78B4169562}" dt="2017-09-06T08:13:25.524" v="149" actId="1076"/>
          <ac:spMkLst>
            <pc:docMk/>
            <pc:sldMk cId="3249597638" sldId="321"/>
            <ac:spMk id="14" creationId="{0005A6CF-0ADE-44FC-B50F-C7C19D94081B}"/>
          </ac:spMkLst>
        </pc:spChg>
        <pc:picChg chg="mod">
          <ac:chgData name="" userId="5a367701964fb6c7" providerId="LiveId" clId="{47525F20-6ED3-4438-814A-DD78B4169562}" dt="2017-09-06T08:15:28.679" v="152" actId="1076"/>
          <ac:picMkLst>
            <pc:docMk/>
            <pc:sldMk cId="3249597638" sldId="321"/>
            <ac:picMk id="6" creationId="{00000000-0000-0000-0000-000000000000}"/>
          </ac:picMkLst>
        </pc:picChg>
        <pc:picChg chg="add mod">
          <ac:chgData name="" userId="5a367701964fb6c7" providerId="LiveId" clId="{47525F20-6ED3-4438-814A-DD78B4169562}" dt="2017-09-06T08:15:35.982" v="153" actId="1076"/>
          <ac:picMkLst>
            <pc:docMk/>
            <pc:sldMk cId="3249597638" sldId="321"/>
            <ac:picMk id="13" creationId="{B7F9AE40-EE98-420A-95CA-2CE63F1DA0B3}"/>
          </ac:picMkLst>
        </pc:picChg>
        <pc:picChg chg="del">
          <ac:chgData name="" userId="5a367701964fb6c7" providerId="LiveId" clId="{47525F20-6ED3-4438-814A-DD78B4169562}" dt="2017-09-06T08:13:25.317" v="148" actId="478"/>
          <ac:picMkLst>
            <pc:docMk/>
            <pc:sldMk cId="3249597638" sldId="321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11:18.412" v="142" actId="167"/>
        <pc:sldMkLst>
          <pc:docMk/>
          <pc:sldMk cId="1122896643" sldId="322"/>
        </pc:sldMkLst>
        <pc:spChg chg="mod">
          <ac:chgData name="" userId="5a367701964fb6c7" providerId="LiveId" clId="{47525F20-6ED3-4438-814A-DD78B4169562}" dt="2017-09-06T08:08:52.304" v="95" actId="404"/>
          <ac:spMkLst>
            <pc:docMk/>
            <pc:sldMk cId="1122896643" sldId="322"/>
            <ac:spMk id="2" creationId="{00000000-0000-0000-0000-000000000000}"/>
          </ac:spMkLst>
        </pc:spChg>
        <pc:picChg chg="add del">
          <ac:chgData name="" userId="5a367701964fb6c7" providerId="LiveId" clId="{47525F20-6ED3-4438-814A-DD78B4169562}" dt="2017-09-06T08:10:15.402" v="100" actId="478"/>
          <ac:picMkLst>
            <pc:docMk/>
            <pc:sldMk cId="1122896643" sldId="322"/>
            <ac:picMk id="21" creationId="{CC0FB5CE-7812-42F6-97A3-E48B215FF2D6}"/>
          </ac:picMkLst>
        </pc:picChg>
        <pc:picChg chg="add del">
          <ac:chgData name="" userId="5a367701964fb6c7" providerId="LiveId" clId="{47525F20-6ED3-4438-814A-DD78B4169562}" dt="2017-09-06T08:11:10.622" v="140" actId="478"/>
          <ac:picMkLst>
            <pc:docMk/>
            <pc:sldMk cId="1122896643" sldId="322"/>
            <ac:picMk id="22" creationId="{09DA027D-AF09-401A-84C8-B1E516076114}"/>
          </ac:picMkLst>
        </pc:picChg>
        <pc:picChg chg="del">
          <ac:chgData name="" userId="5a367701964fb6c7" providerId="LiveId" clId="{47525F20-6ED3-4438-814A-DD78B4169562}" dt="2017-09-06T08:08:34.043" v="63" actId="478"/>
          <ac:picMkLst>
            <pc:docMk/>
            <pc:sldMk cId="1122896643" sldId="322"/>
            <ac:picMk id="23" creationId="{00000000-0000-0000-0000-000000000000}"/>
          </ac:picMkLst>
        </pc:picChg>
        <pc:picChg chg="add ord">
          <ac:chgData name="" userId="5a367701964fb6c7" providerId="LiveId" clId="{47525F20-6ED3-4438-814A-DD78B4169562}" dt="2017-09-06T08:11:18.412" v="142" actId="167"/>
          <ac:picMkLst>
            <pc:docMk/>
            <pc:sldMk cId="1122896643" sldId="322"/>
            <ac:picMk id="24" creationId="{70654A42-C938-4300-B7C8-39F224BC661F}"/>
          </ac:picMkLst>
        </pc:picChg>
      </pc:sldChg>
      <pc:sldChg chg="addSp delSp modSp">
        <pc:chgData name="" userId="5a367701964fb6c7" providerId="LiveId" clId="{47525F20-6ED3-4438-814A-DD78B4169562}" dt="2017-09-06T08:42:48.513" v="379"/>
        <pc:sldMkLst>
          <pc:docMk/>
          <pc:sldMk cId="1856329082" sldId="323"/>
        </pc:sldMkLst>
        <pc:spChg chg="del">
          <ac:chgData name="" userId="5a367701964fb6c7" providerId="LiveId" clId="{47525F20-6ED3-4438-814A-DD78B4169562}" dt="2017-09-06T08:42:48.298" v="378" actId="478"/>
          <ac:spMkLst>
            <pc:docMk/>
            <pc:sldMk cId="1856329082" sldId="323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2:48.298" v="378" actId="478"/>
          <ac:spMkLst>
            <pc:docMk/>
            <pc:sldMk cId="1856329082" sldId="323"/>
            <ac:spMk id="7" creationId="{A54E6BA4-A5E2-43B4-8649-CB3968DE77CE}"/>
          </ac:spMkLst>
        </pc:spChg>
        <pc:spChg chg="del">
          <ac:chgData name="" userId="5a367701964fb6c7" providerId="LiveId" clId="{47525F20-6ED3-4438-814A-DD78B4169562}" dt="2017-09-06T08:21:34.263" v="205" actId="478"/>
          <ac:spMkLst>
            <pc:docMk/>
            <pc:sldMk cId="1856329082" sldId="323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5T17:36:57.771" v="14" actId="1076"/>
          <ac:spMkLst>
            <pc:docMk/>
            <pc:sldMk cId="1856329082" sldId="323"/>
            <ac:spMk id="10" creationId="{666DB158-9694-4431-A179-9EC62F574B32}"/>
          </ac:spMkLst>
        </pc:spChg>
        <pc:spChg chg="add">
          <ac:chgData name="" userId="5a367701964fb6c7" providerId="LiveId" clId="{47525F20-6ED3-4438-814A-DD78B4169562}" dt="2017-09-06T08:21:34.457" v="206" actId="1076"/>
          <ac:spMkLst>
            <pc:docMk/>
            <pc:sldMk cId="1856329082" sldId="323"/>
            <ac:spMk id="12" creationId="{AC6A6F40-C821-4007-8DBB-A431A8F023A6}"/>
          </ac:spMkLst>
        </pc:spChg>
        <pc:spChg chg="add">
          <ac:chgData name="" userId="5a367701964fb6c7" providerId="LiveId" clId="{47525F20-6ED3-4438-814A-DD78B4169562}" dt="2017-09-06T08:42:48.513" v="379"/>
          <ac:spMkLst>
            <pc:docMk/>
            <pc:sldMk cId="1856329082" sldId="323"/>
            <ac:spMk id="13" creationId="{2065E6D2-7A4C-4783-9302-8710FBBCF772}"/>
          </ac:spMkLst>
        </pc:spChg>
        <pc:picChg chg="mod">
          <ac:chgData name="" userId="5a367701964fb6c7" providerId="LiveId" clId="{47525F20-6ED3-4438-814A-DD78B4169562}" dt="2017-09-06T08:22:00.189" v="221" actId="1076"/>
          <ac:picMkLst>
            <pc:docMk/>
            <pc:sldMk cId="1856329082" sldId="323"/>
            <ac:picMk id="4" creationId="{00000000-0000-0000-0000-000000000000}"/>
          </ac:picMkLst>
        </pc:picChg>
        <pc:picChg chg="add">
          <ac:chgData name="" userId="5a367701964fb6c7" providerId="LiveId" clId="{47525F20-6ED3-4438-814A-DD78B4169562}" dt="2017-09-06T08:21:34.457" v="206" actId="1076"/>
          <ac:picMkLst>
            <pc:docMk/>
            <pc:sldMk cId="1856329082" sldId="323"/>
            <ac:picMk id="11" creationId="{3CAF42CE-C7AD-48DC-9261-F53B5DC30772}"/>
          </ac:picMkLst>
        </pc:picChg>
        <pc:picChg chg="del">
          <ac:chgData name="" userId="5a367701964fb6c7" providerId="LiveId" clId="{47525F20-6ED3-4438-814A-DD78B4169562}" dt="2017-09-06T08:21:34.263" v="205" actId="478"/>
          <ac:picMkLst>
            <pc:docMk/>
            <pc:sldMk cId="1856329082" sldId="323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53.687" v="381"/>
        <pc:sldMkLst>
          <pc:docMk/>
          <pc:sldMk cId="672537604" sldId="324"/>
        </pc:sldMkLst>
        <pc:spChg chg="del">
          <ac:chgData name="" userId="5a367701964fb6c7" providerId="LiveId" clId="{47525F20-6ED3-4438-814A-DD78B4169562}" dt="2017-09-06T08:42:53.509" v="380" actId="478"/>
          <ac:spMkLst>
            <pc:docMk/>
            <pc:sldMk cId="672537604" sldId="324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3:08.780" v="242" actId="1038"/>
          <ac:spMkLst>
            <pc:docMk/>
            <pc:sldMk cId="672537604" sldId="324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53.509" v="380" actId="478"/>
          <ac:spMkLst>
            <pc:docMk/>
            <pc:sldMk cId="672537604" sldId="324"/>
            <ac:spMk id="8" creationId="{24CC6F5C-7FE7-462F-8774-035E6F0F3489}"/>
          </ac:spMkLst>
        </pc:spChg>
        <pc:spChg chg="add">
          <ac:chgData name="" userId="5a367701964fb6c7" providerId="LiveId" clId="{47525F20-6ED3-4438-814A-DD78B4169562}" dt="2017-09-05T17:37:33.931" v="15" actId="1038"/>
          <ac:spMkLst>
            <pc:docMk/>
            <pc:sldMk cId="672537604" sldId="324"/>
            <ac:spMk id="10" creationId="{58BE3A3F-7A23-496F-8357-3303E82BB045}"/>
          </ac:spMkLst>
        </pc:spChg>
        <pc:spChg chg="add">
          <ac:chgData name="" userId="5a367701964fb6c7" providerId="LiveId" clId="{47525F20-6ED3-4438-814A-DD78B4169562}" dt="2017-09-06T08:42:53.687" v="381"/>
          <ac:spMkLst>
            <pc:docMk/>
            <pc:sldMk cId="672537604" sldId="324"/>
            <ac:spMk id="12" creationId="{AB08220D-83D7-49C0-863A-73EFB3981F06}"/>
          </ac:spMkLst>
        </pc:spChg>
        <pc:picChg chg="add mod ord">
          <ac:chgData name="" userId="5a367701964fb6c7" providerId="LiveId" clId="{47525F20-6ED3-4438-814A-DD78B4169562}" dt="2017-09-06T08:23:05.013" v="236" actId="1076"/>
          <ac:picMkLst>
            <pc:docMk/>
            <pc:sldMk cId="672537604" sldId="324"/>
            <ac:picMk id="11" creationId="{2A6D2D86-B606-421C-B8B3-646032965C7D}"/>
          </ac:picMkLst>
        </pc:picChg>
        <pc:picChg chg="del">
          <ac:chgData name="" userId="5a367701964fb6c7" providerId="LiveId" clId="{47525F20-6ED3-4438-814A-DD78B4169562}" dt="2017-09-06T08:22:55.470" v="232" actId="478"/>
          <ac:picMkLst>
            <pc:docMk/>
            <pc:sldMk cId="672537604" sldId="324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34.795" v="375"/>
        <pc:sldMkLst>
          <pc:docMk/>
          <pc:sldMk cId="2125974943" sldId="325"/>
        </pc:sldMkLst>
        <pc:spChg chg="del">
          <ac:chgData name="" userId="5a367701964fb6c7" providerId="LiveId" clId="{47525F20-6ED3-4438-814A-DD78B4169562}" dt="2017-09-06T08:42:34.591" v="374" actId="478"/>
          <ac:spMkLst>
            <pc:docMk/>
            <pc:sldMk cId="2125974943" sldId="325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19:24.628" v="185" actId="1076"/>
          <ac:spMkLst>
            <pc:docMk/>
            <pc:sldMk cId="2125974943" sldId="325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34.591" v="374" actId="478"/>
          <ac:spMkLst>
            <pc:docMk/>
            <pc:sldMk cId="2125974943" sldId="325"/>
            <ac:spMk id="8" creationId="{AA7E269D-9833-4CEE-97B5-7FFD3DC8DD21}"/>
          </ac:spMkLst>
        </pc:spChg>
        <pc:spChg chg="add mod">
          <ac:chgData name="" userId="5a367701964fb6c7" providerId="LiveId" clId="{47525F20-6ED3-4438-814A-DD78B4169562}" dt="2017-09-06T08:18:26.733" v="173" actId="14100"/>
          <ac:spMkLst>
            <pc:docMk/>
            <pc:sldMk cId="2125974943" sldId="325"/>
            <ac:spMk id="14" creationId="{FCD08C3B-467E-4E34-B897-EC21AB02C30A}"/>
          </ac:spMkLst>
        </pc:spChg>
        <pc:spChg chg="add">
          <ac:chgData name="" userId="5a367701964fb6c7" providerId="LiveId" clId="{47525F20-6ED3-4438-814A-DD78B4169562}" dt="2017-09-06T08:42:34.795" v="375"/>
          <ac:spMkLst>
            <pc:docMk/>
            <pc:sldMk cId="2125974943" sldId="325"/>
            <ac:spMk id="19" creationId="{3FCC7F11-6428-4459-B0D5-D25A9FF80F65}"/>
          </ac:spMkLst>
        </pc:spChg>
        <pc:picChg chg="add ord">
          <ac:chgData name="" userId="5a367701964fb6c7" providerId="LiveId" clId="{47525F20-6ED3-4438-814A-DD78B4169562}" dt="2017-09-06T08:18:07.765" v="168" actId="167"/>
          <ac:picMkLst>
            <pc:docMk/>
            <pc:sldMk cId="2125974943" sldId="325"/>
            <ac:picMk id="16" creationId="{8D8E966E-7B0C-43C8-8D66-629C1F07AD06}"/>
          </ac:picMkLst>
        </pc:picChg>
        <pc:picChg chg="del">
          <ac:chgData name="" userId="5a367701964fb6c7" providerId="LiveId" clId="{47525F20-6ED3-4438-814A-DD78B4169562}" dt="2017-09-06T08:18:05.835" v="166" actId="478"/>
          <ac:picMkLst>
            <pc:docMk/>
            <pc:sldMk cId="2125974943" sldId="325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04.798" v="385"/>
        <pc:sldMkLst>
          <pc:docMk/>
          <pc:sldMk cId="3955828917" sldId="326"/>
        </pc:sldMkLst>
        <pc:spChg chg="del">
          <ac:chgData name="" userId="5a367701964fb6c7" providerId="LiveId" clId="{47525F20-6ED3-4438-814A-DD78B4169562}" dt="2017-09-06T08:43:04.606" v="384" actId="478"/>
          <ac:spMkLst>
            <pc:docMk/>
            <pc:sldMk cId="3955828917" sldId="326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4:39.290" v="273" actId="1037"/>
          <ac:spMkLst>
            <pc:docMk/>
            <pc:sldMk cId="3955828917" sldId="326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04.606" v="384" actId="478"/>
          <ac:spMkLst>
            <pc:docMk/>
            <pc:sldMk cId="3955828917" sldId="326"/>
            <ac:spMk id="8" creationId="{D88EE9A1-0C4D-4BAC-9D54-4D6F12F5F2C0}"/>
          </ac:spMkLst>
        </pc:spChg>
        <pc:spChg chg="add">
          <ac:chgData name="" userId="5a367701964fb6c7" providerId="LiveId" clId="{47525F20-6ED3-4438-814A-DD78B4169562}" dt="2017-09-05T17:37:57.263" v="16" actId="1037"/>
          <ac:spMkLst>
            <pc:docMk/>
            <pc:sldMk cId="3955828917" sldId="326"/>
            <ac:spMk id="10" creationId="{842870EE-594A-44A4-B5DE-F5B2CA33B8CD}"/>
          </ac:spMkLst>
        </pc:spChg>
        <pc:spChg chg="add">
          <ac:chgData name="" userId="5a367701964fb6c7" providerId="LiveId" clId="{47525F20-6ED3-4438-814A-DD78B4169562}" dt="2017-09-06T08:43:04.798" v="385"/>
          <ac:spMkLst>
            <pc:docMk/>
            <pc:sldMk cId="3955828917" sldId="326"/>
            <ac:spMk id="12" creationId="{B61D1C1B-B470-4E1A-B439-1E39331C323B}"/>
          </ac:spMkLst>
        </pc:spChg>
        <pc:picChg chg="add del">
          <ac:chgData name="" userId="5a367701964fb6c7" providerId="LiveId" clId="{47525F20-6ED3-4438-814A-DD78B4169562}" dt="2017-09-06T08:24:28.650" v="258" actId="1037"/>
          <ac:picMkLst>
            <pc:docMk/>
            <pc:sldMk cId="3955828917" sldId="326"/>
            <ac:picMk id="11" creationId="{EF3EA47F-7C50-450B-9890-23F10DE18351}"/>
          </ac:picMkLst>
        </pc:picChg>
        <pc:picChg chg="add del">
          <ac:chgData name="" userId="5a367701964fb6c7" providerId="LiveId" clId="{47525F20-6ED3-4438-814A-DD78B4169562}" dt="2017-09-06T08:24:28.650" v="258" actId="1037"/>
          <ac:picMkLst>
            <pc:docMk/>
            <pc:sldMk cId="3955828917" sldId="326"/>
            <ac:picMk id="12" creationId="{C2D74CE2-24C4-469F-BEDB-91B8A748056D}"/>
          </ac:picMkLst>
        </pc:picChg>
        <pc:picChg chg="add ord">
          <ac:chgData name="" userId="5a367701964fb6c7" providerId="LiveId" clId="{47525F20-6ED3-4438-814A-DD78B4169562}" dt="2017-09-06T08:24:35.561" v="260" actId="167"/>
          <ac:picMkLst>
            <pc:docMk/>
            <pc:sldMk cId="3955828917" sldId="326"/>
            <ac:picMk id="13" creationId="{3D29FDD4-250B-416B-AA4F-DE783FAB3FF5}"/>
          </ac:picMkLst>
        </pc:picChg>
        <pc:picChg chg="del">
          <ac:chgData name="" userId="5a367701964fb6c7" providerId="LiveId" clId="{47525F20-6ED3-4438-814A-DD78B4169562}" dt="2017-09-06T08:24:26.269" v="256" actId="478"/>
          <ac:picMkLst>
            <pc:docMk/>
            <pc:sldMk cId="3955828917" sldId="326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16.387" v="389"/>
        <pc:sldMkLst>
          <pc:docMk/>
          <pc:sldMk cId="729990699" sldId="327"/>
        </pc:sldMkLst>
        <pc:spChg chg="del">
          <ac:chgData name="" userId="5a367701964fb6c7" providerId="LiveId" clId="{47525F20-6ED3-4438-814A-DD78B4169562}" dt="2017-09-06T08:43:16.157" v="388" actId="478"/>
          <ac:spMkLst>
            <pc:docMk/>
            <pc:sldMk cId="729990699" sldId="327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16.157" v="388" actId="478"/>
          <ac:spMkLst>
            <pc:docMk/>
            <pc:sldMk cId="729990699" sldId="327"/>
            <ac:spMk id="8" creationId="{09CAB699-AF17-4FAF-BE98-6119EABEB0EF}"/>
          </ac:spMkLst>
        </pc:spChg>
        <pc:spChg chg="add">
          <ac:chgData name="" userId="5a367701964fb6c7" providerId="LiveId" clId="{47525F20-6ED3-4438-814A-DD78B4169562}" dt="2017-09-05T17:38:03.282" v="17" actId="1038"/>
          <ac:spMkLst>
            <pc:docMk/>
            <pc:sldMk cId="729990699" sldId="327"/>
            <ac:spMk id="14" creationId="{83F82B0A-4FCE-4CCA-B99D-EE67BF14A868}"/>
          </ac:spMkLst>
        </pc:spChg>
        <pc:spChg chg="add">
          <ac:chgData name="" userId="5a367701964fb6c7" providerId="LiveId" clId="{47525F20-6ED3-4438-814A-DD78B4169562}" dt="2017-09-06T08:25:13.143" v="281" actId="1038"/>
          <ac:spMkLst>
            <pc:docMk/>
            <pc:sldMk cId="729990699" sldId="327"/>
            <ac:spMk id="17" creationId="{496B1AA9-2984-419F-A222-8127B9A58859}"/>
          </ac:spMkLst>
        </pc:spChg>
        <pc:spChg chg="add">
          <ac:chgData name="" userId="5a367701964fb6c7" providerId="LiveId" clId="{47525F20-6ED3-4438-814A-DD78B4169562}" dt="2017-09-06T08:43:16.387" v="389"/>
          <ac:spMkLst>
            <pc:docMk/>
            <pc:sldMk cId="729990699" sldId="327"/>
            <ac:spMk id="18" creationId="{804C4D9B-2C1E-412B-A260-AC6E711F3965}"/>
          </ac:spMkLst>
        </pc:spChg>
        <pc:picChg chg="add">
          <ac:chgData name="" userId="5a367701964fb6c7" providerId="LiveId" clId="{47525F20-6ED3-4438-814A-DD78B4169562}" dt="2017-09-06T08:25:13.143" v="281" actId="1038"/>
          <ac:picMkLst>
            <pc:docMk/>
            <pc:sldMk cId="729990699" sldId="327"/>
            <ac:picMk id="16" creationId="{D45B32B5-3AC1-42F3-9403-D0659994D2CD}"/>
          </ac:picMkLst>
        </pc:picChg>
        <pc:picChg chg="del">
          <ac:chgData name="" userId="5a367701964fb6c7" providerId="LiveId" clId="{47525F20-6ED3-4438-814A-DD78B4169562}" dt="2017-09-06T08:25:12.920" v="280" actId="478"/>
          <ac:picMkLst>
            <pc:docMk/>
            <pc:sldMk cId="729990699" sldId="327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45.647" v="403"/>
        <pc:sldMkLst>
          <pc:docMk/>
          <pc:sldMk cId="3338776465" sldId="328"/>
        </pc:sldMkLst>
        <pc:spChg chg="del">
          <ac:chgData name="" userId="5a367701964fb6c7" providerId="LiveId" clId="{47525F20-6ED3-4438-814A-DD78B4169562}" dt="2017-09-06T08:43:45.424" v="402" actId="478"/>
          <ac:spMkLst>
            <pc:docMk/>
            <pc:sldMk cId="3338776465" sldId="328"/>
            <ac:spMk id="2" creationId="{00000000-0000-0000-0000-000000000000}"/>
          </ac:spMkLst>
        </pc:spChg>
        <pc:spChg chg="del">
          <ac:chgData name="" userId="5a367701964fb6c7" providerId="LiveId" clId="{47525F20-6ED3-4438-814A-DD78B4169562}" dt="2017-09-06T08:27:46.612" v="306" actId="478"/>
          <ac:spMkLst>
            <pc:docMk/>
            <pc:sldMk cId="3338776465" sldId="328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45.424" v="402" actId="478"/>
          <ac:spMkLst>
            <pc:docMk/>
            <pc:sldMk cId="3338776465" sldId="328"/>
            <ac:spMk id="7" creationId="{20343315-A105-44F2-84F3-9C9DC7E453D4}"/>
          </ac:spMkLst>
        </pc:spChg>
        <pc:spChg chg="add mod">
          <ac:chgData name="" userId="5a367701964fb6c7" providerId="LiveId" clId="{47525F20-6ED3-4438-814A-DD78B4169562}" dt="2017-09-06T08:34:59.722" v="366" actId="1038"/>
          <ac:spMkLst>
            <pc:docMk/>
            <pc:sldMk cId="3338776465" sldId="328"/>
            <ac:spMk id="13" creationId="{6C3A19BE-D654-4522-ABEE-67A1007B6295}"/>
          </ac:spMkLst>
        </pc:spChg>
        <pc:spChg chg="add">
          <ac:chgData name="" userId="5a367701964fb6c7" providerId="LiveId" clId="{47525F20-6ED3-4438-814A-DD78B4169562}" dt="2017-09-06T08:43:45.647" v="403"/>
          <ac:spMkLst>
            <pc:docMk/>
            <pc:sldMk cId="3338776465" sldId="328"/>
            <ac:spMk id="19" creationId="{E8933203-0AAB-48D3-9FE7-1DA1132C0F06}"/>
          </ac:spMkLst>
        </pc:spChg>
        <pc:grpChg chg="add mod ord">
          <ac:chgData name="" userId="5a367701964fb6c7" providerId="LiveId" clId="{47525F20-6ED3-4438-814A-DD78B4169562}" dt="2017-09-06T08:34:45.526" v="360" actId="14100"/>
          <ac:grpSpMkLst>
            <pc:docMk/>
            <pc:sldMk cId="3338776465" sldId="328"/>
            <ac:grpSpMk id="14" creationId="{C8D493E0-0D6B-4C1B-870F-BC901F360731}"/>
          </ac:grpSpMkLst>
        </pc:grpChg>
        <pc:picChg chg="del">
          <ac:chgData name="" userId="5a367701964fb6c7" providerId="LiveId" clId="{47525F20-6ED3-4438-814A-DD78B4169562}" dt="2017-09-06T08:34:31.330" v="353" actId="478"/>
          <ac:picMkLst>
            <pc:docMk/>
            <pc:sldMk cId="3338776465" sldId="328"/>
            <ac:picMk id="8" creationId="{00000000-0000-0000-0000-000000000000}"/>
          </ac:picMkLst>
        </pc:picChg>
        <pc:picChg chg="add">
          <ac:chgData name="" userId="5a367701964fb6c7" providerId="LiveId" clId="{47525F20-6ED3-4438-814A-DD78B4169562}" dt="2017-09-06T08:27:46.806" v="307" actId="1038"/>
          <ac:picMkLst>
            <pc:docMk/>
            <pc:sldMk cId="3338776465" sldId="328"/>
            <ac:picMk id="12" creationId="{C541F561-8E09-4961-8159-327D0C1B4C41}"/>
          </ac:picMkLst>
        </pc:picChg>
        <pc:picChg chg="del">
          <ac:chgData name="" userId="5a367701964fb6c7" providerId="LiveId" clId="{47525F20-6ED3-4438-814A-DD78B4169562}" dt="2017-09-06T08:27:46.612" v="306" actId="478"/>
          <ac:picMkLst>
            <pc:docMk/>
            <pc:sldMk cId="3338776465" sldId="328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52.399" v="405"/>
        <pc:sldMkLst>
          <pc:docMk/>
          <pc:sldMk cId="318285118" sldId="329"/>
        </pc:sldMkLst>
        <pc:spChg chg="del">
          <ac:chgData name="" userId="5a367701964fb6c7" providerId="LiveId" clId="{47525F20-6ED3-4438-814A-DD78B4169562}" dt="2017-09-06T08:43:52.279" v="404" actId="478"/>
          <ac:spMkLst>
            <pc:docMk/>
            <pc:sldMk cId="318285118" sldId="329"/>
            <ac:spMk id="2" creationId="{00000000-0000-0000-0000-000000000000}"/>
          </ac:spMkLst>
        </pc:spChg>
        <pc:spChg chg="del">
          <ac:chgData name="" userId="5a367701964fb6c7" providerId="LiveId" clId="{47525F20-6ED3-4438-814A-DD78B4169562}" dt="2017-09-06T08:27:52.349" v="308" actId="478"/>
          <ac:spMkLst>
            <pc:docMk/>
            <pc:sldMk cId="318285118" sldId="329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52.279" v="404" actId="478"/>
          <ac:spMkLst>
            <pc:docMk/>
            <pc:sldMk cId="318285118" sldId="329"/>
            <ac:spMk id="7" creationId="{598621A8-5A62-44C0-938A-131E4F646CA5}"/>
          </ac:spMkLst>
        </pc:spChg>
        <pc:spChg chg="add">
          <ac:chgData name="" userId="5a367701964fb6c7" providerId="LiveId" clId="{47525F20-6ED3-4438-814A-DD78B4169562}" dt="2017-09-05T17:38:48.422" v="19" actId="1038"/>
          <ac:spMkLst>
            <pc:docMk/>
            <pc:sldMk cId="318285118" sldId="329"/>
            <ac:spMk id="10" creationId="{168DEAE5-103B-411A-A2F3-4D41478558F7}"/>
          </ac:spMkLst>
        </pc:spChg>
        <pc:spChg chg="add">
          <ac:chgData name="" userId="5a367701964fb6c7" providerId="LiveId" clId="{47525F20-6ED3-4438-814A-DD78B4169562}" dt="2017-09-06T08:27:52.542" v="309" actId="1038"/>
          <ac:spMkLst>
            <pc:docMk/>
            <pc:sldMk cId="318285118" sldId="329"/>
            <ac:spMk id="12" creationId="{FF545A3A-B4A8-4E3D-81E3-DB3885779B3A}"/>
          </ac:spMkLst>
        </pc:spChg>
        <pc:spChg chg="add">
          <ac:chgData name="" userId="5a367701964fb6c7" providerId="LiveId" clId="{47525F20-6ED3-4438-814A-DD78B4169562}" dt="2017-09-06T08:43:52.399" v="405"/>
          <ac:spMkLst>
            <pc:docMk/>
            <pc:sldMk cId="318285118" sldId="329"/>
            <ac:spMk id="13" creationId="{C7CA6C7F-0505-4076-A58F-681F20D7F0C6}"/>
          </ac:spMkLst>
        </pc:spChg>
        <pc:picChg chg="add">
          <ac:chgData name="" userId="5a367701964fb6c7" providerId="LiveId" clId="{47525F20-6ED3-4438-814A-DD78B4169562}" dt="2017-09-06T08:27:52.542" v="309" actId="1038"/>
          <ac:picMkLst>
            <pc:docMk/>
            <pc:sldMk cId="318285118" sldId="329"/>
            <ac:picMk id="11" creationId="{6425E18A-2504-4FEB-B7FB-D0285CCA03C2}"/>
          </ac:picMkLst>
        </pc:picChg>
        <pc:picChg chg="del">
          <ac:chgData name="" userId="5a367701964fb6c7" providerId="LiveId" clId="{47525F20-6ED3-4438-814A-DD78B4169562}" dt="2017-09-06T08:27:52.349" v="308" actId="478"/>
          <ac:picMkLst>
            <pc:docMk/>
            <pc:sldMk cId="318285118" sldId="329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4:00.460" v="409"/>
        <pc:sldMkLst>
          <pc:docMk/>
          <pc:sldMk cId="1113348906" sldId="330"/>
        </pc:sldMkLst>
        <pc:spChg chg="del">
          <ac:chgData name="" userId="5a367701964fb6c7" providerId="LiveId" clId="{47525F20-6ED3-4438-814A-DD78B4169562}" dt="2017-09-06T08:44:00.288" v="408" actId="478"/>
          <ac:spMkLst>
            <pc:docMk/>
            <pc:sldMk cId="1113348906" sldId="330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4:00.288" v="408" actId="478"/>
          <ac:spMkLst>
            <pc:docMk/>
            <pc:sldMk cId="1113348906" sldId="330"/>
            <ac:spMk id="7" creationId="{12D34F70-E634-4443-8D03-F0BCA0EEB73A}"/>
          </ac:spMkLst>
        </pc:spChg>
        <pc:spChg chg="del">
          <ac:chgData name="" userId="5a367701964fb6c7" providerId="LiveId" clId="{47525F20-6ED3-4438-814A-DD78B4169562}" dt="2017-09-06T08:28:18.618" v="317" actId="478"/>
          <ac:spMkLst>
            <pc:docMk/>
            <pc:sldMk cId="1113348906" sldId="330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28:18.834" v="318" actId="1038"/>
          <ac:spMkLst>
            <pc:docMk/>
            <pc:sldMk cId="1113348906" sldId="330"/>
            <ac:spMk id="22" creationId="{6964E6A4-347E-43D7-AD8A-F703925EB998}"/>
          </ac:spMkLst>
        </pc:spChg>
        <pc:spChg chg="add">
          <ac:chgData name="" userId="5a367701964fb6c7" providerId="LiveId" clId="{47525F20-6ED3-4438-814A-DD78B4169562}" dt="2017-09-06T08:44:00.460" v="409"/>
          <ac:spMkLst>
            <pc:docMk/>
            <pc:sldMk cId="1113348906" sldId="330"/>
            <ac:spMk id="23" creationId="{C7DA8D6E-1037-4D09-B9E0-16825CC0268D}"/>
          </ac:spMkLst>
        </pc:spChg>
        <pc:picChg chg="add">
          <ac:chgData name="" userId="5a367701964fb6c7" providerId="LiveId" clId="{47525F20-6ED3-4438-814A-DD78B4169562}" dt="2017-09-06T08:28:18.834" v="318" actId="1038"/>
          <ac:picMkLst>
            <pc:docMk/>
            <pc:sldMk cId="1113348906" sldId="330"/>
            <ac:picMk id="20" creationId="{26BE6566-BB64-4B2B-9DC3-AFC05136671A}"/>
          </ac:picMkLst>
        </pc:picChg>
        <pc:picChg chg="del">
          <ac:chgData name="" userId="5a367701964fb6c7" providerId="LiveId" clId="{47525F20-6ED3-4438-814A-DD78B4169562}" dt="2017-09-06T08:28:18.618" v="317" actId="478"/>
          <ac:picMkLst>
            <pc:docMk/>
            <pc:sldMk cId="1113348906" sldId="330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4:05.811" v="411"/>
        <pc:sldMkLst>
          <pc:docMk/>
          <pc:sldMk cId="1447958277" sldId="331"/>
        </pc:sldMkLst>
        <pc:spChg chg="del">
          <ac:chgData name="" userId="5a367701964fb6c7" providerId="LiveId" clId="{47525F20-6ED3-4438-814A-DD78B4169562}" dt="2017-09-06T08:44:05.398" v="410" actId="478"/>
          <ac:spMkLst>
            <pc:docMk/>
            <pc:sldMk cId="1447958277" sldId="331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4:05.398" v="410" actId="478"/>
          <ac:spMkLst>
            <pc:docMk/>
            <pc:sldMk cId="1447958277" sldId="331"/>
            <ac:spMk id="7" creationId="{4A6FFC84-D614-4809-9157-70046BCF095A}"/>
          </ac:spMkLst>
        </pc:spChg>
        <pc:spChg chg="del">
          <ac:chgData name="" userId="5a367701964fb6c7" providerId="LiveId" clId="{47525F20-6ED3-4438-814A-DD78B4169562}" dt="2017-09-06T08:28:23.553" v="319" actId="478"/>
          <ac:spMkLst>
            <pc:docMk/>
            <pc:sldMk cId="1447958277" sldId="331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5T17:39:23.652" v="20" actId="1038"/>
          <ac:spMkLst>
            <pc:docMk/>
            <pc:sldMk cId="1447958277" sldId="331"/>
            <ac:spMk id="9" creationId="{B85DE387-F0C3-462A-ACA1-8451D76F9FB3}"/>
          </ac:spMkLst>
        </pc:spChg>
        <pc:spChg chg="add">
          <ac:chgData name="" userId="5a367701964fb6c7" providerId="LiveId" clId="{47525F20-6ED3-4438-814A-DD78B4169562}" dt="2017-09-06T08:28:23.787" v="320" actId="1038"/>
          <ac:spMkLst>
            <pc:docMk/>
            <pc:sldMk cId="1447958277" sldId="331"/>
            <ac:spMk id="11" creationId="{91439CEA-FB85-449F-A38C-87F4A58EF8BF}"/>
          </ac:spMkLst>
        </pc:spChg>
        <pc:spChg chg="add">
          <ac:chgData name="" userId="5a367701964fb6c7" providerId="LiveId" clId="{47525F20-6ED3-4438-814A-DD78B4169562}" dt="2017-09-06T08:44:05.811" v="411"/>
          <ac:spMkLst>
            <pc:docMk/>
            <pc:sldMk cId="1447958277" sldId="331"/>
            <ac:spMk id="12" creationId="{C1EDDA72-FBCA-48B7-8B14-04A708908F22}"/>
          </ac:spMkLst>
        </pc:spChg>
        <pc:picChg chg="add">
          <ac:chgData name="" userId="5a367701964fb6c7" providerId="LiveId" clId="{47525F20-6ED3-4438-814A-DD78B4169562}" dt="2017-09-06T08:28:23.787" v="320" actId="1038"/>
          <ac:picMkLst>
            <pc:docMk/>
            <pc:sldMk cId="1447958277" sldId="331"/>
            <ac:picMk id="10" creationId="{F0ABB0B5-A7D6-4C8E-925A-D5A48841D1A6}"/>
          </ac:picMkLst>
        </pc:picChg>
        <pc:picChg chg="del">
          <ac:chgData name="" userId="5a367701964fb6c7" providerId="LiveId" clId="{47525F20-6ED3-4438-814A-DD78B4169562}" dt="2017-09-06T08:28:23.553" v="319" actId="478"/>
          <ac:picMkLst>
            <pc:docMk/>
            <pc:sldMk cId="1447958277" sldId="331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26.579" v="393"/>
        <pc:sldMkLst>
          <pc:docMk/>
          <pc:sldMk cId="3599610692" sldId="332"/>
        </pc:sldMkLst>
        <pc:spChg chg="del">
          <ac:chgData name="" userId="5a367701964fb6c7" providerId="LiveId" clId="{47525F20-6ED3-4438-814A-DD78B4169562}" dt="2017-09-06T08:43:26.057" v="392" actId="478"/>
          <ac:spMkLst>
            <pc:docMk/>
            <pc:sldMk cId="3599610692" sldId="332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26.057" v="392" actId="478"/>
          <ac:spMkLst>
            <pc:docMk/>
            <pc:sldMk cId="3599610692" sldId="332"/>
            <ac:spMk id="4" creationId="{47F2C26B-D490-46B4-859C-30361236A963}"/>
          </ac:spMkLst>
        </pc:spChg>
        <pc:spChg chg="mod">
          <ac:chgData name="" userId="5a367701964fb6c7" providerId="LiveId" clId="{47525F20-6ED3-4438-814A-DD78B4169562}" dt="2017-09-06T08:26:38.933" v="292" actId="1076"/>
          <ac:spMkLst>
            <pc:docMk/>
            <pc:sldMk cId="3599610692" sldId="332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43:26.579" v="393"/>
          <ac:spMkLst>
            <pc:docMk/>
            <pc:sldMk cId="3599610692" sldId="332"/>
            <ac:spMk id="18" creationId="{E93BE6BF-F483-4D77-AC93-D0E31E66C358}"/>
          </ac:spMkLst>
        </pc:spChg>
        <pc:picChg chg="add mod ord">
          <ac:chgData name="" userId="5a367701964fb6c7" providerId="LiveId" clId="{47525F20-6ED3-4438-814A-DD78B4169562}" dt="2017-09-06T08:26:34.549" v="291" actId="1076"/>
          <ac:picMkLst>
            <pc:docMk/>
            <pc:sldMk cId="3599610692" sldId="332"/>
            <ac:picMk id="17" creationId="{DCF32699-7871-4DB8-B4EB-6F5CA921B9E7}"/>
          </ac:picMkLst>
        </pc:picChg>
        <pc:picChg chg="del">
          <ac:chgData name="" userId="5a367701964fb6c7" providerId="LiveId" clId="{47525F20-6ED3-4438-814A-DD78B4169562}" dt="2017-09-06T08:26:30.478" v="288" actId="478"/>
          <ac:picMkLst>
            <pc:docMk/>
            <pc:sldMk cId="3599610692" sldId="332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29.910" v="395"/>
        <pc:sldMkLst>
          <pc:docMk/>
          <pc:sldMk cId="1893831994" sldId="333"/>
        </pc:sldMkLst>
        <pc:spChg chg="del">
          <ac:chgData name="" userId="5a367701964fb6c7" providerId="LiveId" clId="{47525F20-6ED3-4438-814A-DD78B4169562}" dt="2017-09-06T08:43:29.730" v="394" actId="478"/>
          <ac:spMkLst>
            <pc:docMk/>
            <pc:sldMk cId="1893831994" sldId="333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29.730" v="394" actId="478"/>
          <ac:spMkLst>
            <pc:docMk/>
            <pc:sldMk cId="1893831994" sldId="333"/>
            <ac:spMk id="5" creationId="{CFC6503B-7C4D-4A43-A4C1-1537023DF155}"/>
          </ac:spMkLst>
        </pc:spChg>
        <pc:spChg chg="del">
          <ac:chgData name="" userId="5a367701964fb6c7" providerId="LiveId" clId="{47525F20-6ED3-4438-814A-DD78B4169562}" dt="2017-09-06T08:27:14.634" v="293" actId="478"/>
          <ac:spMkLst>
            <pc:docMk/>
            <pc:sldMk cId="1893831994" sldId="333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27:14.876" v="294" actId="1038"/>
          <ac:spMkLst>
            <pc:docMk/>
            <pc:sldMk cId="1893831994" sldId="333"/>
            <ac:spMk id="21" creationId="{53C0A901-93B9-4A62-B46A-C7C5CCE922AC}"/>
          </ac:spMkLst>
        </pc:spChg>
        <pc:spChg chg="add">
          <ac:chgData name="" userId="5a367701964fb6c7" providerId="LiveId" clId="{47525F20-6ED3-4438-814A-DD78B4169562}" dt="2017-09-06T08:43:29.910" v="395"/>
          <ac:spMkLst>
            <pc:docMk/>
            <pc:sldMk cId="1893831994" sldId="333"/>
            <ac:spMk id="22" creationId="{CA13070F-D4B4-41D6-9CF0-D75D82D738D8}"/>
          </ac:spMkLst>
        </pc:spChg>
        <pc:picChg chg="add">
          <ac:chgData name="" userId="5a367701964fb6c7" providerId="LiveId" clId="{47525F20-6ED3-4438-814A-DD78B4169562}" dt="2017-09-06T08:27:14.876" v="294" actId="1038"/>
          <ac:picMkLst>
            <pc:docMk/>
            <pc:sldMk cId="1893831994" sldId="333"/>
            <ac:picMk id="18" creationId="{F2848AC8-4EB7-4EEA-818B-F04D9B9A905C}"/>
          </ac:picMkLst>
        </pc:picChg>
        <pc:picChg chg="del">
          <ac:chgData name="" userId="5a367701964fb6c7" providerId="LiveId" clId="{47525F20-6ED3-4438-814A-DD78B4169562}" dt="2017-09-06T08:27:14.634" v="293" actId="478"/>
          <ac:picMkLst>
            <pc:docMk/>
            <pc:sldMk cId="1893831994" sldId="333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34.125" v="397"/>
        <pc:sldMkLst>
          <pc:docMk/>
          <pc:sldMk cId="1360103803" sldId="334"/>
        </pc:sldMkLst>
        <pc:spChg chg="del">
          <ac:chgData name="" userId="5a367701964fb6c7" providerId="LiveId" clId="{47525F20-6ED3-4438-814A-DD78B4169562}" dt="2017-09-06T08:43:33.945" v="396" actId="478"/>
          <ac:spMkLst>
            <pc:docMk/>
            <pc:sldMk cId="1360103803" sldId="334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33.945" v="396" actId="478"/>
          <ac:spMkLst>
            <pc:docMk/>
            <pc:sldMk cId="1360103803" sldId="334"/>
            <ac:spMk id="5" creationId="{B414F7E5-705F-41DF-BE62-BEED50C6BEEE}"/>
          </ac:spMkLst>
        </pc:spChg>
        <pc:spChg chg="del">
          <ac:chgData name="" userId="5a367701964fb6c7" providerId="LiveId" clId="{47525F20-6ED3-4438-814A-DD78B4169562}" dt="2017-09-06T08:27:18.493" v="295" actId="478"/>
          <ac:spMkLst>
            <pc:docMk/>
            <pc:sldMk cId="1360103803" sldId="334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27:18.709" v="296" actId="1038"/>
          <ac:spMkLst>
            <pc:docMk/>
            <pc:sldMk cId="1360103803" sldId="334"/>
            <ac:spMk id="21" creationId="{E5F0750D-EBD1-43F8-BCCC-8EC8D8623A6F}"/>
          </ac:spMkLst>
        </pc:spChg>
        <pc:spChg chg="add">
          <ac:chgData name="" userId="5a367701964fb6c7" providerId="LiveId" clId="{47525F20-6ED3-4438-814A-DD78B4169562}" dt="2017-09-06T08:43:34.125" v="397"/>
          <ac:spMkLst>
            <pc:docMk/>
            <pc:sldMk cId="1360103803" sldId="334"/>
            <ac:spMk id="22" creationId="{5DCF5F3E-8707-4C86-80E5-F6022D01D8F0}"/>
          </ac:spMkLst>
        </pc:spChg>
        <pc:picChg chg="add">
          <ac:chgData name="" userId="5a367701964fb6c7" providerId="LiveId" clId="{47525F20-6ED3-4438-814A-DD78B4169562}" dt="2017-09-06T08:27:18.709" v="296" actId="1038"/>
          <ac:picMkLst>
            <pc:docMk/>
            <pc:sldMk cId="1360103803" sldId="334"/>
            <ac:picMk id="18" creationId="{D7F24186-AB7C-4A2E-9CC2-86A112BBAD11}"/>
          </ac:picMkLst>
        </pc:picChg>
        <pc:picChg chg="del">
          <ac:chgData name="" userId="5a367701964fb6c7" providerId="LiveId" clId="{47525F20-6ED3-4438-814A-DD78B4169562}" dt="2017-09-06T08:27:18.493" v="295" actId="478"/>
          <ac:picMkLst>
            <pc:docMk/>
            <pc:sldMk cId="1360103803" sldId="334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37.501" v="399"/>
        <pc:sldMkLst>
          <pc:docMk/>
          <pc:sldMk cId="4047005999" sldId="335"/>
        </pc:sldMkLst>
        <pc:spChg chg="del">
          <ac:chgData name="" userId="5a367701964fb6c7" providerId="LiveId" clId="{47525F20-6ED3-4438-814A-DD78B4169562}" dt="2017-09-06T08:43:37.324" v="398" actId="478"/>
          <ac:spMkLst>
            <pc:docMk/>
            <pc:sldMk cId="4047005999" sldId="335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37.324" v="398" actId="478"/>
          <ac:spMkLst>
            <pc:docMk/>
            <pc:sldMk cId="4047005999" sldId="335"/>
            <ac:spMk id="5" creationId="{B42AA8DC-98F2-4F59-9CCF-03F1433A3B9E}"/>
          </ac:spMkLst>
        </pc:spChg>
        <pc:spChg chg="del">
          <ac:chgData name="" userId="5a367701964fb6c7" providerId="LiveId" clId="{47525F20-6ED3-4438-814A-DD78B4169562}" dt="2017-09-06T08:27:23.153" v="297" actId="478"/>
          <ac:spMkLst>
            <pc:docMk/>
            <pc:sldMk cId="4047005999" sldId="335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27:23.340" v="298" actId="1038"/>
          <ac:spMkLst>
            <pc:docMk/>
            <pc:sldMk cId="4047005999" sldId="335"/>
            <ac:spMk id="18" creationId="{F5B2F719-8C95-429E-B4CB-DDC00ABE4B08}"/>
          </ac:spMkLst>
        </pc:spChg>
        <pc:spChg chg="add">
          <ac:chgData name="" userId="5a367701964fb6c7" providerId="LiveId" clId="{47525F20-6ED3-4438-814A-DD78B4169562}" dt="2017-09-06T08:43:37.501" v="399"/>
          <ac:spMkLst>
            <pc:docMk/>
            <pc:sldMk cId="4047005999" sldId="335"/>
            <ac:spMk id="21" creationId="{9430E7CA-A9ED-48EE-B9D5-D8B96AB936B4}"/>
          </ac:spMkLst>
        </pc:spChg>
        <pc:picChg chg="add">
          <ac:chgData name="" userId="5a367701964fb6c7" providerId="LiveId" clId="{47525F20-6ED3-4438-814A-DD78B4169562}" dt="2017-09-06T08:27:23.340" v="298" actId="1038"/>
          <ac:picMkLst>
            <pc:docMk/>
            <pc:sldMk cId="4047005999" sldId="335"/>
            <ac:picMk id="17" creationId="{30397387-82FF-482E-987D-9B46CD913F56}"/>
          </ac:picMkLst>
        </pc:picChg>
        <pc:picChg chg="del">
          <ac:chgData name="" userId="5a367701964fb6c7" providerId="LiveId" clId="{47525F20-6ED3-4438-814A-DD78B4169562}" dt="2017-09-06T08:27:23.153" v="297" actId="478"/>
          <ac:picMkLst>
            <pc:docMk/>
            <pc:sldMk cId="4047005999" sldId="335"/>
            <ac:picMk id="23" creationId="{00000000-0000-0000-0000-000000000000}"/>
          </ac:picMkLst>
        </pc:picChg>
      </pc:sldChg>
    </pc:docChg>
  </pc:docChgLst>
  <pc:docChgLst>
    <pc:chgData name="Raquel Sobral" userId="5a367701964fb6c7" providerId="LiveId" clId="{47525F20-6ED3-4438-814A-DD78B4169562}"/>
    <pc:docChg chg="undo custSel addSld delSld modSld">
      <pc:chgData name="Raquel Sobral" userId="5a367701964fb6c7" providerId="LiveId" clId="{47525F20-6ED3-4438-814A-DD78B4169562}" dt="2017-09-29T09:20:30.538" v="616"/>
      <pc:docMkLst>
        <pc:docMk/>
      </pc:docMkLst>
      <pc:sldChg chg="delSp">
        <pc:chgData name="Raquel Sobral" userId="5a367701964fb6c7" providerId="LiveId" clId="{47525F20-6ED3-4438-814A-DD78B4169562}" dt="2017-09-28T16:27:43.190" v="564" actId="478"/>
        <pc:sldMkLst>
          <pc:docMk/>
          <pc:sldMk cId="437068628" sldId="260"/>
        </pc:sldMkLst>
        <pc:spChg chg="del">
          <ac:chgData name="Raquel Sobral" userId="5a367701964fb6c7" providerId="LiveId" clId="{47525F20-6ED3-4438-814A-DD78B4169562}" dt="2017-09-28T16:27:43.190" v="564" actId="478"/>
          <ac:spMkLst>
            <pc:docMk/>
            <pc:sldMk cId="437068628" sldId="260"/>
            <ac:spMk id="2" creationId="{00000000-0000-0000-0000-000000000000}"/>
          </ac:spMkLst>
        </pc:spChg>
      </pc:sldChg>
      <pc:sldChg chg="delSp">
        <pc:chgData name="Raquel Sobral" userId="5a367701964fb6c7" providerId="LiveId" clId="{47525F20-6ED3-4438-814A-DD78B4169562}" dt="2017-09-14T15:30:14.627" v="33" actId="478"/>
        <pc:sldMkLst>
          <pc:docMk/>
          <pc:sldMk cId="3108592001" sldId="310"/>
        </pc:sldMkLst>
        <pc:spChg chg="del">
          <ac:chgData name="Raquel Sobral" userId="5a367701964fb6c7" providerId="LiveId" clId="{47525F20-6ED3-4438-814A-DD78B4169562}" dt="2017-09-14T15:30:14.627" v="33" actId="478"/>
          <ac:spMkLst>
            <pc:docMk/>
            <pc:sldMk cId="3108592001" sldId="310"/>
            <ac:spMk id="11" creationId="{736D3F85-2F85-4AB8-A31A-94938C94166D}"/>
          </ac:spMkLst>
        </pc:spChg>
      </pc:sldChg>
      <pc:sldChg chg="delSp modSp">
        <pc:chgData name="Raquel Sobral" userId="5a367701964fb6c7" providerId="LiveId" clId="{47525F20-6ED3-4438-814A-DD78B4169562}" dt="2017-09-29T08:38:17.108" v="566" actId="478"/>
        <pc:sldMkLst>
          <pc:docMk/>
          <pc:sldMk cId="3135383810" sldId="313"/>
        </pc:sldMkLst>
        <pc:spChg chg="del mod">
          <ac:chgData name="Raquel Sobral" userId="5a367701964fb6c7" providerId="LiveId" clId="{47525F20-6ED3-4438-814A-DD78B4169562}" dt="2017-09-29T08:38:17.108" v="566" actId="478"/>
          <ac:spMkLst>
            <pc:docMk/>
            <pc:sldMk cId="3135383810" sldId="313"/>
            <ac:spMk id="6" creationId="{3B485E0A-7350-4F8E-B5E0-83A6748E377A}"/>
          </ac:spMkLst>
        </pc:spChg>
      </pc:sldChg>
      <pc:sldChg chg="addSp delSp modSp">
        <pc:chgData name="Raquel Sobral" userId="5a367701964fb6c7" providerId="LiveId" clId="{47525F20-6ED3-4438-814A-DD78B4169562}" dt="2017-09-14T15:42:06.004" v="88" actId="14100"/>
        <pc:sldMkLst>
          <pc:docMk/>
          <pc:sldMk cId="3532403638" sldId="314"/>
        </pc:sldMkLst>
        <pc:spChg chg="del">
          <ac:chgData name="Raquel Sobral" userId="5a367701964fb6c7" providerId="LiveId" clId="{47525F20-6ED3-4438-814A-DD78B4169562}" dt="2017-09-14T15:40:10.923" v="84" actId="478"/>
          <ac:spMkLst>
            <pc:docMk/>
            <pc:sldMk cId="3532403638" sldId="314"/>
            <ac:spMk id="8" creationId="{E08C4900-3655-4BD5-9D71-E25D602258E4}"/>
          </ac:spMkLst>
        </pc:spChg>
        <pc:spChg chg="del">
          <ac:chgData name="Raquel Sobral" userId="5a367701964fb6c7" providerId="LiveId" clId="{47525F20-6ED3-4438-814A-DD78B4169562}" dt="2017-09-14T15:41:50.469" v="85" actId="478"/>
          <ac:spMkLst>
            <pc:docMk/>
            <pc:sldMk cId="3532403638" sldId="314"/>
            <ac:spMk id="10" creationId="{C6CBF76E-3C73-4A9C-8DB1-E54E7AF24940}"/>
          </ac:spMkLst>
        </pc:spChg>
        <pc:picChg chg="add mod">
          <ac:chgData name="Raquel Sobral" userId="5a367701964fb6c7" providerId="LiveId" clId="{47525F20-6ED3-4438-814A-DD78B4169562}" dt="2017-09-14T15:42:03.394" v="87" actId="1076"/>
          <ac:picMkLst>
            <pc:docMk/>
            <pc:sldMk cId="3532403638" sldId="314"/>
            <ac:picMk id="13" creationId="{53F8E819-92D7-4F8D-9B79-6C156464CC8C}"/>
          </ac:picMkLst>
        </pc:picChg>
        <pc:picChg chg="add mod">
          <ac:chgData name="Raquel Sobral" userId="5a367701964fb6c7" providerId="LiveId" clId="{47525F20-6ED3-4438-814A-DD78B4169562}" dt="2017-09-14T15:42:06.004" v="88" actId="14100"/>
          <ac:picMkLst>
            <pc:docMk/>
            <pc:sldMk cId="3532403638" sldId="314"/>
            <ac:picMk id="14" creationId="{F85C7B77-0825-452F-B0D6-A14F9078CDD0}"/>
          </ac:picMkLst>
        </pc:picChg>
      </pc:sldChg>
      <pc:sldChg chg="delSp">
        <pc:chgData name="Raquel Sobral" userId="5a367701964fb6c7" providerId="LiveId" clId="{47525F20-6ED3-4438-814A-DD78B4169562}" dt="2017-09-14T15:26:06.147" v="15" actId="478"/>
        <pc:sldMkLst>
          <pc:docMk/>
          <pc:sldMk cId="2831547475" sldId="315"/>
        </pc:sldMkLst>
        <pc:spChg chg="del">
          <ac:chgData name="Raquel Sobral" userId="5a367701964fb6c7" providerId="LiveId" clId="{47525F20-6ED3-4438-814A-DD78B4169562}" dt="2017-09-14T15:26:06.147" v="15" actId="478"/>
          <ac:spMkLst>
            <pc:docMk/>
            <pc:sldMk cId="2831547475" sldId="315"/>
            <ac:spMk id="6" creationId="{C5B9C324-0848-4843-A346-2B9EF6B3DBBF}"/>
          </ac:spMkLst>
        </pc:spChg>
      </pc:sldChg>
      <pc:sldChg chg="delSp modSp">
        <pc:chgData name="Raquel Sobral" userId="5a367701964fb6c7" providerId="LiveId" clId="{47525F20-6ED3-4438-814A-DD78B4169562}" dt="2017-09-27T13:24:50.512" v="562" actId="1037"/>
        <pc:sldMkLst>
          <pc:docMk/>
          <pc:sldMk cId="4248876783" sldId="318"/>
        </pc:sldMkLst>
        <pc:spChg chg="mod">
          <ac:chgData name="Raquel Sobral" userId="5a367701964fb6c7" providerId="LiveId" clId="{47525F20-6ED3-4438-814A-DD78B4169562}" dt="2017-09-27T13:24:50.512" v="562" actId="1037"/>
          <ac:spMkLst>
            <pc:docMk/>
            <pc:sldMk cId="4248876783" sldId="318"/>
            <ac:spMk id="7" creationId="{00000000-0000-0000-0000-000000000000}"/>
          </ac:spMkLst>
        </pc:spChg>
        <pc:spChg chg="del">
          <ac:chgData name="Raquel Sobral" userId="5a367701964fb6c7" providerId="LiveId" clId="{47525F20-6ED3-4438-814A-DD78B4169562}" dt="2017-09-14T15:42:33.642" v="92" actId="478"/>
          <ac:spMkLst>
            <pc:docMk/>
            <pc:sldMk cId="4248876783" sldId="318"/>
            <ac:spMk id="14" creationId="{D544E46F-0621-4C45-9CD6-63DACB6418B8}"/>
          </ac:spMkLst>
        </pc:spChg>
      </pc:sldChg>
      <pc:sldChg chg="delSp">
        <pc:chgData name="Raquel Sobral" userId="5a367701964fb6c7" providerId="LiveId" clId="{47525F20-6ED3-4438-814A-DD78B4169562}" dt="2017-09-14T15:46:35.887" v="107" actId="478"/>
        <pc:sldMkLst>
          <pc:docMk/>
          <pc:sldMk cId="3554740787" sldId="319"/>
        </pc:sldMkLst>
        <pc:spChg chg="del">
          <ac:chgData name="Raquel Sobral" userId="5a367701964fb6c7" providerId="LiveId" clId="{47525F20-6ED3-4438-814A-DD78B4169562}" dt="2017-09-14T15:46:35.887" v="107" actId="478"/>
          <ac:spMkLst>
            <pc:docMk/>
            <pc:sldMk cId="3554740787" sldId="319"/>
            <ac:spMk id="9" creationId="{FA0A441C-EE38-466F-99AB-B696605D4946}"/>
          </ac:spMkLst>
        </pc:spChg>
      </pc:sldChg>
      <pc:sldChg chg="addSp delSp modSp">
        <pc:chgData name="Raquel Sobral" userId="5a367701964fb6c7" providerId="LiveId" clId="{47525F20-6ED3-4438-814A-DD78B4169562}" dt="2017-09-14T15:50:04.658" v="133" actId="1076"/>
        <pc:sldMkLst>
          <pc:docMk/>
          <pc:sldMk cId="3435648553" sldId="320"/>
        </pc:sldMkLst>
        <pc:spChg chg="del">
          <ac:chgData name="Raquel Sobral" userId="5a367701964fb6c7" providerId="LiveId" clId="{47525F20-6ED3-4438-814A-DD78B4169562}" dt="2017-09-14T15:48:19.682" v="110" actId="478"/>
          <ac:spMkLst>
            <pc:docMk/>
            <pc:sldMk cId="3435648553" sldId="320"/>
            <ac:spMk id="9" creationId="{6C7D87EA-A051-4D45-B384-2523224B94DC}"/>
          </ac:spMkLst>
        </pc:spChg>
        <pc:spChg chg="del">
          <ac:chgData name="Raquel Sobral" userId="5a367701964fb6c7" providerId="LiveId" clId="{47525F20-6ED3-4438-814A-DD78B4169562}" dt="2017-09-14T15:48:17.890" v="109" actId="478"/>
          <ac:spMkLst>
            <pc:docMk/>
            <pc:sldMk cId="3435648553" sldId="320"/>
            <ac:spMk id="11" creationId="{FC15703E-6AB5-4242-B946-E494C6EB0E13}"/>
          </ac:spMkLst>
        </pc:spChg>
        <pc:grpChg chg="add mod">
          <ac:chgData name="Raquel Sobral" userId="5a367701964fb6c7" providerId="LiveId" clId="{47525F20-6ED3-4438-814A-DD78B4169562}" dt="2017-09-14T15:50:04.658" v="133" actId="1076"/>
          <ac:grpSpMkLst>
            <pc:docMk/>
            <pc:sldMk cId="3435648553" sldId="320"/>
            <ac:grpSpMk id="2" creationId="{9A3C5EF9-2C25-4D7B-BC6E-6074F5F0F534}"/>
          </ac:grpSpMkLst>
        </pc:grpChg>
        <pc:picChg chg="mod">
          <ac:chgData name="Raquel Sobral" userId="5a367701964fb6c7" providerId="LiveId" clId="{47525F20-6ED3-4438-814A-DD78B4169562}" dt="2017-09-14T15:50:04.658" v="133" actId="1076"/>
          <ac:picMkLst>
            <pc:docMk/>
            <pc:sldMk cId="3435648553" sldId="320"/>
            <ac:picMk id="6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50:04.658" v="133" actId="1076"/>
          <ac:picMkLst>
            <pc:docMk/>
            <pc:sldMk cId="3435648553" sldId="320"/>
            <ac:picMk id="13" creationId="{58D3A606-B65E-404E-B6A8-F4F4B8D602A1}"/>
          </ac:picMkLst>
        </pc:picChg>
        <pc:picChg chg="add mod">
          <ac:chgData name="Raquel Sobral" userId="5a367701964fb6c7" providerId="LiveId" clId="{47525F20-6ED3-4438-814A-DD78B4169562}" dt="2017-09-14T15:50:04.658" v="133" actId="1076"/>
          <ac:picMkLst>
            <pc:docMk/>
            <pc:sldMk cId="3435648553" sldId="320"/>
            <ac:picMk id="15" creationId="{EBAA531A-A837-445A-80CA-7DA99FCD6F92}"/>
          </ac:picMkLst>
        </pc:picChg>
      </pc:sldChg>
      <pc:sldChg chg="addSp delSp modSp">
        <pc:chgData name="Raquel Sobral" userId="5a367701964fb6c7" providerId="LiveId" clId="{47525F20-6ED3-4438-814A-DD78B4169562}" dt="2017-09-14T15:31:49.065" v="37" actId="14100"/>
        <pc:sldMkLst>
          <pc:docMk/>
          <pc:sldMk cId="3249597638" sldId="321"/>
        </pc:sldMkLst>
        <pc:spChg chg="add mod">
          <ac:chgData name="Raquel Sobral" userId="5a367701964fb6c7" providerId="LiveId" clId="{47525F20-6ED3-4438-814A-DD78B4169562}" dt="2017-09-14T15:21:25.518" v="5" actId="14100"/>
          <ac:spMkLst>
            <pc:docMk/>
            <pc:sldMk cId="3249597638" sldId="321"/>
            <ac:spMk id="2" creationId="{629F30B4-FCAC-4FA1-83B1-10A70264CA4D}"/>
          </ac:spMkLst>
        </pc:spChg>
        <pc:spChg chg="del">
          <ac:chgData name="Raquel Sobral" userId="5a367701964fb6c7" providerId="LiveId" clId="{47525F20-6ED3-4438-814A-DD78B4169562}" dt="2017-09-07T16:10:23.501" v="0" actId="478"/>
          <ac:spMkLst>
            <pc:docMk/>
            <pc:sldMk cId="3249597638" sldId="321"/>
            <ac:spMk id="3" creationId="{7905D2FF-469C-4BA7-A12A-AD79481DC9BD}"/>
          </ac:spMkLst>
        </pc:spChg>
        <pc:grpChg chg="add del mod">
          <ac:chgData name="Raquel Sobral" userId="5a367701964fb6c7" providerId="LiveId" clId="{47525F20-6ED3-4438-814A-DD78B4169562}" dt="2017-09-14T15:31:39.719" v="35" actId="14100"/>
          <ac:grpSpMkLst>
            <pc:docMk/>
            <pc:sldMk cId="3249597638" sldId="321"/>
            <ac:grpSpMk id="3" creationId="{528832C2-88AE-4979-973F-968A7397ABAE}"/>
          </ac:grpSpMkLst>
        </pc:grpChg>
        <pc:picChg chg="add del mod topLvl modCrop">
          <ac:chgData name="Raquel Sobral" userId="5a367701964fb6c7" providerId="LiveId" clId="{47525F20-6ED3-4438-814A-DD78B4169562}" dt="2017-09-14T15:31:49.065" v="37" actId="14100"/>
          <ac:picMkLst>
            <pc:docMk/>
            <pc:sldMk cId="3249597638" sldId="321"/>
            <ac:picMk id="10" creationId="{79DEED1B-B067-4F4A-8F7A-6BC753B8F62E}"/>
          </ac:picMkLst>
        </pc:picChg>
        <pc:picChg chg="mod topLvl">
          <ac:chgData name="Raquel Sobral" userId="5a367701964fb6c7" providerId="LiveId" clId="{47525F20-6ED3-4438-814A-DD78B4169562}" dt="2017-09-14T15:27:37.944" v="18" actId="478"/>
          <ac:picMkLst>
            <pc:docMk/>
            <pc:sldMk cId="3249597638" sldId="321"/>
            <ac:picMk id="15" creationId="{00000000-0000-0000-0000-000000000000}"/>
          </ac:picMkLst>
        </pc:picChg>
      </pc:sldChg>
      <pc:sldChg chg="addSp delSp modSp">
        <pc:chgData name="Raquel Sobral" userId="5a367701964fb6c7" providerId="LiveId" clId="{47525F20-6ED3-4438-814A-DD78B4169562}" dt="2017-09-14T15:32:23.422" v="43" actId="478"/>
        <pc:sldMkLst>
          <pc:docMk/>
          <pc:sldMk cId="1856329082" sldId="323"/>
        </pc:sldMkLst>
        <pc:spChg chg="del">
          <ac:chgData name="Raquel Sobral" userId="5a367701964fb6c7" providerId="LiveId" clId="{47525F20-6ED3-4438-814A-DD78B4169562}" dt="2017-09-14T15:32:23.422" v="43" actId="478"/>
          <ac:spMkLst>
            <pc:docMk/>
            <pc:sldMk cId="1856329082" sldId="323"/>
            <ac:spMk id="7" creationId="{A54E6BA4-A5E2-43B4-8649-CB3968DE77CE}"/>
          </ac:spMkLst>
        </pc:spChg>
        <pc:spChg chg="del">
          <ac:chgData name="Raquel Sobral" userId="5a367701964fb6c7" providerId="LiveId" clId="{47525F20-6ED3-4438-814A-DD78B4169562}" dt="2017-09-14T15:31:18.119" v="34" actId="478"/>
          <ac:spMkLst>
            <pc:docMk/>
            <pc:sldMk cId="1856329082" sldId="323"/>
            <ac:spMk id="10" creationId="{666DB158-9694-4431-A179-9EC62F574B32}"/>
          </ac:spMkLst>
        </pc:spChg>
        <pc:grpChg chg="add mod">
          <ac:chgData name="Raquel Sobral" userId="5a367701964fb6c7" providerId="LiveId" clId="{47525F20-6ED3-4438-814A-DD78B4169562}" dt="2017-09-14T15:32:19.291" v="42" actId="478"/>
          <ac:grpSpMkLst>
            <pc:docMk/>
            <pc:sldMk cId="1856329082" sldId="323"/>
            <ac:grpSpMk id="2" creationId="{5CC85959-2AC7-437C-BF0D-B119E11F440F}"/>
          </ac:grpSpMkLst>
        </pc:grpChg>
        <pc:picChg chg="mod">
          <ac:chgData name="Raquel Sobral" userId="5a367701964fb6c7" providerId="LiveId" clId="{47525F20-6ED3-4438-814A-DD78B4169562}" dt="2017-09-14T15:32:19.291" v="42" actId="478"/>
          <ac:picMkLst>
            <pc:docMk/>
            <pc:sldMk cId="1856329082" sldId="323"/>
            <ac:picMk id="4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32:19.291" v="42" actId="478"/>
          <ac:picMkLst>
            <pc:docMk/>
            <pc:sldMk cId="1856329082" sldId="323"/>
            <ac:picMk id="14" creationId="{C1377059-9B88-4470-B9D0-606BCE1504EE}"/>
          </ac:picMkLst>
        </pc:picChg>
      </pc:sldChg>
      <pc:sldChg chg="addSp delSp modSp">
        <pc:chgData name="Raquel Sobral" userId="5a367701964fb6c7" providerId="LiveId" clId="{47525F20-6ED3-4438-814A-DD78B4169562}" dt="2017-09-14T15:34:01.894" v="51" actId="14100"/>
        <pc:sldMkLst>
          <pc:docMk/>
          <pc:sldMk cId="672537604" sldId="324"/>
        </pc:sldMkLst>
        <pc:spChg chg="del mod">
          <ac:chgData name="Raquel Sobral" userId="5a367701964fb6c7" providerId="LiveId" clId="{47525F20-6ED3-4438-814A-DD78B4169562}" dt="2017-09-14T15:33:45.066" v="45" actId="478"/>
          <ac:spMkLst>
            <pc:docMk/>
            <pc:sldMk cId="672537604" sldId="324"/>
            <ac:spMk id="10" creationId="{58BE3A3F-7A23-496F-8357-3303E82BB045}"/>
          </ac:spMkLst>
        </pc:spChg>
        <pc:picChg chg="add mod">
          <ac:chgData name="Raquel Sobral" userId="5a367701964fb6c7" providerId="LiveId" clId="{47525F20-6ED3-4438-814A-DD78B4169562}" dt="2017-09-14T15:34:01.894" v="51" actId="14100"/>
          <ac:picMkLst>
            <pc:docMk/>
            <pc:sldMk cId="672537604" sldId="324"/>
            <ac:picMk id="13" creationId="{3E0C7A3E-235C-42D1-A548-C744DCF74909}"/>
          </ac:picMkLst>
        </pc:picChg>
      </pc:sldChg>
      <pc:sldChg chg="addSp delSp modSp">
        <pc:chgData name="Raquel Sobral" userId="5a367701964fb6c7" providerId="LiveId" clId="{47525F20-6ED3-4438-814A-DD78B4169562}" dt="2017-09-14T15:29:49.479" v="32" actId="14100"/>
        <pc:sldMkLst>
          <pc:docMk/>
          <pc:sldMk cId="2125974943" sldId="325"/>
        </pc:sldMkLst>
        <pc:spChg chg="del">
          <ac:chgData name="Raquel Sobral" userId="5a367701964fb6c7" providerId="LiveId" clId="{47525F20-6ED3-4438-814A-DD78B4169562}" dt="2017-09-14T15:26:26.422" v="16" actId="478"/>
          <ac:spMkLst>
            <pc:docMk/>
            <pc:sldMk cId="2125974943" sldId="325"/>
            <ac:spMk id="8" creationId="{AA7E269D-9833-4CEE-97B5-7FFD3DC8DD21}"/>
          </ac:spMkLst>
        </pc:spChg>
        <pc:spChg chg="del">
          <ac:chgData name="Raquel Sobral" userId="5a367701964fb6c7" providerId="LiveId" clId="{47525F20-6ED3-4438-814A-DD78B4169562}" dt="2017-09-14T15:26:28.004" v="17" actId="478"/>
          <ac:spMkLst>
            <pc:docMk/>
            <pc:sldMk cId="2125974943" sldId="325"/>
            <ac:spMk id="14" creationId="{FCD08C3B-467E-4E34-B897-EC21AB02C30A}"/>
          </ac:spMkLst>
        </pc:spChg>
        <pc:picChg chg="mod">
          <ac:chgData name="Raquel Sobral" userId="5a367701964fb6c7" providerId="LiveId" clId="{47525F20-6ED3-4438-814A-DD78B4169562}" dt="2017-09-14T15:28:25.544" v="26" actId="14100"/>
          <ac:picMkLst>
            <pc:docMk/>
            <pc:sldMk cId="2125974943" sldId="325"/>
            <ac:picMk id="3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29:49.479" v="32" actId="14100"/>
          <ac:picMkLst>
            <pc:docMk/>
            <pc:sldMk cId="2125974943" sldId="325"/>
            <ac:picMk id="20" creationId="{7DFA1AB7-D2B1-4CD3-B1FB-DBB47ED15B70}"/>
          </ac:picMkLst>
        </pc:picChg>
      </pc:sldChg>
      <pc:sldChg chg="addSp delSp modSp">
        <pc:chgData name="Raquel Sobral" userId="5a367701964fb6c7" providerId="LiveId" clId="{47525F20-6ED3-4438-814A-DD78B4169562}" dt="2017-09-14T15:36:56.580" v="70" actId="1076"/>
        <pc:sldMkLst>
          <pc:docMk/>
          <pc:sldMk cId="3955828917" sldId="326"/>
        </pc:sldMkLst>
        <pc:spChg chg="del mod">
          <ac:chgData name="Raquel Sobral" userId="5a367701964fb6c7" providerId="LiveId" clId="{47525F20-6ED3-4438-814A-DD78B4169562}" dt="2017-09-14T15:35:50.721" v="60" actId="478"/>
          <ac:spMkLst>
            <pc:docMk/>
            <pc:sldMk cId="3955828917" sldId="326"/>
            <ac:spMk id="8" creationId="{D88EE9A1-0C4D-4BAC-9D54-4D6F12F5F2C0}"/>
          </ac:spMkLst>
        </pc:spChg>
        <pc:spChg chg="del">
          <ac:chgData name="Raquel Sobral" userId="5a367701964fb6c7" providerId="LiveId" clId="{47525F20-6ED3-4438-814A-DD78B4169562}" dt="2017-09-14T15:35:30.816" v="52" actId="478"/>
          <ac:spMkLst>
            <pc:docMk/>
            <pc:sldMk cId="3955828917" sldId="326"/>
            <ac:spMk id="10" creationId="{842870EE-594A-44A4-B5DE-F5B2CA33B8CD}"/>
          </ac:spMkLst>
        </pc:spChg>
        <pc:grpChg chg="add mod">
          <ac:chgData name="Raquel Sobral" userId="5a367701964fb6c7" providerId="LiveId" clId="{47525F20-6ED3-4438-814A-DD78B4169562}" dt="2017-09-14T15:36:56.580" v="70" actId="1076"/>
          <ac:grpSpMkLst>
            <pc:docMk/>
            <pc:sldMk cId="3955828917" sldId="326"/>
            <ac:grpSpMk id="6" creationId="{8EB4ED55-122F-4E11-83C0-6C7F2F3574DE}"/>
          </ac:grpSpMkLst>
        </pc:grpChg>
        <pc:picChg chg="add mod">
          <ac:chgData name="Raquel Sobral" userId="5a367701964fb6c7" providerId="LiveId" clId="{47525F20-6ED3-4438-814A-DD78B4169562}" dt="2017-09-14T15:36:56.580" v="70" actId="1076"/>
          <ac:picMkLst>
            <pc:docMk/>
            <pc:sldMk cId="3955828917" sldId="326"/>
            <ac:picMk id="2" creationId="{134EC3A6-5FD1-4600-8DB8-783EFB207EFF}"/>
          </ac:picMkLst>
        </pc:picChg>
        <pc:picChg chg="mod">
          <ac:chgData name="Raquel Sobral" userId="5a367701964fb6c7" providerId="LiveId" clId="{47525F20-6ED3-4438-814A-DD78B4169562}" dt="2017-09-14T15:36:56.580" v="70" actId="1076"/>
          <ac:picMkLst>
            <pc:docMk/>
            <pc:sldMk cId="3955828917" sldId="326"/>
            <ac:picMk id="4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36:56.580" v="70" actId="1076"/>
          <ac:picMkLst>
            <pc:docMk/>
            <pc:sldMk cId="3955828917" sldId="326"/>
            <ac:picMk id="11" creationId="{33634E43-EF95-4F76-8B04-C607D168BFA8}"/>
          </ac:picMkLst>
        </pc:picChg>
      </pc:sldChg>
      <pc:sldChg chg="addSp delSp modSp">
        <pc:chgData name="Raquel Sobral" userId="5a367701964fb6c7" providerId="LiveId" clId="{47525F20-6ED3-4438-814A-DD78B4169562}" dt="2017-09-27T13:23:25.068" v="558" actId="1036"/>
        <pc:sldMkLst>
          <pc:docMk/>
          <pc:sldMk cId="729990699" sldId="327"/>
        </pc:sldMkLst>
        <pc:spChg chg="del">
          <ac:chgData name="Raquel Sobral" userId="5a367701964fb6c7" providerId="LiveId" clId="{47525F20-6ED3-4438-814A-DD78B4169562}" dt="2017-09-14T15:37:53.383" v="72" actId="478"/>
          <ac:spMkLst>
            <pc:docMk/>
            <pc:sldMk cId="729990699" sldId="327"/>
            <ac:spMk id="8" creationId="{09CAB699-AF17-4FAF-BE98-6119EABEB0EF}"/>
          </ac:spMkLst>
        </pc:spChg>
        <pc:spChg chg="del">
          <ac:chgData name="Raquel Sobral" userId="5a367701964fb6c7" providerId="LiveId" clId="{47525F20-6ED3-4438-814A-DD78B4169562}" dt="2017-09-14T15:37:50.401" v="71" actId="478"/>
          <ac:spMkLst>
            <pc:docMk/>
            <pc:sldMk cId="729990699" sldId="327"/>
            <ac:spMk id="14" creationId="{83F82B0A-4FCE-4CCA-B99D-EE67BF14A868}"/>
          </ac:spMkLst>
        </pc:spChg>
        <pc:picChg chg="add mod">
          <ac:chgData name="Raquel Sobral" userId="5a367701964fb6c7" providerId="LiveId" clId="{47525F20-6ED3-4438-814A-DD78B4169562}" dt="2017-09-27T13:23:25.068" v="558" actId="1036"/>
          <ac:picMkLst>
            <pc:docMk/>
            <pc:sldMk cId="729990699" sldId="327"/>
            <ac:picMk id="19" creationId="{0CA7EFA0-9D4E-4DC3-9964-AAFF715E7D8C}"/>
          </ac:picMkLst>
        </pc:picChg>
        <pc:picChg chg="add mod">
          <ac:chgData name="Raquel Sobral" userId="5a367701964fb6c7" providerId="LiveId" clId="{47525F20-6ED3-4438-814A-DD78B4169562}" dt="2017-09-14T15:40:02.217" v="83" actId="1036"/>
          <ac:picMkLst>
            <pc:docMk/>
            <pc:sldMk cId="729990699" sldId="327"/>
            <ac:picMk id="20" creationId="{D81E744D-4074-4D30-9D93-A3AA027FE6EB}"/>
          </ac:picMkLst>
        </pc:picChg>
      </pc:sldChg>
      <pc:sldChg chg="delSp">
        <pc:chgData name="Raquel Sobral" userId="5a367701964fb6c7" providerId="LiveId" clId="{47525F20-6ED3-4438-814A-DD78B4169562}" dt="2017-09-14T15:43:46.831" v="93" actId="478"/>
        <pc:sldMkLst>
          <pc:docMk/>
          <pc:sldMk cId="3338776465" sldId="328"/>
        </pc:sldMkLst>
        <pc:spChg chg="del">
          <ac:chgData name="Raquel Sobral" userId="5a367701964fb6c7" providerId="LiveId" clId="{47525F20-6ED3-4438-814A-DD78B4169562}" dt="2017-09-14T15:43:46.831" v="93" actId="478"/>
          <ac:spMkLst>
            <pc:docMk/>
            <pc:sldMk cId="3338776465" sldId="328"/>
            <ac:spMk id="7" creationId="{20343315-A105-44F2-84F3-9C9DC7E453D4}"/>
          </ac:spMkLst>
        </pc:spChg>
      </pc:sldChg>
      <pc:sldChg chg="addSp delSp modSp">
        <pc:chgData name="Raquel Sobral" userId="5a367701964fb6c7" providerId="LiveId" clId="{47525F20-6ED3-4438-814A-DD78B4169562}" dt="2017-09-27T13:25:30.788" v="563" actId="1076"/>
        <pc:sldMkLst>
          <pc:docMk/>
          <pc:sldMk cId="318285118" sldId="329"/>
        </pc:sldMkLst>
        <pc:spChg chg="del">
          <ac:chgData name="Raquel Sobral" userId="5a367701964fb6c7" providerId="LiveId" clId="{47525F20-6ED3-4438-814A-DD78B4169562}" dt="2017-09-14T15:43:59.427" v="94" actId="478"/>
          <ac:spMkLst>
            <pc:docMk/>
            <pc:sldMk cId="318285118" sldId="329"/>
            <ac:spMk id="7" creationId="{598621A8-5A62-44C0-938A-131E4F646CA5}"/>
          </ac:spMkLst>
        </pc:spChg>
        <pc:spChg chg="del">
          <ac:chgData name="Raquel Sobral" userId="5a367701964fb6c7" providerId="LiveId" clId="{47525F20-6ED3-4438-814A-DD78B4169562}" dt="2017-09-14T15:44:01.271" v="95" actId="478"/>
          <ac:spMkLst>
            <pc:docMk/>
            <pc:sldMk cId="318285118" sldId="329"/>
            <ac:spMk id="10" creationId="{168DEAE5-103B-411A-A2F3-4D41478558F7}"/>
          </ac:spMkLst>
        </pc:spChg>
        <pc:spChg chg="mod">
          <ac:chgData name="Raquel Sobral" userId="5a367701964fb6c7" providerId="LiveId" clId="{47525F20-6ED3-4438-814A-DD78B4169562}" dt="2017-09-27T13:25:30.788" v="563" actId="1076"/>
          <ac:spMkLst>
            <pc:docMk/>
            <pc:sldMk cId="318285118" sldId="329"/>
            <ac:spMk id="12" creationId="{FF545A3A-B4A8-4E3D-81E3-DB3885779B3A}"/>
          </ac:spMkLst>
        </pc:spChg>
        <pc:grpChg chg="add mod">
          <ac:chgData name="Raquel Sobral" userId="5a367701964fb6c7" providerId="LiveId" clId="{47525F20-6ED3-4438-814A-DD78B4169562}" dt="2017-09-14T15:46:29.664" v="106" actId="1076"/>
          <ac:grpSpMkLst>
            <pc:docMk/>
            <pc:sldMk cId="318285118" sldId="329"/>
            <ac:grpSpMk id="2" creationId="{FF9A6A7C-B36E-4090-B2C0-D8E1EB4A00D2}"/>
          </ac:grpSpMkLst>
        </pc:grpChg>
        <pc:picChg chg="mod">
          <ac:chgData name="Raquel Sobral" userId="5a367701964fb6c7" providerId="LiveId" clId="{47525F20-6ED3-4438-814A-DD78B4169562}" dt="2017-09-14T15:46:29.664" v="106" actId="1076"/>
          <ac:picMkLst>
            <pc:docMk/>
            <pc:sldMk cId="318285118" sldId="329"/>
            <ac:picMk id="6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46:29.664" v="106" actId="1076"/>
          <ac:picMkLst>
            <pc:docMk/>
            <pc:sldMk cId="318285118" sldId="329"/>
            <ac:picMk id="14" creationId="{C6BB972E-3D0A-42BC-BFCB-F2D7350B3C1D}"/>
          </ac:picMkLst>
        </pc:picChg>
        <pc:picChg chg="add mod">
          <ac:chgData name="Raquel Sobral" userId="5a367701964fb6c7" providerId="LiveId" clId="{47525F20-6ED3-4438-814A-DD78B4169562}" dt="2017-09-14T15:46:29.664" v="106" actId="1076"/>
          <ac:picMkLst>
            <pc:docMk/>
            <pc:sldMk cId="318285118" sldId="329"/>
            <ac:picMk id="15" creationId="{45AF024F-FF89-4BC3-8C22-85D2A6428E6E}"/>
          </ac:picMkLst>
        </pc:picChg>
      </pc:sldChg>
      <pc:sldChg chg="addSp delSp modSp">
        <pc:chgData name="Raquel Sobral" userId="5a367701964fb6c7" providerId="LiveId" clId="{47525F20-6ED3-4438-814A-DD78B4169562}" dt="2017-09-19T14:20:00.716" v="557" actId="478"/>
        <pc:sldMkLst>
          <pc:docMk/>
          <pc:sldMk cId="1447958277" sldId="331"/>
        </pc:sldMkLst>
        <pc:spChg chg="del">
          <ac:chgData name="Raquel Sobral" userId="5a367701964fb6c7" providerId="LiveId" clId="{47525F20-6ED3-4438-814A-DD78B4169562}" dt="2017-09-14T15:50:17.295" v="134" actId="478"/>
          <ac:spMkLst>
            <pc:docMk/>
            <pc:sldMk cId="1447958277" sldId="331"/>
            <ac:spMk id="7" creationId="{4A6FFC84-D614-4809-9157-70046BCF095A}"/>
          </ac:spMkLst>
        </pc:spChg>
        <pc:spChg chg="del">
          <ac:chgData name="Raquel Sobral" userId="5a367701964fb6c7" providerId="LiveId" clId="{47525F20-6ED3-4438-814A-DD78B4169562}" dt="2017-09-14T15:46:49.745" v="108" actId="478"/>
          <ac:spMkLst>
            <pc:docMk/>
            <pc:sldMk cId="1447958277" sldId="331"/>
            <ac:spMk id="9" creationId="{B85DE387-F0C3-462A-ACA1-8451D76F9FB3}"/>
          </ac:spMkLst>
        </pc:spChg>
        <pc:picChg chg="ord">
          <ac:chgData name="Raquel Sobral" userId="5a367701964fb6c7" providerId="LiveId" clId="{47525F20-6ED3-4438-814A-DD78B4169562}" dt="2017-09-19T14:06:51.341" v="556" actId="167"/>
          <ac:picMkLst>
            <pc:docMk/>
            <pc:sldMk cId="1447958277" sldId="331"/>
            <ac:picMk id="6" creationId="{00000000-0000-0000-0000-000000000000}"/>
          </ac:picMkLst>
        </pc:picChg>
        <pc:picChg chg="add del mod">
          <ac:chgData name="Raquel Sobral" userId="5a367701964fb6c7" providerId="LiveId" clId="{47525F20-6ED3-4438-814A-DD78B4169562}" dt="2017-09-19T14:20:00.716" v="557" actId="478"/>
          <ac:picMkLst>
            <pc:docMk/>
            <pc:sldMk cId="1447958277" sldId="331"/>
            <ac:picMk id="13" creationId="{0D42B9D7-5E34-4D52-841C-7D193D32BEFD}"/>
          </ac:picMkLst>
        </pc:picChg>
        <pc:picChg chg="add del mod modCrop">
          <ac:chgData name="Raquel Sobral" userId="5a367701964fb6c7" providerId="LiveId" clId="{47525F20-6ED3-4438-814A-DD78B4169562}" dt="2017-09-14T15:56:49.866" v="143" actId="478"/>
          <ac:picMkLst>
            <pc:docMk/>
            <pc:sldMk cId="1447958277" sldId="331"/>
            <ac:picMk id="14" creationId="{1C249726-8A1F-4962-AE80-47B610230709}"/>
          </ac:picMkLst>
        </pc:picChg>
      </pc:sldChg>
      <pc:sldChg chg="addSp delSp">
        <pc:chgData name="Raquel Sobral" userId="5a367701964fb6c7" providerId="LiveId" clId="{47525F20-6ED3-4438-814A-DD78B4169562}" dt="2017-09-14T15:42:19.473" v="91" actId="478"/>
        <pc:sldMkLst>
          <pc:docMk/>
          <pc:sldMk cId="3599610692" sldId="332"/>
        </pc:sldMkLst>
        <pc:spChg chg="del">
          <ac:chgData name="Raquel Sobral" userId="5a367701964fb6c7" providerId="LiveId" clId="{47525F20-6ED3-4438-814A-DD78B4169562}" dt="2017-09-14T15:42:19.473" v="91" actId="478"/>
          <ac:spMkLst>
            <pc:docMk/>
            <pc:sldMk cId="3599610692" sldId="332"/>
            <ac:spMk id="4" creationId="{47F2C26B-D490-46B4-859C-30361236A963}"/>
          </ac:spMkLst>
        </pc:spChg>
        <pc:picChg chg="add del">
          <ac:chgData name="Raquel Sobral" userId="5a367701964fb6c7" providerId="LiveId" clId="{47525F20-6ED3-4438-814A-DD78B4169562}" dt="2017-09-14T15:42:16.800" v="90" actId="478"/>
          <ac:picMkLst>
            <pc:docMk/>
            <pc:sldMk cId="3599610692" sldId="332"/>
            <ac:picMk id="17" creationId="{DCF32699-7871-4DB8-B4EB-6F5CA921B9E7}"/>
          </ac:picMkLst>
        </pc:picChg>
      </pc:sldChg>
      <pc:sldChg chg="addSp delSp modSp add">
        <pc:chgData name="Raquel Sobral" userId="5a367701964fb6c7" providerId="LiveId" clId="{47525F20-6ED3-4438-814A-DD78B4169562}" dt="2017-09-14T16:07:33.399" v="453" actId="1076"/>
        <pc:sldMkLst>
          <pc:docMk/>
          <pc:sldMk cId="2042197716" sldId="336"/>
        </pc:sldMkLst>
        <pc:spChg chg="del">
          <ac:chgData name="Raquel Sobral" userId="5a367701964fb6c7" providerId="LiveId" clId="{47525F20-6ED3-4438-814A-DD78B4169562}" dt="2017-09-14T15:57:33.632" v="153" actId="478"/>
          <ac:spMkLst>
            <pc:docMk/>
            <pc:sldMk cId="2042197716" sldId="336"/>
            <ac:spMk id="5" creationId="{00000000-0000-0000-0000-000000000000}"/>
          </ac:spMkLst>
        </pc:spChg>
        <pc:spChg chg="mod">
          <ac:chgData name="Raquel Sobral" userId="5a367701964fb6c7" providerId="LiveId" clId="{47525F20-6ED3-4438-814A-DD78B4169562}" dt="2017-09-14T15:58:01.824" v="158" actId="14100"/>
          <ac:spMkLst>
            <pc:docMk/>
            <pc:sldMk cId="2042197716" sldId="336"/>
            <ac:spMk id="7" creationId="{00000000-0000-0000-0000-000000000000}"/>
          </ac:spMkLst>
        </pc:spChg>
        <pc:spChg chg="del">
          <ac:chgData name="Raquel Sobral" userId="5a367701964fb6c7" providerId="LiveId" clId="{47525F20-6ED3-4438-814A-DD78B4169562}" dt="2017-09-14T15:57:19.090" v="147" actId="478"/>
          <ac:spMkLst>
            <pc:docMk/>
            <pc:sldMk cId="2042197716" sldId="336"/>
            <ac:spMk id="10" creationId="{00000000-0000-0000-0000-000000000000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16" creationId="{625B89E0-41B3-47BC-9A04-1B573ABDE216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17" creationId="{AFF22972-119E-492F-A788-39301A34CC4C}"/>
          </ac:spMkLst>
        </pc:spChg>
        <pc:spChg chg="add del mod">
          <ac:chgData name="Raquel Sobral" userId="5a367701964fb6c7" providerId="LiveId" clId="{47525F20-6ED3-4438-814A-DD78B4169562}" dt="2017-09-14T16:06:35.993" v="422" actId="478"/>
          <ac:spMkLst>
            <pc:docMk/>
            <pc:sldMk cId="2042197716" sldId="336"/>
            <ac:spMk id="18" creationId="{9B25EBC0-2221-45A8-8503-5773C7185ACE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21" creationId="{AABE63FA-07D2-44D6-B019-98EDEC0DC190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22" creationId="{46345F6E-A51F-4CA9-B4C5-23B8DE2AF138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23" creationId="{D2A0AF69-F777-45FC-B796-0BBEA2A95A34}"/>
          </ac:spMkLst>
        </pc:spChg>
        <pc:spChg chg="add del mod">
          <ac:chgData name="Raquel Sobral" userId="5a367701964fb6c7" providerId="LiveId" clId="{47525F20-6ED3-4438-814A-DD78B4169562}" dt="2017-09-14T16:06:36.368" v="424" actId="478"/>
          <ac:spMkLst>
            <pc:docMk/>
            <pc:sldMk cId="2042197716" sldId="336"/>
            <ac:spMk id="24" creationId="{7E46AB52-07B0-4366-B237-2E57AC643610}"/>
          </ac:spMkLst>
        </pc:spChg>
        <pc:spChg chg="add del mod">
          <ac:chgData name="Raquel Sobral" userId="5a367701964fb6c7" providerId="LiveId" clId="{47525F20-6ED3-4438-814A-DD78B4169562}" dt="2017-09-14T16:06:35.181" v="421" actId="478"/>
          <ac:spMkLst>
            <pc:docMk/>
            <pc:sldMk cId="2042197716" sldId="336"/>
            <ac:spMk id="25" creationId="{443D8909-9E5D-418C-88A6-E6122F618D68}"/>
          </ac:spMkLst>
        </pc:spChg>
        <pc:spChg chg="add del mod">
          <ac:chgData name="Raquel Sobral" userId="5a367701964fb6c7" providerId="LiveId" clId="{47525F20-6ED3-4438-814A-DD78B4169562}" dt="2017-09-14T16:06:35.181" v="421" actId="478"/>
          <ac:spMkLst>
            <pc:docMk/>
            <pc:sldMk cId="2042197716" sldId="336"/>
            <ac:spMk id="26" creationId="{6AA01572-A5DB-49EA-8653-C91B55A4ABA4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28" creationId="{271B0958-B3DD-4F97-974F-E9876251A0B4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30" creationId="{48E6F773-4813-4C4C-9B2A-6C3A3BFA2B70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31" creationId="{53E66E0F-0133-4174-B2B7-AA038CE9A3E0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32" creationId="{E396AFF0-5660-4F38-A71E-F97B4A646803}"/>
          </ac:spMkLst>
        </pc:spChg>
        <pc:spChg chg="add mod">
          <ac:chgData name="Raquel Sobral" userId="5a367701964fb6c7" providerId="LiveId" clId="{47525F20-6ED3-4438-814A-DD78B4169562}" dt="2017-09-14T16:06:47.346" v="429" actId="1076"/>
          <ac:spMkLst>
            <pc:docMk/>
            <pc:sldMk cId="2042197716" sldId="336"/>
            <ac:spMk id="33" creationId="{03FDFAFB-34A5-49E6-82CD-844288DC5075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34" creationId="{7418CAF4-D802-4492-99B6-CFA5E1A85F85}"/>
          </ac:spMkLst>
        </pc:spChg>
        <pc:spChg chg="add mod">
          <ac:chgData name="Raquel Sobral" userId="5a367701964fb6c7" providerId="LiveId" clId="{47525F20-6ED3-4438-814A-DD78B4169562}" dt="2017-09-14T16:07:33.399" v="453" actId="1076"/>
          <ac:spMkLst>
            <pc:docMk/>
            <pc:sldMk cId="2042197716" sldId="336"/>
            <ac:spMk id="35" creationId="{A2584826-E3DC-4D0C-A255-9FF0069502D2}"/>
          </ac:spMkLst>
        </pc:spChg>
        <pc:grpChg chg="del">
          <ac:chgData name="Raquel Sobral" userId="5a367701964fb6c7" providerId="LiveId" clId="{47525F20-6ED3-4438-814A-DD78B4169562}" dt="2017-09-14T15:57:17.090" v="145" actId="478"/>
          <ac:grpSpMkLst>
            <pc:docMk/>
            <pc:sldMk cId="2042197716" sldId="336"/>
            <ac:grpSpMk id="2" creationId="{9A3C5EF9-2C25-4D7B-BC6E-6074F5F0F534}"/>
          </ac:grpSpMkLst>
        </pc:grpChg>
        <pc:picChg chg="del mod">
          <ac:chgData name="Raquel Sobral" userId="5a367701964fb6c7" providerId="LiveId" clId="{47525F20-6ED3-4438-814A-DD78B4169562}" dt="2017-09-14T15:57:32.429" v="152" actId="478"/>
          <ac:picMkLst>
            <pc:docMk/>
            <pc:sldMk cId="2042197716" sldId="336"/>
            <ac:picMk id="3" creationId="{00000000-0000-0000-0000-000000000000}"/>
          </ac:picMkLst>
        </pc:picChg>
        <pc:picChg chg="add mod modCrop">
          <ac:chgData name="Raquel Sobral" userId="5a367701964fb6c7" providerId="LiveId" clId="{47525F20-6ED3-4438-814A-DD78B4169562}" dt="2017-09-14T16:06:41.221" v="425" actId="1076"/>
          <ac:picMkLst>
            <pc:docMk/>
            <pc:sldMk cId="2042197716" sldId="336"/>
            <ac:picMk id="4" creationId="{18F073E1-A87E-430F-B69B-0F31E4666DBA}"/>
          </ac:picMkLst>
        </pc:picChg>
        <pc:picChg chg="add del mod">
          <ac:chgData name="Raquel Sobral" userId="5a367701964fb6c7" providerId="LiveId" clId="{47525F20-6ED3-4438-814A-DD78B4169562}" dt="2017-09-14T15:59:58.583" v="189" actId="478"/>
          <ac:picMkLst>
            <pc:docMk/>
            <pc:sldMk cId="2042197716" sldId="336"/>
            <ac:picMk id="11" creationId="{8B152D8F-B7F0-4F8C-AE1D-08DCC88E6D72}"/>
          </ac:picMkLst>
        </pc:picChg>
        <pc:picChg chg="add del mod">
          <ac:chgData name="Raquel Sobral" userId="5a367701964fb6c7" providerId="LiveId" clId="{47525F20-6ED3-4438-814A-DD78B4169562}" dt="2017-09-14T15:59:59.068" v="190" actId="478"/>
          <ac:picMkLst>
            <pc:docMk/>
            <pc:sldMk cId="2042197716" sldId="336"/>
            <ac:picMk id="20" creationId="{5AA8489A-DDDC-4929-8E48-5BF100C8D97D}"/>
          </ac:picMkLst>
        </pc:picChg>
        <pc:picChg chg="add mod">
          <ac:chgData name="Raquel Sobral" userId="5a367701964fb6c7" providerId="LiveId" clId="{47525F20-6ED3-4438-814A-DD78B4169562}" dt="2017-09-14T16:06:41.221" v="425" actId="1076"/>
          <ac:picMkLst>
            <pc:docMk/>
            <pc:sldMk cId="2042197716" sldId="336"/>
            <ac:picMk id="27" creationId="{7F166461-D6F2-44B5-9D2E-352AC50036C0}"/>
          </ac:picMkLst>
        </pc:picChg>
        <pc:picChg chg="del">
          <ac:chgData name="Raquel Sobral" userId="5a367701964fb6c7" providerId="LiveId" clId="{47525F20-6ED3-4438-814A-DD78B4169562}" dt="2017-09-14T15:57:18.281" v="146" actId="478"/>
          <ac:picMkLst>
            <pc:docMk/>
            <pc:sldMk cId="2042197716" sldId="336"/>
            <ac:picMk id="1026" creationId="{00000000-0000-0000-0000-000000000000}"/>
          </ac:picMkLst>
        </pc:picChg>
      </pc:sldChg>
      <pc:sldChg chg="addSp delSp modSp add">
        <pc:chgData name="Raquel Sobral" userId="5a367701964fb6c7" providerId="LiveId" clId="{47525F20-6ED3-4438-814A-DD78B4169562}" dt="2017-09-14T16:09:20.341" v="555" actId="1076"/>
        <pc:sldMkLst>
          <pc:docMk/>
          <pc:sldMk cId="1662604980" sldId="337"/>
        </pc:sldMkLst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16" creationId="{625B89E0-41B3-47BC-9A04-1B573ABDE216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17" creationId="{AFF22972-119E-492F-A788-39301A34CC4C}"/>
          </ac:spMkLst>
        </pc:spChg>
        <pc:spChg chg="del mod">
          <ac:chgData name="Raquel Sobral" userId="5a367701964fb6c7" providerId="LiveId" clId="{47525F20-6ED3-4438-814A-DD78B4169562}" dt="2017-09-14T16:07:59.821" v="461" actId="478"/>
          <ac:spMkLst>
            <pc:docMk/>
            <pc:sldMk cId="1662604980" sldId="337"/>
            <ac:spMk id="18" creationId="{9B25EBC0-2221-45A8-8503-5773C7185ACE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1" creationId="{AABE63FA-07D2-44D6-B019-98EDEC0DC190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2" creationId="{46345F6E-A51F-4CA9-B4C5-23B8DE2AF138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3" creationId="{D2A0AF69-F777-45FC-B796-0BBEA2A95A34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4" creationId="{7E46AB52-07B0-4366-B237-2E57AC643610}"/>
          </ac:spMkLst>
        </pc:spChg>
        <pc:spChg chg="mod">
          <ac:chgData name="Raquel Sobral" userId="5a367701964fb6c7" providerId="LiveId" clId="{47525F20-6ED3-4438-814A-DD78B4169562}" dt="2017-09-14T16:08:02.696" v="463" actId="1076"/>
          <ac:spMkLst>
            <pc:docMk/>
            <pc:sldMk cId="1662604980" sldId="337"/>
            <ac:spMk id="25" creationId="{443D8909-9E5D-418C-88A6-E6122F618D68}"/>
          </ac:spMkLst>
        </pc:spChg>
        <pc:spChg chg="mod">
          <ac:chgData name="Raquel Sobral" userId="5a367701964fb6c7" providerId="LiveId" clId="{47525F20-6ED3-4438-814A-DD78B4169562}" dt="2017-09-14T16:08:21.937" v="470" actId="1076"/>
          <ac:spMkLst>
            <pc:docMk/>
            <pc:sldMk cId="1662604980" sldId="337"/>
            <ac:spMk id="26" creationId="{6AA01572-A5DB-49EA-8653-C91B55A4ABA4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8" creationId="{271B0958-B3DD-4F97-974F-E9876251A0B4}"/>
          </ac:spMkLst>
        </pc:spChg>
        <pc:spChg chg="add mod">
          <ac:chgData name="Raquel Sobral" userId="5a367701964fb6c7" providerId="LiveId" clId="{47525F20-6ED3-4438-814A-DD78B4169562}" dt="2017-09-14T16:08:23.953" v="471" actId="1076"/>
          <ac:spMkLst>
            <pc:docMk/>
            <pc:sldMk cId="1662604980" sldId="337"/>
            <ac:spMk id="29" creationId="{6214F8DA-8310-4911-B5C0-F0BAE2B4DE5B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0" creationId="{48E6F773-4813-4C4C-9B2A-6C3A3BFA2B70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1" creationId="{53E66E0F-0133-4174-B2B7-AA038CE9A3E0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2" creationId="{E396AFF0-5660-4F38-A71E-F97B4A646803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3" creationId="{03FDFAFB-34A5-49E6-82CD-844288DC5075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4" creationId="{7418CAF4-D802-4492-99B6-CFA5E1A85F85}"/>
          </ac:spMkLst>
        </pc:spChg>
        <pc:spChg chg="add mod">
          <ac:chgData name="Raquel Sobral" userId="5a367701964fb6c7" providerId="LiveId" clId="{47525F20-6ED3-4438-814A-DD78B4169562}" dt="2017-09-14T16:08:44.966" v="513" actId="1076"/>
          <ac:spMkLst>
            <pc:docMk/>
            <pc:sldMk cId="1662604980" sldId="337"/>
            <ac:spMk id="35" creationId="{3611B555-50B7-49BC-A2CF-48BF633E9DFB}"/>
          </ac:spMkLst>
        </pc:spChg>
        <pc:spChg chg="add mod">
          <ac:chgData name="Raquel Sobral" userId="5a367701964fb6c7" providerId="LiveId" clId="{47525F20-6ED3-4438-814A-DD78B4169562}" dt="2017-09-14T16:09:20.341" v="555" actId="1076"/>
          <ac:spMkLst>
            <pc:docMk/>
            <pc:sldMk cId="1662604980" sldId="337"/>
            <ac:spMk id="36" creationId="{F06D8DD5-33C0-4D67-9B54-A7C3C76766B3}"/>
          </ac:spMkLst>
        </pc:spChg>
        <pc:spChg chg="add mod">
          <ac:chgData name="Raquel Sobral" userId="5a367701964fb6c7" providerId="LiveId" clId="{47525F20-6ED3-4438-814A-DD78B4169562}" dt="2017-09-14T16:08:18.116" v="469" actId="1076"/>
          <ac:spMkLst>
            <pc:docMk/>
            <pc:sldMk cId="1662604980" sldId="337"/>
            <ac:spMk id="37" creationId="{75EB5383-5772-444A-BCD3-E3926B2B45CE}"/>
          </ac:spMkLst>
        </pc:spChg>
        <pc:picChg chg="mod modCrop">
          <ac:chgData name="Raquel Sobral" userId="5a367701964fb6c7" providerId="LiveId" clId="{47525F20-6ED3-4438-814A-DD78B4169562}" dt="2017-09-14T16:07:53.507" v="457" actId="1076"/>
          <ac:picMkLst>
            <pc:docMk/>
            <pc:sldMk cId="1662604980" sldId="337"/>
            <ac:picMk id="4" creationId="{18F073E1-A87E-430F-B69B-0F31E4666DBA}"/>
          </ac:picMkLst>
        </pc:picChg>
        <pc:picChg chg="del">
          <ac:chgData name="Raquel Sobral" userId="5a367701964fb6c7" providerId="LiveId" clId="{47525F20-6ED3-4438-814A-DD78B4169562}" dt="2017-09-14T16:07:09.180" v="434" actId="478"/>
          <ac:picMkLst>
            <pc:docMk/>
            <pc:sldMk cId="1662604980" sldId="337"/>
            <ac:picMk id="27" creationId="{7F166461-D6F2-44B5-9D2E-352AC50036C0}"/>
          </ac:picMkLst>
        </pc:picChg>
      </pc:sldChg>
      <pc:sldChg chg="add del">
        <pc:chgData name="Raquel Sobral" userId="5a367701964fb6c7" providerId="LiveId" clId="{47525F20-6ED3-4438-814A-DD78B4169562}" dt="2017-09-14T16:06:24.268" v="419" actId="2696"/>
        <pc:sldMkLst>
          <pc:docMk/>
          <pc:sldMk cId="2182207416" sldId="337"/>
        </pc:sldMkLst>
      </pc:sldChg>
      <pc:sldChg chg="addSp delSp modSp add">
        <pc:chgData name="Raquel Sobral" userId="5a367701964fb6c7" providerId="LiveId" clId="{47525F20-6ED3-4438-814A-DD78B4169562}" dt="2017-09-29T09:06:03.358" v="606" actId="1076"/>
        <pc:sldMkLst>
          <pc:docMk/>
          <pc:sldMk cId="2395783232" sldId="338"/>
        </pc:sldMkLst>
        <pc:spChg chg="mod">
          <ac:chgData name="Raquel Sobral" userId="5a367701964fb6c7" providerId="LiveId" clId="{47525F20-6ED3-4438-814A-DD78B4169562}" dt="2017-09-29T08:39:02.687" v="577" actId="20577"/>
          <ac:spMkLst>
            <pc:docMk/>
            <pc:sldMk cId="2395783232" sldId="338"/>
            <ac:spMk id="5" creationId="{00000000-0000-0000-0000-000000000000}"/>
          </ac:spMkLst>
        </pc:spChg>
        <pc:spChg chg="mod">
          <ac:chgData name="Raquel Sobral" userId="5a367701964fb6c7" providerId="LiveId" clId="{47525F20-6ED3-4438-814A-DD78B4169562}" dt="2017-09-29T08:39:22.728" v="584" actId="1076"/>
          <ac:spMkLst>
            <pc:docMk/>
            <pc:sldMk cId="2395783232" sldId="338"/>
            <ac:spMk id="7" creationId="{00000000-0000-0000-0000-000000000000}"/>
          </ac:spMkLst>
        </pc:spChg>
        <pc:spChg chg="del">
          <ac:chgData name="Raquel Sobral" userId="5a367701964fb6c7" providerId="LiveId" clId="{47525F20-6ED3-4438-814A-DD78B4169562}" dt="2017-09-29T08:39:27.062" v="585" actId="478"/>
          <ac:spMkLst>
            <pc:docMk/>
            <pc:sldMk cId="2395783232" sldId="338"/>
            <ac:spMk id="9" creationId="{00000000-0000-0000-0000-000000000000}"/>
          </ac:spMkLst>
        </pc:spChg>
        <pc:grpChg chg="del">
          <ac:chgData name="Raquel Sobral" userId="5a367701964fb6c7" providerId="LiveId" clId="{47525F20-6ED3-4438-814A-DD78B4169562}" dt="2017-09-29T08:39:36.111" v="586" actId="478"/>
          <ac:grpSpMkLst>
            <pc:docMk/>
            <pc:sldMk cId="2395783232" sldId="338"/>
            <ac:grpSpMk id="6" creationId="{8EB4ED55-122F-4E11-83C0-6C7F2F3574DE}"/>
          </ac:grpSpMkLst>
        </pc:grpChg>
        <pc:picChg chg="del">
          <ac:chgData name="Raquel Sobral" userId="5a367701964fb6c7" providerId="LiveId" clId="{47525F20-6ED3-4438-814A-DD78B4169562}" dt="2017-09-29T08:38:59.562" v="568" actId="478"/>
          <ac:picMkLst>
            <pc:docMk/>
            <pc:sldMk cId="2395783232" sldId="338"/>
            <ac:picMk id="3" creationId="{00000000-0000-0000-0000-000000000000}"/>
          </ac:picMkLst>
        </pc:picChg>
        <pc:picChg chg="add del mod modCrop">
          <ac:chgData name="Raquel Sobral" userId="5a367701964fb6c7" providerId="LiveId" clId="{47525F20-6ED3-4438-814A-DD78B4169562}" dt="2017-09-29T09:05:42.255" v="599" actId="478"/>
          <ac:picMkLst>
            <pc:docMk/>
            <pc:sldMk cId="2395783232" sldId="338"/>
            <ac:picMk id="8" creationId="{0312A0F9-0396-4FAE-88E9-6D7ABD833328}"/>
          </ac:picMkLst>
        </pc:picChg>
        <pc:picChg chg="add mod">
          <ac:chgData name="Raquel Sobral" userId="5a367701964fb6c7" providerId="LiveId" clId="{47525F20-6ED3-4438-814A-DD78B4169562}" dt="2017-09-29T08:43:50.246" v="598" actId="1076"/>
          <ac:picMkLst>
            <pc:docMk/>
            <pc:sldMk cId="2395783232" sldId="338"/>
            <ac:picMk id="10" creationId="{FB107175-F538-45D0-9550-458887471880}"/>
          </ac:picMkLst>
        </pc:picChg>
        <pc:picChg chg="mod">
          <ac:chgData name="Raquel Sobral" userId="5a367701964fb6c7" providerId="LiveId" clId="{47525F20-6ED3-4438-814A-DD78B4169562}" dt="2017-09-29T08:39:19.873" v="583" actId="1076"/>
          <ac:picMkLst>
            <pc:docMk/>
            <pc:sldMk cId="2395783232" sldId="338"/>
            <ac:picMk id="13" creationId="{3D29FDD4-250B-416B-AA4F-DE783FAB3FF5}"/>
          </ac:picMkLst>
        </pc:picChg>
        <pc:picChg chg="add mod modCrop">
          <ac:chgData name="Raquel Sobral" userId="5a367701964fb6c7" providerId="LiveId" clId="{47525F20-6ED3-4438-814A-DD78B4169562}" dt="2017-09-29T09:06:03.358" v="606" actId="1076"/>
          <ac:picMkLst>
            <pc:docMk/>
            <pc:sldMk cId="2395783232" sldId="338"/>
            <ac:picMk id="14" creationId="{ED5B37D8-3D04-4302-A1B7-A0562796A6E2}"/>
          </ac:picMkLst>
        </pc:picChg>
      </pc:sldChg>
      <pc:sldChg chg="addSp delSp modSp add modAnim">
        <pc:chgData name="Raquel Sobral" userId="5a367701964fb6c7" providerId="LiveId" clId="{47525F20-6ED3-4438-814A-DD78B4169562}" dt="2017-09-29T09:20:30.538" v="616"/>
        <pc:sldMkLst>
          <pc:docMk/>
          <pc:sldMk cId="1950849514" sldId="339"/>
        </pc:sldMkLst>
        <pc:picChg chg="add mod modCrop">
          <ac:chgData name="Raquel Sobral" userId="5a367701964fb6c7" providerId="LiveId" clId="{47525F20-6ED3-4438-814A-DD78B4169562}" dt="2017-09-29T09:20:21.997" v="614" actId="1076"/>
          <ac:picMkLst>
            <pc:docMk/>
            <pc:sldMk cId="1950849514" sldId="339"/>
            <ac:picMk id="2" creationId="{7061B709-9098-4E63-BD83-4D856E796BF4}"/>
          </ac:picMkLst>
        </pc:picChg>
        <pc:picChg chg="del">
          <ac:chgData name="Raquel Sobral" userId="5a367701964fb6c7" providerId="LiveId" clId="{47525F20-6ED3-4438-814A-DD78B4169562}" dt="2017-09-29T09:20:06.131" v="609" actId="478"/>
          <ac:picMkLst>
            <pc:docMk/>
            <pc:sldMk cId="1950849514" sldId="339"/>
            <ac:picMk id="14" creationId="{ED5B37D8-3D04-4302-A1B7-A0562796A6E2}"/>
          </ac:picMkLst>
        </pc:picChg>
      </pc:sldChg>
    </pc:docChg>
  </pc:docChgLst>
  <pc:docChgLst>
    <pc:chgData name="Raquel Sobral" userId="5a367701964fb6c7" providerId="LiveId" clId="{01EB1BA9-33EE-4266-A146-0BEB806818B0}"/>
    <pc:docChg chg="delSld">
      <pc:chgData name="Raquel Sobral" userId="5a367701964fb6c7" providerId="LiveId" clId="{01EB1BA9-33EE-4266-A146-0BEB806818B0}" dt="2017-09-29T10:37:19.500" v="23" actId="2696"/>
      <pc:docMkLst>
        <pc:docMk/>
      </pc:docMkLst>
      <pc:sldChg chg="del">
        <pc:chgData name="Raquel Sobral" userId="5a367701964fb6c7" providerId="LiveId" clId="{01EB1BA9-33EE-4266-A146-0BEB806818B0}" dt="2017-09-29T10:37:19.500" v="23" actId="2696"/>
        <pc:sldMkLst>
          <pc:docMk/>
          <pc:sldMk cId="3701927839" sldId="256"/>
        </pc:sldMkLst>
      </pc:sldChg>
      <pc:sldChg chg="del">
        <pc:chgData name="Raquel Sobral" userId="5a367701964fb6c7" providerId="LiveId" clId="{01EB1BA9-33EE-4266-A146-0BEB806818B0}" dt="2017-09-29T10:37:19.497" v="22" actId="2696"/>
        <pc:sldMkLst>
          <pc:docMk/>
          <pc:sldMk cId="892357120" sldId="257"/>
        </pc:sldMkLst>
      </pc:sldChg>
      <pc:sldChg chg="del">
        <pc:chgData name="Raquel Sobral" userId="5a367701964fb6c7" providerId="LiveId" clId="{01EB1BA9-33EE-4266-A146-0BEB806818B0}" dt="2017-09-29T10:37:19.481" v="17" actId="2696"/>
        <pc:sldMkLst>
          <pc:docMk/>
          <pc:sldMk cId="3108592001" sldId="310"/>
        </pc:sldMkLst>
      </pc:sldChg>
      <pc:sldChg chg="del">
        <pc:chgData name="Raquel Sobral" userId="5a367701964fb6c7" providerId="LiveId" clId="{01EB1BA9-33EE-4266-A146-0BEB806818B0}" dt="2017-09-29T10:37:19.476" v="15" actId="2696"/>
        <pc:sldMkLst>
          <pc:docMk/>
          <pc:sldMk cId="4129223124" sldId="311"/>
        </pc:sldMkLst>
      </pc:sldChg>
      <pc:sldChg chg="del">
        <pc:chgData name="Raquel Sobral" userId="5a367701964fb6c7" providerId="LiveId" clId="{01EB1BA9-33EE-4266-A146-0BEB806818B0}" dt="2017-09-29T10:37:19.470" v="13" actId="2696"/>
        <pc:sldMkLst>
          <pc:docMk/>
          <pc:sldMk cId="3360313654" sldId="312"/>
        </pc:sldMkLst>
      </pc:sldChg>
      <pc:sldChg chg="del">
        <pc:chgData name="Raquel Sobral" userId="5a367701964fb6c7" providerId="LiveId" clId="{01EB1BA9-33EE-4266-A146-0BEB806818B0}" dt="2017-09-29T10:37:19.291" v="9" actId="2696"/>
        <pc:sldMkLst>
          <pc:docMk/>
          <pc:sldMk cId="3135383810" sldId="313"/>
        </pc:sldMkLst>
      </pc:sldChg>
      <pc:sldChg chg="del">
        <pc:chgData name="Raquel Sobral" userId="5a367701964fb6c7" providerId="LiveId" clId="{01EB1BA9-33EE-4266-A146-0BEB806818B0}" dt="2017-09-29T10:37:19.285" v="7" actId="2696"/>
        <pc:sldMkLst>
          <pc:docMk/>
          <pc:sldMk cId="3532403638" sldId="314"/>
        </pc:sldMkLst>
      </pc:sldChg>
      <pc:sldChg chg="del">
        <pc:chgData name="Raquel Sobral" userId="5a367701964fb6c7" providerId="LiveId" clId="{01EB1BA9-33EE-4266-A146-0BEB806818B0}" dt="2017-09-29T10:37:19.489" v="19" actId="2696"/>
        <pc:sldMkLst>
          <pc:docMk/>
          <pc:sldMk cId="2831547475" sldId="315"/>
        </pc:sldMkLst>
      </pc:sldChg>
      <pc:sldChg chg="del">
        <pc:chgData name="Raquel Sobral" userId="5a367701964fb6c7" providerId="LiveId" clId="{01EB1BA9-33EE-4266-A146-0BEB806818B0}" dt="2017-09-29T10:37:19.271" v="2" actId="2696"/>
        <pc:sldMkLst>
          <pc:docMk/>
          <pc:sldMk cId="4248876783" sldId="318"/>
        </pc:sldMkLst>
      </pc:sldChg>
      <pc:sldChg chg="del">
        <pc:chgData name="Raquel Sobral" userId="5a367701964fb6c7" providerId="LiveId" clId="{01EB1BA9-33EE-4266-A146-0BEB806818B0}" dt="2017-09-29T10:37:19.492" v="20" actId="2696"/>
        <pc:sldMkLst>
          <pc:docMk/>
          <pc:sldMk cId="3249597638" sldId="321"/>
        </pc:sldMkLst>
      </pc:sldChg>
      <pc:sldChg chg="del">
        <pc:chgData name="Raquel Sobral" userId="5a367701964fb6c7" providerId="LiveId" clId="{01EB1BA9-33EE-4266-A146-0BEB806818B0}" dt="2017-09-29T10:37:19.494" v="21" actId="2696"/>
        <pc:sldMkLst>
          <pc:docMk/>
          <pc:sldMk cId="1122896643" sldId="322"/>
        </pc:sldMkLst>
      </pc:sldChg>
      <pc:sldChg chg="del">
        <pc:chgData name="Raquel Sobral" userId="5a367701964fb6c7" providerId="LiveId" clId="{01EB1BA9-33EE-4266-A146-0BEB806818B0}" dt="2017-09-29T10:37:19.478" v="16" actId="2696"/>
        <pc:sldMkLst>
          <pc:docMk/>
          <pc:sldMk cId="1856329082" sldId="323"/>
        </pc:sldMkLst>
      </pc:sldChg>
      <pc:sldChg chg="del">
        <pc:chgData name="Raquel Sobral" userId="5a367701964fb6c7" providerId="LiveId" clId="{01EB1BA9-33EE-4266-A146-0BEB806818B0}" dt="2017-09-29T10:37:19.473" v="14" actId="2696"/>
        <pc:sldMkLst>
          <pc:docMk/>
          <pc:sldMk cId="672537604" sldId="324"/>
        </pc:sldMkLst>
      </pc:sldChg>
      <pc:sldChg chg="del">
        <pc:chgData name="Raquel Sobral" userId="5a367701964fb6c7" providerId="LiveId" clId="{01EB1BA9-33EE-4266-A146-0BEB806818B0}" dt="2017-09-29T10:37:19.484" v="18" actId="2696"/>
        <pc:sldMkLst>
          <pc:docMk/>
          <pc:sldMk cId="2125974943" sldId="325"/>
        </pc:sldMkLst>
      </pc:sldChg>
      <pc:sldChg chg="del">
        <pc:chgData name="Raquel Sobral" userId="5a367701964fb6c7" providerId="LiveId" clId="{01EB1BA9-33EE-4266-A146-0BEB806818B0}" dt="2017-09-29T10:37:19.466" v="12" actId="2696"/>
        <pc:sldMkLst>
          <pc:docMk/>
          <pc:sldMk cId="3955828917" sldId="326"/>
        </pc:sldMkLst>
      </pc:sldChg>
      <pc:sldChg chg="del">
        <pc:chgData name="Raquel Sobral" userId="5a367701964fb6c7" providerId="LiveId" clId="{01EB1BA9-33EE-4266-A146-0BEB806818B0}" dt="2017-09-29T10:37:19.289" v="8" actId="2696"/>
        <pc:sldMkLst>
          <pc:docMk/>
          <pc:sldMk cId="729990699" sldId="327"/>
        </pc:sldMkLst>
      </pc:sldChg>
      <pc:sldChg chg="del">
        <pc:chgData name="Raquel Sobral" userId="5a367701964fb6c7" providerId="LiveId" clId="{01EB1BA9-33EE-4266-A146-0BEB806818B0}" dt="2017-09-29T10:37:19.269" v="1" actId="2696"/>
        <pc:sldMkLst>
          <pc:docMk/>
          <pc:sldMk cId="3338776465" sldId="328"/>
        </pc:sldMkLst>
      </pc:sldChg>
      <pc:sldChg chg="del">
        <pc:chgData name="Raquel Sobral" userId="5a367701964fb6c7" providerId="LiveId" clId="{01EB1BA9-33EE-4266-A146-0BEB806818B0}" dt="2017-09-29T10:37:19.266" v="0" actId="2696"/>
        <pc:sldMkLst>
          <pc:docMk/>
          <pc:sldMk cId="318285118" sldId="329"/>
        </pc:sldMkLst>
      </pc:sldChg>
      <pc:sldChg chg="del">
        <pc:chgData name="Raquel Sobral" userId="5a367701964fb6c7" providerId="LiveId" clId="{01EB1BA9-33EE-4266-A146-0BEB806818B0}" dt="2017-09-29T10:37:19.281" v="6" actId="2696"/>
        <pc:sldMkLst>
          <pc:docMk/>
          <pc:sldMk cId="3599610692" sldId="332"/>
        </pc:sldMkLst>
      </pc:sldChg>
      <pc:sldChg chg="del">
        <pc:chgData name="Raquel Sobral" userId="5a367701964fb6c7" providerId="LiveId" clId="{01EB1BA9-33EE-4266-A146-0BEB806818B0}" dt="2017-09-29T10:37:19.279" v="5" actId="2696"/>
        <pc:sldMkLst>
          <pc:docMk/>
          <pc:sldMk cId="1893831994" sldId="333"/>
        </pc:sldMkLst>
      </pc:sldChg>
      <pc:sldChg chg="del">
        <pc:chgData name="Raquel Sobral" userId="5a367701964fb6c7" providerId="LiveId" clId="{01EB1BA9-33EE-4266-A146-0BEB806818B0}" dt="2017-09-29T10:37:19.277" v="4" actId="2696"/>
        <pc:sldMkLst>
          <pc:docMk/>
          <pc:sldMk cId="1360103803" sldId="334"/>
        </pc:sldMkLst>
      </pc:sldChg>
      <pc:sldChg chg="del">
        <pc:chgData name="Raquel Sobral" userId="5a367701964fb6c7" providerId="LiveId" clId="{01EB1BA9-33EE-4266-A146-0BEB806818B0}" dt="2017-09-29T10:37:19.274" v="3" actId="2696"/>
        <pc:sldMkLst>
          <pc:docMk/>
          <pc:sldMk cId="4047005999" sldId="335"/>
        </pc:sldMkLst>
      </pc:sldChg>
      <pc:sldChg chg="del">
        <pc:chgData name="Raquel Sobral" userId="5a367701964fb6c7" providerId="LiveId" clId="{01EB1BA9-33EE-4266-A146-0BEB806818B0}" dt="2017-09-29T10:37:19.463" v="11" actId="2696"/>
        <pc:sldMkLst>
          <pc:docMk/>
          <pc:sldMk cId="2395783232" sldId="338"/>
        </pc:sldMkLst>
      </pc:sldChg>
      <pc:sldChg chg="del">
        <pc:chgData name="Raquel Sobral" userId="5a367701964fb6c7" providerId="LiveId" clId="{01EB1BA9-33EE-4266-A146-0BEB806818B0}" dt="2017-09-29T10:37:19.459" v="10" actId="2696"/>
        <pc:sldMkLst>
          <pc:docMk/>
          <pc:sldMk cId="1950849514" sldId="33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959730C0-D73E-402D-88A2-7A40011C9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73" y="791897"/>
            <a:ext cx="8770883" cy="97133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85" y="4415270"/>
            <a:ext cx="4292600" cy="231207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0" y="1849900"/>
            <a:ext cx="971802" cy="1120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Histogram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6734490" y="1142918"/>
            <a:ext cx="407220" cy="44243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437" y="1857230"/>
            <a:ext cx="4532437" cy="3091440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6229543" y="3771453"/>
            <a:ext cx="197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MIC </a:t>
            </a:r>
            <a:r>
              <a:rPr lang="pt-PT" dirty="0" err="1"/>
              <a:t>information</a:t>
            </a:r>
            <a:endParaRPr lang="pt-PT" dirty="0"/>
          </a:p>
        </p:txBody>
      </p:sp>
      <p:cxnSp>
        <p:nvCxnSpPr>
          <p:cNvPr id="11" name="Conexão reta unidirecional 10"/>
          <p:cNvCxnSpPr/>
          <p:nvPr/>
        </p:nvCxnSpPr>
        <p:spPr>
          <a:xfrm>
            <a:off x="2247900" y="4191718"/>
            <a:ext cx="596900" cy="0"/>
          </a:xfrm>
          <a:prstGeom prst="straightConnector1">
            <a:avLst/>
          </a:prstGeom>
          <a:ln w="38100">
            <a:solidFill>
              <a:srgbClr val="930B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unidirecional 12"/>
          <p:cNvCxnSpPr>
            <a:cxnSpLocks/>
            <a:stCxn id="10" idx="1"/>
          </p:cNvCxnSpPr>
          <p:nvPr/>
        </p:nvCxnSpPr>
        <p:spPr>
          <a:xfrm flipH="1">
            <a:off x="4305301" y="3956119"/>
            <a:ext cx="1924242" cy="361881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4"/>
          <p:cNvSpPr txBox="1"/>
          <p:nvPr/>
        </p:nvSpPr>
        <p:spPr>
          <a:xfrm>
            <a:off x="6229543" y="2728986"/>
            <a:ext cx="197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Number</a:t>
            </a:r>
            <a:r>
              <a:rPr lang="pt-PT" dirty="0"/>
              <a:t> of </a:t>
            </a:r>
            <a:r>
              <a:rPr lang="pt-PT" dirty="0" err="1"/>
              <a:t>holes</a:t>
            </a:r>
            <a:endParaRPr lang="pt-PT" dirty="0"/>
          </a:p>
        </p:txBody>
      </p:sp>
      <p:cxnSp>
        <p:nvCxnSpPr>
          <p:cNvPr id="22" name="Conexão reta unidirecional 21"/>
          <p:cNvCxnSpPr>
            <a:cxnSpLocks/>
            <a:stCxn id="21" idx="1"/>
          </p:cNvCxnSpPr>
          <p:nvPr/>
        </p:nvCxnSpPr>
        <p:spPr>
          <a:xfrm flipH="1" flipV="1">
            <a:off x="4673600" y="2755900"/>
            <a:ext cx="1555943" cy="157752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4"/>
          <p:cNvSpPr txBox="1"/>
          <p:nvPr/>
        </p:nvSpPr>
        <p:spPr>
          <a:xfrm>
            <a:off x="870143" y="5509725"/>
            <a:ext cx="197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Comulative</a:t>
            </a:r>
            <a:r>
              <a:rPr lang="pt-PT" dirty="0"/>
              <a:t> </a:t>
            </a:r>
            <a:r>
              <a:rPr lang="pt-PT" dirty="0" err="1"/>
              <a:t>info</a:t>
            </a:r>
            <a:endParaRPr lang="pt-PT" dirty="0"/>
          </a:p>
        </p:txBody>
      </p:sp>
      <p:cxnSp>
        <p:nvCxnSpPr>
          <p:cNvPr id="25" name="Conexão reta unidirecional 24"/>
          <p:cNvCxnSpPr>
            <a:cxnSpLocks/>
            <a:stCxn id="24" idx="0"/>
          </p:cNvCxnSpPr>
          <p:nvPr/>
        </p:nvCxnSpPr>
        <p:spPr>
          <a:xfrm flipV="1">
            <a:off x="1857472" y="4826000"/>
            <a:ext cx="1963171" cy="683725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xão reta unidirecional 27"/>
          <p:cNvCxnSpPr>
            <a:cxnSpLocks/>
            <a:stCxn id="24" idx="0"/>
          </p:cNvCxnSpPr>
          <p:nvPr/>
        </p:nvCxnSpPr>
        <p:spPr>
          <a:xfrm flipV="1">
            <a:off x="1857472" y="4826000"/>
            <a:ext cx="987328" cy="683725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9D7973C-072E-4408-A352-CE7CEEACE957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3554740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685" y="4415270"/>
            <a:ext cx="4292600" cy="231207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317" y="1857230"/>
            <a:ext cx="4523557" cy="310210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0" y="1849900"/>
            <a:ext cx="971802" cy="1120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Histogram</a:t>
            </a:r>
            <a:endParaRPr lang="pt-PT" dirty="0"/>
          </a:p>
        </p:txBody>
      </p:sp>
      <p:sp>
        <p:nvSpPr>
          <p:cNvPr id="10" name="TextBox 4"/>
          <p:cNvSpPr txBox="1"/>
          <p:nvPr/>
        </p:nvSpPr>
        <p:spPr>
          <a:xfrm>
            <a:off x="6229543" y="2728986"/>
            <a:ext cx="197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kg’s</a:t>
            </a:r>
            <a:endParaRPr lang="pt-PT" dirty="0"/>
          </a:p>
        </p:txBody>
      </p:sp>
      <p:cxnSp>
        <p:nvCxnSpPr>
          <p:cNvPr id="11" name="Conexão reta unidirecional 10"/>
          <p:cNvCxnSpPr/>
          <p:nvPr/>
        </p:nvCxnSpPr>
        <p:spPr>
          <a:xfrm>
            <a:off x="2247900" y="4191718"/>
            <a:ext cx="596900" cy="0"/>
          </a:xfrm>
          <a:prstGeom prst="straightConnector1">
            <a:avLst/>
          </a:prstGeom>
          <a:ln w="38100">
            <a:solidFill>
              <a:srgbClr val="930B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unidirecional 12"/>
          <p:cNvCxnSpPr>
            <a:cxnSpLocks/>
            <a:stCxn id="10" idx="1"/>
          </p:cNvCxnSpPr>
          <p:nvPr/>
        </p:nvCxnSpPr>
        <p:spPr>
          <a:xfrm flipH="1" flipV="1">
            <a:off x="4673600" y="2755900"/>
            <a:ext cx="1555943" cy="157752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4"/>
          <p:cNvSpPr txBox="1"/>
          <p:nvPr/>
        </p:nvSpPr>
        <p:spPr>
          <a:xfrm>
            <a:off x="0" y="5493544"/>
            <a:ext cx="197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Charge </a:t>
            </a:r>
            <a:r>
              <a:rPr lang="pt-PT" dirty="0" err="1"/>
              <a:t>histogram</a:t>
            </a:r>
            <a:endParaRPr lang="pt-PT" dirty="0"/>
          </a:p>
        </p:txBody>
      </p:sp>
      <p:cxnSp>
        <p:nvCxnSpPr>
          <p:cNvPr id="17" name="Conexão reta unidirecional 16"/>
          <p:cNvCxnSpPr>
            <a:cxnSpLocks/>
          </p:cNvCxnSpPr>
          <p:nvPr/>
        </p:nvCxnSpPr>
        <p:spPr>
          <a:xfrm flipV="1">
            <a:off x="1559437" y="4787900"/>
            <a:ext cx="472563" cy="705644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/>
          <p:cNvSpPr txBox="1"/>
          <p:nvPr/>
        </p:nvSpPr>
        <p:spPr>
          <a:xfrm>
            <a:off x="2789464" y="5493544"/>
            <a:ext cx="1974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Time </a:t>
            </a:r>
            <a:r>
              <a:rPr lang="pt-PT" dirty="0" err="1"/>
              <a:t>interval</a:t>
            </a:r>
            <a:r>
              <a:rPr lang="pt-PT" dirty="0"/>
              <a:t>  </a:t>
            </a:r>
            <a:r>
              <a:rPr lang="pt-PT" dirty="0" err="1"/>
              <a:t>without</a:t>
            </a:r>
            <a:r>
              <a:rPr lang="pt-PT" dirty="0"/>
              <a:t> </a:t>
            </a:r>
            <a:r>
              <a:rPr lang="pt-PT" dirty="0" err="1"/>
              <a:t>blast</a:t>
            </a:r>
            <a:endParaRPr lang="pt-PT" dirty="0"/>
          </a:p>
        </p:txBody>
      </p:sp>
      <p:cxnSp>
        <p:nvCxnSpPr>
          <p:cNvPr id="19" name="Conexão reta unidirecional 18"/>
          <p:cNvCxnSpPr>
            <a:cxnSpLocks/>
          </p:cNvCxnSpPr>
          <p:nvPr/>
        </p:nvCxnSpPr>
        <p:spPr>
          <a:xfrm flipH="1" flipV="1">
            <a:off x="3576074" y="4475667"/>
            <a:ext cx="171317" cy="1017877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26BE6566-BB64-4B2B-9DC3-AFC051366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73" y="791897"/>
            <a:ext cx="8770883" cy="971337"/>
          </a:xfrm>
          <a:prstGeom prst="rect">
            <a:avLst/>
          </a:prstGeom>
        </p:spPr>
      </p:pic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6964E6A4-347E-43D7-AD8A-F703925EB998}"/>
              </a:ext>
            </a:extLst>
          </p:cNvPr>
          <p:cNvSpPr/>
          <p:nvPr/>
        </p:nvSpPr>
        <p:spPr>
          <a:xfrm>
            <a:off x="6734490" y="1142918"/>
            <a:ext cx="407220" cy="44243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2D34F70-E634-4443-8D03-F0BCA0EE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7DA8D6E-1037-4D09-B9E0-16825CC0268D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1113348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9" y="2062164"/>
            <a:ext cx="7610536" cy="435571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0" y="1849900"/>
            <a:ext cx="971802" cy="1120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Histogram</a:t>
            </a:r>
            <a:endParaRPr lang="pt-PT" dirty="0"/>
          </a:p>
        </p:txBody>
      </p:sp>
      <p:sp>
        <p:nvSpPr>
          <p:cNvPr id="20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0ABB0B5-A7D6-4C8E-925A-D5A48841D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73" y="791897"/>
            <a:ext cx="8770883" cy="971337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91439CEA-FB85-449F-A38C-87F4A58EF8BF}"/>
              </a:ext>
            </a:extLst>
          </p:cNvPr>
          <p:cNvSpPr/>
          <p:nvPr/>
        </p:nvSpPr>
        <p:spPr>
          <a:xfrm>
            <a:off x="6734490" y="1142918"/>
            <a:ext cx="407220" cy="44243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EDDA72-FBCA-48B7-8B14-04A708908F22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1447958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C5D0CE9-5374-4F28-B2CF-AD4D64107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73" y="791897"/>
            <a:ext cx="8770883" cy="97133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0" y="1961287"/>
            <a:ext cx="971802" cy="9718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Simulation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7124876" y="1123159"/>
            <a:ext cx="278136" cy="44243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pic>
        <p:nvPicPr>
          <p:cNvPr id="1026" name="Picture 2" descr="Resultado de imagem para space keyboar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4" y="6283262"/>
            <a:ext cx="2842986" cy="45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"/>
          <p:cNvSpPr txBox="1"/>
          <p:nvPr/>
        </p:nvSpPr>
        <p:spPr>
          <a:xfrm>
            <a:off x="60324" y="5964730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Play/Pause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5820F87-75DD-4992-905E-263F38DC4A46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A3C5EF9-2C25-4D7B-BC6E-6074F5F0F534}"/>
              </a:ext>
            </a:extLst>
          </p:cNvPr>
          <p:cNvGrpSpPr/>
          <p:nvPr/>
        </p:nvGrpSpPr>
        <p:grpSpPr>
          <a:xfrm>
            <a:off x="1689100" y="1961287"/>
            <a:ext cx="7162800" cy="4099464"/>
            <a:chOff x="1689100" y="1961287"/>
            <a:chExt cx="7162800" cy="4099464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100" y="1961287"/>
              <a:ext cx="7162800" cy="4099464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8D3A606-B65E-404E-B6A8-F4F4B8D60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6049"/>
            <a:stretch/>
          </p:blipFill>
          <p:spPr>
            <a:xfrm>
              <a:off x="1689100" y="1983727"/>
              <a:ext cx="7149061" cy="322188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EBAA531A-A837-445A-80CA-7DA99FCD6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2736" y="2294695"/>
              <a:ext cx="2174410" cy="522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5648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C5D0CE9-5374-4F28-B2CF-AD4D64107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73" y="791897"/>
            <a:ext cx="8770883" cy="971337"/>
          </a:xfrm>
          <a:prstGeom prst="rect">
            <a:avLst/>
          </a:prstGeom>
        </p:spPr>
      </p:pic>
      <p:sp>
        <p:nvSpPr>
          <p:cNvPr id="7" name="Rounded Rectangle 8"/>
          <p:cNvSpPr/>
          <p:nvPr/>
        </p:nvSpPr>
        <p:spPr>
          <a:xfrm>
            <a:off x="3730839" y="1080915"/>
            <a:ext cx="2765327" cy="718797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5820F87-75DD-4992-905E-263F38DC4A46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F073E1-A87E-430F-B69B-0F31E4666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485"/>
          <a:stretch/>
        </p:blipFill>
        <p:spPr>
          <a:xfrm>
            <a:off x="3412945" y="2161658"/>
            <a:ext cx="2971025" cy="1085850"/>
          </a:xfrm>
          <a:prstGeom prst="rect">
            <a:avLst/>
          </a:prstGeom>
        </p:spPr>
      </p:pic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625B89E0-41B3-47BC-9A04-1B573ABDE216}"/>
              </a:ext>
            </a:extLst>
          </p:cNvPr>
          <p:cNvSpPr/>
          <p:nvPr/>
        </p:nvSpPr>
        <p:spPr>
          <a:xfrm>
            <a:off x="3412945" y="2161658"/>
            <a:ext cx="452218" cy="909050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AFF22972-119E-492F-A788-39301A34CC4C}"/>
              </a:ext>
            </a:extLst>
          </p:cNvPr>
          <p:cNvSpPr/>
          <p:nvPr/>
        </p:nvSpPr>
        <p:spPr>
          <a:xfrm>
            <a:off x="3904432" y="2161658"/>
            <a:ext cx="2440269" cy="909050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Seta: Para Baixo 20">
            <a:extLst>
              <a:ext uri="{FF2B5EF4-FFF2-40B4-BE49-F238E27FC236}">
                <a16:creationId xmlns:a16="http://schemas.microsoft.com/office/drawing/2014/main" id="{AABE63FA-07D2-44D6-B019-98EDEC0DC190}"/>
              </a:ext>
            </a:extLst>
          </p:cNvPr>
          <p:cNvSpPr/>
          <p:nvPr/>
        </p:nvSpPr>
        <p:spPr>
          <a:xfrm rot="5400000">
            <a:off x="2920437" y="2338497"/>
            <a:ext cx="351106" cy="555372"/>
          </a:xfrm>
          <a:prstGeom prst="downArrow">
            <a:avLst/>
          </a:prstGeom>
          <a:solidFill>
            <a:srgbClr val="F8BD8C"/>
          </a:solidFill>
          <a:ln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D2A0AF69-F777-45FC-B796-0BBEA2A95A34}"/>
              </a:ext>
            </a:extLst>
          </p:cNvPr>
          <p:cNvSpPr/>
          <p:nvPr/>
        </p:nvSpPr>
        <p:spPr>
          <a:xfrm>
            <a:off x="4108698" y="2925015"/>
            <a:ext cx="351106" cy="555372"/>
          </a:xfrm>
          <a:prstGeom prst="downArrow">
            <a:avLst/>
          </a:prstGeom>
          <a:solidFill>
            <a:srgbClr val="F8BD8C"/>
          </a:solidFill>
          <a:ln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6345F6E-A51F-4CA9-B4C5-23B8DE2AF138}"/>
              </a:ext>
            </a:extLst>
          </p:cNvPr>
          <p:cNvSpPr txBox="1"/>
          <p:nvPr/>
        </p:nvSpPr>
        <p:spPr>
          <a:xfrm>
            <a:off x="1530713" y="2303013"/>
            <a:ext cx="1287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Open </a:t>
            </a:r>
            <a:r>
              <a:rPr lang="pt-PT" dirty="0" err="1"/>
              <a:t>the</a:t>
            </a:r>
            <a:r>
              <a:rPr lang="pt-PT" dirty="0"/>
              <a:t> deck design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71B0958-B3DD-4F97-974F-E9876251A0B4}"/>
              </a:ext>
            </a:extLst>
          </p:cNvPr>
          <p:cNvSpPr txBox="1"/>
          <p:nvPr/>
        </p:nvSpPr>
        <p:spPr>
          <a:xfrm>
            <a:off x="3092165" y="3501192"/>
            <a:ext cx="2384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/>
              <a:t>Det</a:t>
            </a:r>
            <a:r>
              <a:rPr lang="pt-PT" b="1" dirty="0"/>
              <a:t>.: </a:t>
            </a:r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detonator</a:t>
            </a:r>
            <a:endParaRPr lang="pt-PT" dirty="0"/>
          </a:p>
          <a:p>
            <a:pPr algn="ctr"/>
            <a:r>
              <a:rPr lang="pt-PT" b="1" dirty="0" err="1"/>
              <a:t>Con</a:t>
            </a:r>
            <a:r>
              <a:rPr lang="pt-PT" b="1" dirty="0"/>
              <a:t>.: </a:t>
            </a:r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connector</a:t>
            </a:r>
            <a:r>
              <a:rPr lang="pt-PT" dirty="0"/>
              <a:t> 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7F166461-D6F2-44B5-9D2E-352AC5003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854" y="4958533"/>
            <a:ext cx="1171575" cy="542925"/>
          </a:xfrm>
          <a:prstGeom prst="rect">
            <a:avLst/>
          </a:prstGeom>
        </p:spPr>
      </p:pic>
      <p:sp>
        <p:nvSpPr>
          <p:cNvPr id="30" name="Seta: Para Baixo 29">
            <a:extLst>
              <a:ext uri="{FF2B5EF4-FFF2-40B4-BE49-F238E27FC236}">
                <a16:creationId xmlns:a16="http://schemas.microsoft.com/office/drawing/2014/main" id="{48E6F773-4813-4C4C-9B2A-6C3A3BFA2B70}"/>
              </a:ext>
            </a:extLst>
          </p:cNvPr>
          <p:cNvSpPr/>
          <p:nvPr/>
        </p:nvSpPr>
        <p:spPr>
          <a:xfrm>
            <a:off x="4103088" y="4301607"/>
            <a:ext cx="351106" cy="555372"/>
          </a:xfrm>
          <a:prstGeom prst="downArrow">
            <a:avLst/>
          </a:prstGeom>
          <a:solidFill>
            <a:srgbClr val="F8BD8C"/>
          </a:solidFill>
          <a:ln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53E66E0F-0133-4174-B2B7-AA038CE9A3E0}"/>
              </a:ext>
            </a:extLst>
          </p:cNvPr>
          <p:cNvSpPr/>
          <p:nvPr/>
        </p:nvSpPr>
        <p:spPr>
          <a:xfrm rot="1676011">
            <a:off x="3759407" y="5424429"/>
            <a:ext cx="167009" cy="555372"/>
          </a:xfrm>
          <a:prstGeom prst="downArrow">
            <a:avLst/>
          </a:prstGeom>
          <a:solidFill>
            <a:srgbClr val="F8BD8C"/>
          </a:solidFill>
          <a:ln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Seta: Para Baixo 31">
            <a:extLst>
              <a:ext uri="{FF2B5EF4-FFF2-40B4-BE49-F238E27FC236}">
                <a16:creationId xmlns:a16="http://schemas.microsoft.com/office/drawing/2014/main" id="{E396AFF0-5660-4F38-A71E-F97B4A646803}"/>
              </a:ext>
            </a:extLst>
          </p:cNvPr>
          <p:cNvSpPr/>
          <p:nvPr/>
        </p:nvSpPr>
        <p:spPr>
          <a:xfrm rot="19829902">
            <a:off x="4580112" y="5422780"/>
            <a:ext cx="167009" cy="555372"/>
          </a:xfrm>
          <a:prstGeom prst="downArrow">
            <a:avLst/>
          </a:prstGeom>
          <a:solidFill>
            <a:srgbClr val="F8BD8C"/>
          </a:solidFill>
          <a:ln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3FDFAFB-34A5-49E6-82CD-844288DC5075}"/>
              </a:ext>
            </a:extLst>
          </p:cNvPr>
          <p:cNvSpPr txBox="1"/>
          <p:nvPr/>
        </p:nvSpPr>
        <p:spPr>
          <a:xfrm>
            <a:off x="4407004" y="5978619"/>
            <a:ext cx="2790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Load</a:t>
            </a:r>
            <a:r>
              <a:rPr lang="pt-PT" dirty="0"/>
              <a:t> </a:t>
            </a:r>
            <a:r>
              <a:rPr lang="pt-PT" dirty="0" err="1"/>
              <a:t>previous</a:t>
            </a:r>
            <a:r>
              <a:rPr lang="pt-PT" dirty="0"/>
              <a:t> </a:t>
            </a:r>
            <a:r>
              <a:rPr lang="pt-PT" dirty="0" err="1"/>
              <a:t>configuration</a:t>
            </a:r>
            <a:endParaRPr lang="pt-PT" dirty="0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7418CAF4-D802-4492-99B6-CFA5E1A85F85}"/>
              </a:ext>
            </a:extLst>
          </p:cNvPr>
          <p:cNvSpPr txBox="1"/>
          <p:nvPr/>
        </p:nvSpPr>
        <p:spPr>
          <a:xfrm>
            <a:off x="1966734" y="5978619"/>
            <a:ext cx="238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Save </a:t>
            </a:r>
            <a:r>
              <a:rPr lang="pt-PT" dirty="0" err="1"/>
              <a:t>configuration</a:t>
            </a:r>
            <a:endParaRPr lang="pt-PT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2584826-E3DC-4D0C-A255-9FF0069502D2}"/>
              </a:ext>
            </a:extLst>
          </p:cNvPr>
          <p:cNvSpPr txBox="1"/>
          <p:nvPr/>
        </p:nvSpPr>
        <p:spPr>
          <a:xfrm>
            <a:off x="195573" y="1932794"/>
            <a:ext cx="1287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Decks</a:t>
            </a:r>
          </a:p>
        </p:txBody>
      </p:sp>
    </p:spTree>
    <p:extLst>
      <p:ext uri="{BB962C8B-B14F-4D97-AF65-F5344CB8AC3E}">
        <p14:creationId xmlns:p14="http://schemas.microsoft.com/office/powerpoint/2010/main" val="2042197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C5D0CE9-5374-4F28-B2CF-AD4D64107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73" y="791897"/>
            <a:ext cx="8770883" cy="971337"/>
          </a:xfrm>
          <a:prstGeom prst="rect">
            <a:avLst/>
          </a:prstGeom>
        </p:spPr>
      </p:pic>
      <p:sp>
        <p:nvSpPr>
          <p:cNvPr id="7" name="Rounded Rectangle 8"/>
          <p:cNvSpPr/>
          <p:nvPr/>
        </p:nvSpPr>
        <p:spPr>
          <a:xfrm>
            <a:off x="3730839" y="1080915"/>
            <a:ext cx="2765327" cy="718797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Timing_3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5820F87-75DD-4992-905E-263F38DC4A46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F073E1-A87E-430F-B69B-0F31E4666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30"/>
          <a:stretch/>
        </p:blipFill>
        <p:spPr>
          <a:xfrm>
            <a:off x="3623940" y="2052252"/>
            <a:ext cx="1508063" cy="1085850"/>
          </a:xfrm>
          <a:prstGeom prst="rect">
            <a:avLst/>
          </a:prstGeom>
        </p:spPr>
      </p:pic>
      <p:sp>
        <p:nvSpPr>
          <p:cNvPr id="25" name="Seta: Para Baixo 24">
            <a:extLst>
              <a:ext uri="{FF2B5EF4-FFF2-40B4-BE49-F238E27FC236}">
                <a16:creationId xmlns:a16="http://schemas.microsoft.com/office/drawing/2014/main" id="{443D8909-9E5D-418C-88A6-E6122F618D68}"/>
              </a:ext>
            </a:extLst>
          </p:cNvPr>
          <p:cNvSpPr/>
          <p:nvPr/>
        </p:nvSpPr>
        <p:spPr>
          <a:xfrm>
            <a:off x="4132836" y="2871748"/>
            <a:ext cx="351106" cy="555372"/>
          </a:xfrm>
          <a:prstGeom prst="downArrow">
            <a:avLst/>
          </a:prstGeom>
          <a:solidFill>
            <a:srgbClr val="F8BD8C"/>
          </a:solidFill>
          <a:ln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Seta: Para Baixo 25">
            <a:extLst>
              <a:ext uri="{FF2B5EF4-FFF2-40B4-BE49-F238E27FC236}">
                <a16:creationId xmlns:a16="http://schemas.microsoft.com/office/drawing/2014/main" id="{6AA01572-A5DB-49EA-8653-C91B55A4ABA4}"/>
              </a:ext>
            </a:extLst>
          </p:cNvPr>
          <p:cNvSpPr/>
          <p:nvPr/>
        </p:nvSpPr>
        <p:spPr>
          <a:xfrm rot="16200000">
            <a:off x="5200477" y="2239086"/>
            <a:ext cx="351106" cy="555372"/>
          </a:xfrm>
          <a:prstGeom prst="downArrow">
            <a:avLst/>
          </a:prstGeom>
          <a:solidFill>
            <a:srgbClr val="F8BD8C"/>
          </a:solidFill>
          <a:ln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9" name="Seta: Para Baixo 28">
            <a:extLst>
              <a:ext uri="{FF2B5EF4-FFF2-40B4-BE49-F238E27FC236}">
                <a16:creationId xmlns:a16="http://schemas.microsoft.com/office/drawing/2014/main" id="{6214F8DA-8310-4911-B5C0-F0BAE2B4DE5B}"/>
              </a:ext>
            </a:extLst>
          </p:cNvPr>
          <p:cNvSpPr/>
          <p:nvPr/>
        </p:nvSpPr>
        <p:spPr>
          <a:xfrm rot="5400000">
            <a:off x="3170701" y="2239085"/>
            <a:ext cx="351106" cy="555372"/>
          </a:xfrm>
          <a:prstGeom prst="downArrow">
            <a:avLst/>
          </a:prstGeom>
          <a:solidFill>
            <a:srgbClr val="F8BD8C"/>
          </a:solidFill>
          <a:ln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611B555-50B7-49BC-A2CF-48BF633E9DFB}"/>
              </a:ext>
            </a:extLst>
          </p:cNvPr>
          <p:cNvSpPr txBox="1"/>
          <p:nvPr/>
        </p:nvSpPr>
        <p:spPr>
          <a:xfrm>
            <a:off x="1687571" y="2052252"/>
            <a:ext cx="1287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Start</a:t>
            </a:r>
            <a:r>
              <a:rPr lang="pt-PT" dirty="0"/>
              <a:t> </a:t>
            </a:r>
            <a:r>
              <a:rPr lang="pt-PT" dirty="0" err="1"/>
              <a:t>connection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collar</a:t>
            </a:r>
            <a:endParaRPr lang="pt-PT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06D8DD5-33C0-4D67-9B54-A7C3C76766B3}"/>
              </a:ext>
            </a:extLst>
          </p:cNvPr>
          <p:cNvSpPr txBox="1"/>
          <p:nvPr/>
        </p:nvSpPr>
        <p:spPr>
          <a:xfrm>
            <a:off x="3550034" y="3427068"/>
            <a:ext cx="1581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Connect</a:t>
            </a:r>
            <a:r>
              <a:rPr lang="pt-PT" dirty="0"/>
              <a:t> decks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select</a:t>
            </a:r>
            <a:r>
              <a:rPr lang="pt-PT" dirty="0"/>
              <a:t> </a:t>
            </a:r>
            <a:r>
              <a:rPr lang="pt-PT" dirty="0" err="1"/>
              <a:t>configuration</a:t>
            </a:r>
            <a:endParaRPr lang="pt-PT" dirty="0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5EB5383-5772-444A-BCD3-E3926B2B45CE}"/>
              </a:ext>
            </a:extLst>
          </p:cNvPr>
          <p:cNvSpPr txBox="1"/>
          <p:nvPr/>
        </p:nvSpPr>
        <p:spPr>
          <a:xfrm>
            <a:off x="5620057" y="2193607"/>
            <a:ext cx="1287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Open </a:t>
            </a:r>
            <a:r>
              <a:rPr lang="pt-PT" dirty="0" err="1"/>
              <a:t>the</a:t>
            </a:r>
            <a:r>
              <a:rPr lang="pt-PT" dirty="0"/>
              <a:t> deck design</a:t>
            </a:r>
          </a:p>
        </p:txBody>
      </p:sp>
    </p:spTree>
    <p:extLst>
      <p:ext uri="{BB962C8B-B14F-4D97-AF65-F5344CB8AC3E}">
        <p14:creationId xmlns:p14="http://schemas.microsoft.com/office/powerpoint/2010/main" val="1662604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41" y="640789"/>
            <a:ext cx="4296230" cy="3985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5928" y="5326742"/>
            <a:ext cx="5210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err="1"/>
              <a:t>Technical</a:t>
            </a:r>
            <a:r>
              <a:rPr lang="pt-PT" b="1" dirty="0"/>
              <a:t> Support</a:t>
            </a:r>
          </a:p>
          <a:p>
            <a:pPr algn="r"/>
            <a:r>
              <a:rPr lang="pt-PT" sz="1600" dirty="0" err="1"/>
              <a:t>Phone</a:t>
            </a:r>
            <a:r>
              <a:rPr lang="pt-PT" sz="1600" dirty="0"/>
              <a:t>: +351 918 558 879</a:t>
            </a:r>
          </a:p>
          <a:p>
            <a:pPr algn="r"/>
            <a:r>
              <a:rPr lang="pt-PT" sz="1600" dirty="0"/>
              <a:t>E-mail: support@o-pitblast.com</a:t>
            </a:r>
          </a:p>
        </p:txBody>
      </p:sp>
    </p:spTree>
    <p:extLst>
      <p:ext uri="{BB962C8B-B14F-4D97-AF65-F5344CB8AC3E}">
        <p14:creationId xmlns:p14="http://schemas.microsoft.com/office/powerpoint/2010/main" val="437068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1955</TotalTime>
  <Words>129</Words>
  <Application>Microsoft Office PowerPoint</Application>
  <PresentationFormat>Apresentação no Ecrã (4:3)</PresentationFormat>
  <Paragraphs>35</Paragraphs>
  <Slides>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134</cp:revision>
  <dcterms:created xsi:type="dcterms:W3CDTF">2016-12-29T16:55:20Z</dcterms:created>
  <dcterms:modified xsi:type="dcterms:W3CDTF">2017-09-29T10:37:23Z</dcterms:modified>
</cp:coreProperties>
</file>