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58" r:id="rId4"/>
    <p:sldId id="357" r:id="rId5"/>
    <p:sldId id="360" r:id="rId6"/>
    <p:sldId id="359" r:id="rId7"/>
    <p:sldId id="361" r:id="rId8"/>
    <p:sldId id="362" r:id="rId9"/>
    <p:sldId id="363" r:id="rId10"/>
    <p:sldId id="365" r:id="rId11"/>
    <p:sldId id="367" r:id="rId12"/>
    <p:sldId id="356" r:id="rId13"/>
    <p:sldId id="368" r:id="rId14"/>
    <p:sldId id="364" r:id="rId15"/>
    <p:sldId id="366" r:id="rId16"/>
    <p:sldId id="370" r:id="rId17"/>
    <p:sldId id="372" r:id="rId18"/>
    <p:sldId id="373" r:id="rId19"/>
    <p:sldId id="374" r:id="rId20"/>
    <p:sldId id="376" r:id="rId21"/>
    <p:sldId id="396" r:id="rId22"/>
    <p:sldId id="377" r:id="rId23"/>
    <p:sldId id="375" r:id="rId24"/>
    <p:sldId id="378" r:id="rId25"/>
    <p:sldId id="379" r:id="rId26"/>
    <p:sldId id="384" r:id="rId27"/>
    <p:sldId id="397" r:id="rId28"/>
    <p:sldId id="398" r:id="rId29"/>
    <p:sldId id="399" r:id="rId30"/>
    <p:sldId id="400" r:id="rId31"/>
    <p:sldId id="401" r:id="rId32"/>
    <p:sldId id="402" r:id="rId33"/>
    <p:sldId id="403" r:id="rId3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9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69306475-A743-4FA6-95EE-5FBE11DE856C}"/>
    <pc:docChg chg="custSel modSld">
      <pc:chgData name="Raquel Sobral" userId="5a367701964fb6c7" providerId="LiveId" clId="{69306475-A743-4FA6-95EE-5FBE11DE856C}" dt="2017-10-18T10:24:23.587" v="4" actId="478"/>
      <pc:docMkLst>
        <pc:docMk/>
      </pc:docMkLst>
      <pc:sldChg chg="addSp delSp modSp">
        <pc:chgData name="Raquel Sobral" userId="5a367701964fb6c7" providerId="LiveId" clId="{69306475-A743-4FA6-95EE-5FBE11DE856C}" dt="2017-10-18T10:24:23.587" v="4" actId="478"/>
        <pc:sldMkLst>
          <pc:docMk/>
          <pc:sldMk cId="2674398934" sldId="372"/>
        </pc:sldMkLst>
        <pc:grpChg chg="mod">
          <ac:chgData name="Raquel Sobral" userId="5a367701964fb6c7" providerId="LiveId" clId="{69306475-A743-4FA6-95EE-5FBE11DE856C}" dt="2017-10-18T10:23:34.488" v="0" actId="1076"/>
          <ac:grpSpMkLst>
            <pc:docMk/>
            <pc:sldMk cId="2674398934" sldId="372"/>
            <ac:grpSpMk id="6" creationId="{75A78EA6-59C6-45D8-BF7A-9CB0188CF7FD}"/>
          </ac:grpSpMkLst>
        </pc:grpChg>
        <pc:picChg chg="add del mod">
          <ac:chgData name="Raquel Sobral" userId="5a367701964fb6c7" providerId="LiveId" clId="{69306475-A743-4FA6-95EE-5FBE11DE856C}" dt="2017-10-18T10:24:23.587" v="4" actId="478"/>
          <ac:picMkLst>
            <pc:docMk/>
            <pc:sldMk cId="2674398934" sldId="372"/>
            <ac:picMk id="24" creationId="{2761E520-4C9D-4E4D-9DAC-E8B74FC3777A}"/>
          </ac:picMkLst>
        </pc:picChg>
        <pc:picChg chg="mod">
          <ac:chgData name="Raquel Sobral" userId="5a367701964fb6c7" providerId="LiveId" clId="{69306475-A743-4FA6-95EE-5FBE11DE856C}" dt="2017-10-18T10:23:35.824" v="1" actId="1076"/>
          <ac:picMkLst>
            <pc:docMk/>
            <pc:sldMk cId="2674398934" sldId="372"/>
            <ac:picMk id="25" creationId="{06F29935-6CDD-4DB4-9D27-E37AE0694C06}"/>
          </ac:picMkLst>
        </pc:picChg>
      </pc:sldChg>
    </pc:docChg>
  </pc:docChgLst>
  <pc:docChgLst>
    <pc:chgData name="Raquel Sobral" userId="5a367701964fb6c7" providerId="LiveId" clId="{07B15D64-5A5F-4F97-AC9E-D809BDA5BFD0}"/>
    <pc:docChg chg="addSld modSld">
      <pc:chgData name="Raquel Sobral" userId="5a367701964fb6c7" providerId="LiveId" clId="{07B15D64-5A5F-4F97-AC9E-D809BDA5BFD0}" dt="2017-09-29T11:01:23.005" v="0"/>
      <pc:docMkLst>
        <pc:docMk/>
      </pc:docMkLst>
      <pc:sldChg chg="add">
        <pc:chgData name="Raquel Sobral" userId="5a367701964fb6c7" providerId="LiveId" clId="{07B15D64-5A5F-4F97-AC9E-D809BDA5BFD0}" dt="2017-09-29T11:01:23.005" v="0"/>
        <pc:sldMkLst>
          <pc:docMk/>
          <pc:sldMk cId="2160657813" sldId="403"/>
        </pc:sldMkLst>
      </pc:sldChg>
    </pc:docChg>
  </pc:docChgLst>
  <pc:docChgLst>
    <pc:chgData name="Raquel Sobral" userId="5a367701964fb6c7" providerId="LiveId" clId="{72C86D70-F5B8-4DDA-B434-1BFA5AEA669A}"/>
    <pc:docChg chg="addSld modSld">
      <pc:chgData name="Raquel Sobral" userId="5a367701964fb6c7" providerId="LiveId" clId="{72C86D70-F5B8-4DDA-B434-1BFA5AEA669A}" dt="2017-09-29T10:59:18.766" v="0"/>
      <pc:docMkLst>
        <pc:docMk/>
      </pc:docMkLst>
      <pc:sldChg chg="add">
        <pc:chgData name="Raquel Sobral" userId="5a367701964fb6c7" providerId="LiveId" clId="{72C86D70-F5B8-4DDA-B434-1BFA5AEA669A}" dt="2017-09-29T10:59:18.766" v="0"/>
        <pc:sldMkLst>
          <pc:docMk/>
          <pc:sldMk cId="1843003561" sldId="401"/>
        </pc:sldMkLst>
      </pc:sldChg>
      <pc:sldChg chg="add">
        <pc:chgData name="Raquel Sobral" userId="5a367701964fb6c7" providerId="LiveId" clId="{72C86D70-F5B8-4DDA-B434-1BFA5AEA669A}" dt="2017-09-29T10:59:18.766" v="0"/>
        <pc:sldMkLst>
          <pc:docMk/>
          <pc:sldMk cId="4049457908" sldId="402"/>
        </pc:sldMkLst>
      </pc:sldChg>
    </pc:docChg>
  </pc:docChgLst>
  <pc:docChgLst>
    <pc:chgData name="Raquel Sobral" userId="5a367701964fb6c7" providerId="LiveId" clId="{A87EA6C3-2066-48D6-B44C-570D01F4DE44}"/>
    <pc:docChg chg="addSld modSld">
      <pc:chgData name="Raquel Sobral" userId="5a367701964fb6c7" providerId="LiveId" clId="{A87EA6C3-2066-48D6-B44C-570D01F4DE44}" dt="2017-09-29T10:56:51.027" v="0"/>
      <pc:docMkLst>
        <pc:docMk/>
      </pc:docMkLst>
      <pc:sldChg chg="add">
        <pc:chgData name="Raquel Sobral" userId="5a367701964fb6c7" providerId="LiveId" clId="{A87EA6C3-2066-48D6-B44C-570D01F4DE44}" dt="2017-09-29T10:56:51.027" v="0"/>
        <pc:sldMkLst>
          <pc:docMk/>
          <pc:sldMk cId="1315158789" sldId="397"/>
        </pc:sldMkLst>
      </pc:sldChg>
    </pc:docChg>
  </pc:docChgLst>
  <pc:docChgLst>
    <pc:chgData name="Raquel Sobral" userId="5a367701964fb6c7" providerId="LiveId" clId="{28FD93D6-958C-4EA2-AA10-619010262525}"/>
    <pc:docChg chg="undo addSld delSld">
      <pc:chgData name="Raquel Sobral" userId="5a367701964fb6c7" providerId="LiveId" clId="{28FD93D6-958C-4EA2-AA10-619010262525}" dt="2017-09-29T10:49:19.769" v="89" actId="2696"/>
      <pc:docMkLst>
        <pc:docMk/>
      </pc:docMkLst>
      <pc:sldChg chg="add del">
        <pc:chgData name="Raquel Sobral" userId="5a367701964fb6c7" providerId="LiveId" clId="{28FD93D6-958C-4EA2-AA10-619010262525}" dt="2017-09-29T10:49:19.769" v="89" actId="2696"/>
        <pc:sldMkLst>
          <pc:docMk/>
          <pc:sldMk cId="437068628" sldId="260"/>
        </pc:sldMkLst>
      </pc:sldChg>
      <pc:sldChg chg="add del">
        <pc:chgData name="Raquel Sobral" userId="5a367701964fb6c7" providerId="LiveId" clId="{28FD93D6-958C-4EA2-AA10-619010262525}" dt="2017-09-29T10:46:37.062" v="44" actId="2696"/>
        <pc:sldMkLst>
          <pc:docMk/>
          <pc:sldMk cId="4156991625" sldId="375"/>
        </pc:sldMkLst>
      </pc:sldChg>
      <pc:sldChg chg="add del">
        <pc:chgData name="Raquel Sobral" userId="5a367701964fb6c7" providerId="LiveId" clId="{28FD93D6-958C-4EA2-AA10-619010262525}" dt="2017-09-29T10:46:37.081" v="47" actId="2696"/>
        <pc:sldMkLst>
          <pc:docMk/>
          <pc:sldMk cId="1719943498" sldId="376"/>
        </pc:sldMkLst>
      </pc:sldChg>
      <pc:sldChg chg="add del">
        <pc:chgData name="Raquel Sobral" userId="5a367701964fb6c7" providerId="LiveId" clId="{28FD93D6-958C-4EA2-AA10-619010262525}" dt="2017-09-29T10:46:37.065" v="45" actId="2696"/>
        <pc:sldMkLst>
          <pc:docMk/>
          <pc:sldMk cId="1579885967" sldId="377"/>
        </pc:sldMkLst>
      </pc:sldChg>
      <pc:sldChg chg="add del">
        <pc:chgData name="Raquel Sobral" userId="5a367701964fb6c7" providerId="LiveId" clId="{28FD93D6-958C-4EA2-AA10-619010262525}" dt="2017-09-29T10:46:37.043" v="43" actId="2696"/>
        <pc:sldMkLst>
          <pc:docMk/>
          <pc:sldMk cId="3982323697" sldId="378"/>
        </pc:sldMkLst>
      </pc:sldChg>
      <pc:sldChg chg="add del">
        <pc:chgData name="Raquel Sobral" userId="5a367701964fb6c7" providerId="LiveId" clId="{28FD93D6-958C-4EA2-AA10-619010262525}" dt="2017-09-29T10:46:37.039" v="42" actId="2696"/>
        <pc:sldMkLst>
          <pc:docMk/>
          <pc:sldMk cId="2065141396" sldId="379"/>
        </pc:sldMkLst>
      </pc:sldChg>
      <pc:sldChg chg="add del">
        <pc:chgData name="Raquel Sobral" userId="5a367701964fb6c7" providerId="LiveId" clId="{28FD93D6-958C-4EA2-AA10-619010262525}" dt="2017-09-29T10:48:18.970" v="79" actId="2696"/>
        <pc:sldMkLst>
          <pc:docMk/>
          <pc:sldMk cId="3722344606" sldId="380"/>
        </pc:sldMkLst>
      </pc:sldChg>
      <pc:sldChg chg="add del">
        <pc:chgData name="Raquel Sobral" userId="5a367701964fb6c7" providerId="LiveId" clId="{28FD93D6-958C-4EA2-AA10-619010262525}" dt="2017-09-29T10:49:12.723" v="86" actId="2696"/>
        <pc:sldMkLst>
          <pc:docMk/>
          <pc:sldMk cId="3310759044" sldId="381"/>
        </pc:sldMkLst>
      </pc:sldChg>
      <pc:sldChg chg="add del">
        <pc:chgData name="Raquel Sobral" userId="5a367701964fb6c7" providerId="LiveId" clId="{28FD93D6-958C-4EA2-AA10-619010262525}" dt="2017-09-29T10:49:12.704" v="85" actId="2696"/>
        <pc:sldMkLst>
          <pc:docMk/>
          <pc:sldMk cId="3383883476" sldId="382"/>
        </pc:sldMkLst>
      </pc:sldChg>
      <pc:sldChg chg="add del">
        <pc:chgData name="Raquel Sobral" userId="5a367701964fb6c7" providerId="LiveId" clId="{28FD93D6-958C-4EA2-AA10-619010262525}" dt="2017-09-29T10:48:18.965" v="78" actId="2696"/>
        <pc:sldMkLst>
          <pc:docMk/>
          <pc:sldMk cId="638491843" sldId="383"/>
        </pc:sldMkLst>
      </pc:sldChg>
      <pc:sldChg chg="add del">
        <pc:chgData name="Raquel Sobral" userId="5a367701964fb6c7" providerId="LiveId" clId="{28FD93D6-958C-4EA2-AA10-619010262525}" dt="2017-09-29T10:46:37.016" v="41" actId="2696"/>
        <pc:sldMkLst>
          <pc:docMk/>
          <pc:sldMk cId="2214139228" sldId="384"/>
        </pc:sldMkLst>
      </pc:sldChg>
      <pc:sldChg chg="add del">
        <pc:chgData name="Raquel Sobral" userId="5a367701964fb6c7" providerId="LiveId" clId="{28FD93D6-958C-4EA2-AA10-619010262525}" dt="2017-09-29T10:48:18.948" v="76" actId="2696"/>
        <pc:sldMkLst>
          <pc:docMk/>
          <pc:sldMk cId="1843003561" sldId="385"/>
        </pc:sldMkLst>
      </pc:sldChg>
      <pc:sldChg chg="add del">
        <pc:chgData name="Raquel Sobral" userId="5a367701964fb6c7" providerId="LiveId" clId="{28FD93D6-958C-4EA2-AA10-619010262525}" dt="2017-09-29T10:48:18.935" v="75" actId="2696"/>
        <pc:sldMkLst>
          <pc:docMk/>
          <pc:sldMk cId="4049457908" sldId="386"/>
        </pc:sldMkLst>
      </pc:sldChg>
      <pc:sldChg chg="add del">
        <pc:chgData name="Raquel Sobral" userId="5a367701964fb6c7" providerId="LiveId" clId="{28FD93D6-958C-4EA2-AA10-619010262525}" dt="2017-09-29T10:49:07.709" v="80" actId="2696"/>
        <pc:sldMkLst>
          <pc:docMk/>
          <pc:sldMk cId="2160657813" sldId="387"/>
        </pc:sldMkLst>
      </pc:sldChg>
      <pc:sldChg chg="add del">
        <pc:chgData name="Raquel Sobral" userId="5a367701964fb6c7" providerId="LiveId" clId="{28FD93D6-958C-4EA2-AA10-619010262525}" dt="2017-09-29T10:49:07.726" v="81" actId="2696"/>
        <pc:sldMkLst>
          <pc:docMk/>
          <pc:sldMk cId="2499839105" sldId="388"/>
        </pc:sldMkLst>
      </pc:sldChg>
      <pc:sldChg chg="add del">
        <pc:chgData name="Raquel Sobral" userId="5a367701964fb6c7" providerId="LiveId" clId="{28FD93D6-958C-4EA2-AA10-619010262525}" dt="2017-09-29T10:49:07.746" v="82" actId="2696"/>
        <pc:sldMkLst>
          <pc:docMk/>
          <pc:sldMk cId="3557263706" sldId="389"/>
        </pc:sldMkLst>
      </pc:sldChg>
      <pc:sldChg chg="add del">
        <pc:chgData name="Raquel Sobral" userId="5a367701964fb6c7" providerId="LiveId" clId="{28FD93D6-958C-4EA2-AA10-619010262525}" dt="2017-09-29T10:49:12.672" v="83" actId="2696"/>
        <pc:sldMkLst>
          <pc:docMk/>
          <pc:sldMk cId="96075613" sldId="390"/>
        </pc:sldMkLst>
      </pc:sldChg>
      <pc:sldChg chg="add del">
        <pc:chgData name="Raquel Sobral" userId="5a367701964fb6c7" providerId="LiveId" clId="{28FD93D6-958C-4EA2-AA10-619010262525}" dt="2017-09-29T10:46:37.012" v="40" actId="2696"/>
        <pc:sldMkLst>
          <pc:docMk/>
          <pc:sldMk cId="1315158789" sldId="391"/>
        </pc:sldMkLst>
      </pc:sldChg>
      <pc:sldChg chg="add del">
        <pc:chgData name="Raquel Sobral" userId="5a367701964fb6c7" providerId="LiveId" clId="{28FD93D6-958C-4EA2-AA10-619010262525}" dt="2017-09-29T10:48:18.931" v="74" actId="2696"/>
        <pc:sldMkLst>
          <pc:docMk/>
          <pc:sldMk cId="1287574576" sldId="392"/>
        </pc:sldMkLst>
      </pc:sldChg>
      <pc:sldChg chg="add del">
        <pc:chgData name="Raquel Sobral" userId="5a367701964fb6c7" providerId="LiveId" clId="{28FD93D6-958C-4EA2-AA10-619010262525}" dt="2017-09-29T10:49:12.689" v="84" actId="2696"/>
        <pc:sldMkLst>
          <pc:docMk/>
          <pc:sldMk cId="1300798095" sldId="393"/>
        </pc:sldMkLst>
      </pc:sldChg>
      <pc:sldChg chg="add del">
        <pc:chgData name="Raquel Sobral" userId="5a367701964fb6c7" providerId="LiveId" clId="{28FD93D6-958C-4EA2-AA10-619010262525}" dt="2017-09-29T10:49:15.948" v="87" actId="2696"/>
        <pc:sldMkLst>
          <pc:docMk/>
          <pc:sldMk cId="2269594501" sldId="394"/>
        </pc:sldMkLst>
      </pc:sldChg>
      <pc:sldChg chg="add del">
        <pc:chgData name="Raquel Sobral" userId="5a367701964fb6c7" providerId="LiveId" clId="{28FD93D6-958C-4EA2-AA10-619010262525}" dt="2017-09-29T10:49:15.958" v="88" actId="2696"/>
        <pc:sldMkLst>
          <pc:docMk/>
          <pc:sldMk cId="1410693558" sldId="395"/>
        </pc:sldMkLst>
      </pc:sldChg>
      <pc:sldChg chg="add del">
        <pc:chgData name="Raquel Sobral" userId="5a367701964fb6c7" providerId="LiveId" clId="{28FD93D6-958C-4EA2-AA10-619010262525}" dt="2017-09-29T10:46:37.077" v="46" actId="2696"/>
        <pc:sldMkLst>
          <pc:docMk/>
          <pc:sldMk cId="2485133401" sldId="396"/>
        </pc:sldMkLst>
      </pc:sldChg>
      <pc:sldChg chg="add del">
        <pc:chgData name="Raquel Sobral" userId="5a367701964fb6c7" providerId="LiveId" clId="{28FD93D6-958C-4EA2-AA10-619010262525}" dt="2017-09-29T10:48:18.954" v="77" actId="2696"/>
        <pc:sldMkLst>
          <pc:docMk/>
          <pc:sldMk cId="2235529895" sldId="397"/>
        </pc:sldMkLst>
      </pc:sldChg>
    </pc:docChg>
  </pc:docChgLst>
  <pc:docChgLst>
    <pc:chgData userId="5a367701964fb6c7" providerId="LiveId" clId="{BBBF76E3-A702-4AFC-883D-97F971D9C471}"/>
    <pc:docChg chg="undo custSel modSld">
      <pc:chgData name="" userId="5a367701964fb6c7" providerId="LiveId" clId="{BBBF76E3-A702-4AFC-883D-97F971D9C471}" dt="2017-09-06T09:22:38.024" v="168" actId="1035"/>
      <pc:docMkLst>
        <pc:docMk/>
      </pc:docMkLst>
      <pc:sldChg chg="addSp delSp modSp">
        <pc:chgData name="" userId="5a367701964fb6c7" providerId="LiveId" clId="{BBBF76E3-A702-4AFC-883D-97F971D9C471}" dt="2017-09-06T09:09:49.627" v="7" actId="1076"/>
        <pc:sldMkLst>
          <pc:docMk/>
          <pc:sldMk cId="2065141396" sldId="379"/>
        </pc:sldMkLst>
        <pc:picChg chg="del">
          <ac:chgData name="" userId="5a367701964fb6c7" providerId="LiveId" clId="{BBBF76E3-A702-4AFC-883D-97F971D9C471}" dt="2017-09-06T09:09:41.075" v="0" actId="478"/>
          <ac:picMkLst>
            <pc:docMk/>
            <pc:sldMk cId="2065141396" sldId="379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09:49.627" v="7" actId="1076"/>
          <ac:picMkLst>
            <pc:docMk/>
            <pc:sldMk cId="2065141396" sldId="379"/>
            <ac:picMk id="4" creationId="{2771F83C-AF83-4A23-A3BF-C6C0AA5EF42B}"/>
          </ac:picMkLst>
        </pc:picChg>
      </pc:sldChg>
      <pc:sldChg chg="addSp delSp modSp">
        <pc:chgData name="" userId="5a367701964fb6c7" providerId="LiveId" clId="{BBBF76E3-A702-4AFC-883D-97F971D9C471}" dt="2017-09-06T09:12:30.066" v="38" actId="1076"/>
        <pc:sldMkLst>
          <pc:docMk/>
          <pc:sldMk cId="3722344606" sldId="380"/>
        </pc:sldMkLst>
        <pc:spChg chg="add del">
          <ac:chgData name="" userId="5a367701964fb6c7" providerId="LiveId" clId="{BBBF76E3-A702-4AFC-883D-97F971D9C471}" dt="2017-09-06T09:11:18.563" v="22" actId="1076"/>
          <ac:spMkLst>
            <pc:docMk/>
            <pc:sldMk cId="3722344606" sldId="380"/>
            <ac:spMk id="14" creationId="{8384791E-7FDB-4359-B60E-F740046FD58D}"/>
          </ac:spMkLst>
        </pc:spChg>
        <pc:spChg chg="add del">
          <ac:chgData name="" userId="5a367701964fb6c7" providerId="LiveId" clId="{BBBF76E3-A702-4AFC-883D-97F971D9C471}" dt="2017-09-06T09:11:18.563" v="22" actId="1076"/>
          <ac:spMkLst>
            <pc:docMk/>
            <pc:sldMk cId="3722344606" sldId="380"/>
            <ac:spMk id="16" creationId="{77A21589-A6D2-43CA-84FB-695603C19A92}"/>
          </ac:spMkLst>
        </pc:spChg>
        <pc:spChg chg="mod">
          <ac:chgData name="" userId="5a367701964fb6c7" providerId="LiveId" clId="{BBBF76E3-A702-4AFC-883D-97F971D9C471}" dt="2017-09-06T09:11:39.650" v="27" actId="1076"/>
          <ac:spMkLst>
            <pc:docMk/>
            <pc:sldMk cId="3722344606" sldId="380"/>
            <ac:spMk id="26" creationId="{00000000-0000-0000-0000-000000000000}"/>
          </ac:spMkLst>
        </pc:spChg>
        <pc:picChg chg="mod modCrop">
          <ac:chgData name="" userId="5a367701964fb6c7" providerId="LiveId" clId="{BBBF76E3-A702-4AFC-883D-97F971D9C471}" dt="2017-09-06T09:12:20.115" v="34" actId="1076"/>
          <ac:picMkLst>
            <pc:docMk/>
            <pc:sldMk cId="3722344606" sldId="380"/>
            <ac:picMk id="4" creationId="{00000000-0000-0000-0000-000000000000}"/>
          </ac:picMkLst>
        </pc:picChg>
        <pc:picChg chg="add del">
          <ac:chgData name="" userId="5a367701964fb6c7" providerId="LiveId" clId="{BBBF76E3-A702-4AFC-883D-97F971D9C471}" dt="2017-09-06T09:11:18.563" v="22" actId="1076"/>
          <ac:picMkLst>
            <pc:docMk/>
            <pc:sldMk cId="3722344606" sldId="380"/>
            <ac:picMk id="13" creationId="{C3D2C3EF-883B-46C1-87A7-7264B665A935}"/>
          </ac:picMkLst>
        </pc:picChg>
        <pc:picChg chg="mod modCrop">
          <ac:chgData name="" userId="5a367701964fb6c7" providerId="LiveId" clId="{BBBF76E3-A702-4AFC-883D-97F971D9C471}" dt="2017-09-06T09:12:30.066" v="38" actId="1076"/>
          <ac:picMkLst>
            <pc:docMk/>
            <pc:sldMk cId="3722344606" sldId="380"/>
            <ac:picMk id="1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2:06.818" v="29" actId="1076"/>
          <ac:picMkLst>
            <pc:docMk/>
            <pc:sldMk cId="3722344606" sldId="380"/>
            <ac:picMk id="17" creationId="{0F8F07F7-1468-4B97-8D29-6F6F22431C85}"/>
          </ac:picMkLst>
        </pc:picChg>
        <pc:picChg chg="del">
          <ac:chgData name="" userId="5a367701964fb6c7" providerId="LiveId" clId="{BBBF76E3-A702-4AFC-883D-97F971D9C471}" dt="2017-09-06T09:11:27.160" v="23" actId="478"/>
          <ac:picMkLst>
            <pc:docMk/>
            <pc:sldMk cId="3722344606" sldId="380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1:25.027" v="144" actId="1076"/>
        <pc:sldMkLst>
          <pc:docMk/>
          <pc:sldMk cId="3310759044" sldId="381"/>
        </pc:sldMkLst>
        <pc:spChg chg="add del ord">
          <ac:chgData name="" userId="5a367701964fb6c7" providerId="LiveId" clId="{BBBF76E3-A702-4AFC-883D-97F971D9C471}" dt="2017-09-06T09:21:19.835" v="142" actId="478"/>
          <ac:spMkLst>
            <pc:docMk/>
            <pc:sldMk cId="3310759044" sldId="381"/>
            <ac:spMk id="15" creationId="{B37B7C12-EC8F-4795-9C24-51F86A47A1C5}"/>
          </ac:spMkLst>
        </pc:spChg>
        <pc:spChg chg="mod">
          <ac:chgData name="" userId="5a367701964fb6c7" providerId="LiveId" clId="{BBBF76E3-A702-4AFC-883D-97F971D9C471}" dt="2017-09-06T09:21:25.027" v="144" actId="1076"/>
          <ac:spMkLst>
            <pc:docMk/>
            <pc:sldMk cId="3310759044" sldId="381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1:12.243" v="138" actId="478"/>
          <ac:picMkLst>
            <pc:docMk/>
            <pc:sldMk cId="3310759044" sldId="381"/>
            <ac:picMk id="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21:18.313" v="141" actId="1076"/>
          <ac:picMkLst>
            <pc:docMk/>
            <pc:sldMk cId="3310759044" sldId="381"/>
            <ac:picMk id="12" creationId="{A78BE058-D40B-46FB-84A1-143AA3A9B6A3}"/>
          </ac:picMkLst>
        </pc:picChg>
      </pc:sldChg>
      <pc:sldChg chg="addSp delSp modSp">
        <pc:chgData name="" userId="5a367701964fb6c7" providerId="LiveId" clId="{BBBF76E3-A702-4AFC-883D-97F971D9C471}" dt="2017-09-06T09:21:08.714" v="137" actId="1076"/>
        <pc:sldMkLst>
          <pc:docMk/>
          <pc:sldMk cId="3383883476" sldId="382"/>
        </pc:sldMkLst>
        <pc:spChg chg="add del ord">
          <ac:chgData name="" userId="5a367701964fb6c7" providerId="LiveId" clId="{BBBF76E3-A702-4AFC-883D-97F971D9C471}" dt="2017-09-06T09:21:05.357" v="136" actId="478"/>
          <ac:spMkLst>
            <pc:docMk/>
            <pc:sldMk cId="3383883476" sldId="382"/>
            <ac:spMk id="13" creationId="{7DBFFEEC-4476-4741-9831-884E99AC4E82}"/>
          </ac:spMkLst>
        </pc:spChg>
        <pc:spChg chg="mod">
          <ac:chgData name="" userId="5a367701964fb6c7" providerId="LiveId" clId="{BBBF76E3-A702-4AFC-883D-97F971D9C471}" dt="2017-09-06T09:21:08.714" v="137" actId="1076"/>
          <ac:spMkLst>
            <pc:docMk/>
            <pc:sldMk cId="3383883476" sldId="382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0:59.775" v="133" actId="478"/>
          <ac:picMkLst>
            <pc:docMk/>
            <pc:sldMk cId="3383883476" sldId="382"/>
            <ac:picMk id="5" creationId="{00000000-0000-0000-0000-000000000000}"/>
          </ac:picMkLst>
        </pc:picChg>
        <pc:picChg chg="add ord">
          <ac:chgData name="" userId="5a367701964fb6c7" providerId="LiveId" clId="{BBBF76E3-A702-4AFC-883D-97F971D9C471}" dt="2017-09-06T09:21:02.312" v="135" actId="167"/>
          <ac:picMkLst>
            <pc:docMk/>
            <pc:sldMk cId="3383883476" sldId="382"/>
            <ac:picMk id="12" creationId="{1FA6CA3C-4456-4635-9053-D241809843E7}"/>
          </ac:picMkLst>
        </pc:picChg>
      </pc:sldChg>
      <pc:sldChg chg="addSp delSp modSp">
        <pc:chgData name="" userId="5a367701964fb6c7" providerId="LiveId" clId="{BBBF76E3-A702-4AFC-883D-97F971D9C471}" dt="2017-09-06T09:14:06.546" v="60" actId="1076"/>
        <pc:sldMkLst>
          <pc:docMk/>
          <pc:sldMk cId="638491843" sldId="383"/>
        </pc:sldMkLst>
        <pc:spChg chg="mod">
          <ac:chgData name="" userId="5a367701964fb6c7" providerId="LiveId" clId="{BBBF76E3-A702-4AFC-883D-97F971D9C471}" dt="2017-09-06T09:14:06.546" v="60" actId="1076"/>
          <ac:spMkLst>
            <pc:docMk/>
            <pc:sldMk cId="638491843" sldId="383"/>
            <ac:spMk id="14" creationId="{00000000-0000-0000-0000-000000000000}"/>
          </ac:spMkLst>
        </pc:spChg>
        <pc:spChg chg="mod">
          <ac:chgData name="" userId="5a367701964fb6c7" providerId="LiveId" clId="{BBBF76E3-A702-4AFC-883D-97F971D9C471}" dt="2017-09-06T09:14:06.546" v="60" actId="1076"/>
          <ac:spMkLst>
            <pc:docMk/>
            <pc:sldMk cId="638491843" sldId="383"/>
            <ac:spMk id="23" creationId="{00000000-0000-0000-0000-000000000000}"/>
          </ac:spMkLst>
        </pc:spChg>
        <pc:spChg chg="mod">
          <ac:chgData name="" userId="5a367701964fb6c7" providerId="LiveId" clId="{BBBF76E3-A702-4AFC-883D-97F971D9C471}" dt="2017-09-06T09:13:21.387" v="50" actId="1076"/>
          <ac:spMkLst>
            <pc:docMk/>
            <pc:sldMk cId="638491843" sldId="383"/>
            <ac:spMk id="26" creationId="{00000000-0000-0000-0000-000000000000}"/>
          </ac:spMkLst>
        </pc:spChg>
        <pc:grpChg chg="add mod ord">
          <ac:chgData name="" userId="5a367701964fb6c7" providerId="LiveId" clId="{BBBF76E3-A702-4AFC-883D-97F971D9C471}" dt="2017-09-06T09:13:56.754" v="59" actId="167"/>
          <ac:grpSpMkLst>
            <pc:docMk/>
            <pc:sldMk cId="638491843" sldId="383"/>
            <ac:grpSpMk id="3" creationId="{25525B43-5F3C-4E56-9442-BF075A2414DF}"/>
          </ac:grpSpMkLst>
        </pc:grpChg>
        <pc:picChg chg="mod">
          <ac:chgData name="" userId="5a367701964fb6c7" providerId="LiveId" clId="{BBBF76E3-A702-4AFC-883D-97F971D9C471}" dt="2017-09-06T09:13:48.223" v="57" actId="1076"/>
          <ac:picMkLst>
            <pc:docMk/>
            <pc:sldMk cId="638491843" sldId="383"/>
            <ac:picMk id="6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2:54.692" v="43" actId="1076"/>
          <ac:picMkLst>
            <pc:docMk/>
            <pc:sldMk cId="638491843" sldId="383"/>
            <ac:picMk id="15" creationId="{4155C9F2-C659-4481-9B65-0F7239168C13}"/>
          </ac:picMkLst>
        </pc:picChg>
        <pc:picChg chg="add mod ord">
          <ac:chgData name="" userId="5a367701964fb6c7" providerId="LiveId" clId="{BBBF76E3-A702-4AFC-883D-97F971D9C471}" dt="2017-09-06T09:13:18.507" v="49" actId="1076"/>
          <ac:picMkLst>
            <pc:docMk/>
            <pc:sldMk cId="638491843" sldId="383"/>
            <ac:picMk id="24" creationId="{2A6A67A9-46D5-4C5A-BD0F-56EDBAE8B67B}"/>
          </ac:picMkLst>
        </pc:picChg>
        <pc:picChg chg="del">
          <ac:chgData name="" userId="5a367701964fb6c7" providerId="LiveId" clId="{BBBF76E3-A702-4AFC-883D-97F971D9C471}" dt="2017-09-06T09:13:14.720" v="48" actId="478"/>
          <ac:picMkLst>
            <pc:docMk/>
            <pc:sldMk cId="638491843" sldId="383"/>
            <ac:picMk id="2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3:38.231" v="55" actId="167"/>
          <ac:picMkLst>
            <pc:docMk/>
            <pc:sldMk cId="638491843" sldId="383"/>
            <ac:picMk id="27" creationId="{E9051EDA-611B-4E5E-9455-C38A906CFD5D}"/>
          </ac:picMkLst>
        </pc:picChg>
        <pc:cxnChg chg="mod">
          <ac:chgData name="" userId="5a367701964fb6c7" providerId="LiveId" clId="{BBBF76E3-A702-4AFC-883D-97F971D9C471}" dt="2017-09-06T09:14:06.546" v="60" actId="1076"/>
          <ac:cxnSpMkLst>
            <pc:docMk/>
            <pc:sldMk cId="638491843" sldId="383"/>
            <ac:cxnSpMk id="22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10:37.946" v="13" actId="1076"/>
        <pc:sldMkLst>
          <pc:docMk/>
          <pc:sldMk cId="2214139228" sldId="384"/>
        </pc:sldMkLst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6" creationId="{00000000-0000-0000-0000-000000000000}"/>
          </ac:spMkLst>
        </pc:spChg>
        <pc:spChg chg="add">
          <ac:chgData name="" userId="5a367701964fb6c7" providerId="LiveId" clId="{BBBF76E3-A702-4AFC-883D-97F971D9C471}" dt="2017-09-06T09:10:12.513" v="10" actId="1076"/>
          <ac:spMkLst>
            <pc:docMk/>
            <pc:sldMk cId="2214139228" sldId="384"/>
            <ac:spMk id="11" creationId="{43CEEF10-D03F-4121-AA8E-BBA87B497A09}"/>
          </ac:spMkLst>
        </pc:spChg>
        <pc:spChg chg="add">
          <ac:chgData name="" userId="5a367701964fb6c7" providerId="LiveId" clId="{BBBF76E3-A702-4AFC-883D-97F971D9C471}" dt="2017-09-06T09:10:12.513" v="10" actId="1076"/>
          <ac:spMkLst>
            <pc:docMk/>
            <pc:sldMk cId="2214139228" sldId="384"/>
            <ac:spMk id="12" creationId="{58E40059-78CD-43C0-987D-BE10B75A3D86}"/>
          </ac:spMkLst>
        </pc:spChg>
        <pc:spChg chg="mod">
          <ac:chgData name="" userId="5a367701964fb6c7" providerId="LiveId" clId="{BBBF76E3-A702-4AFC-883D-97F971D9C471}" dt="2017-09-06T09:10:37.946" v="13" actId="1076"/>
          <ac:spMkLst>
            <pc:docMk/>
            <pc:sldMk cId="2214139228" sldId="384"/>
            <ac:spMk id="23" creationId="{00000000-0000-0000-0000-000000000000}"/>
          </ac:spMkLst>
        </pc:spChg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26" creationId="{00000000-0000-0000-0000-000000000000}"/>
          </ac:spMkLst>
        </pc:spChg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27" creationId="{00000000-0000-0000-0000-000000000000}"/>
          </ac:spMkLst>
        </pc:spChg>
        <pc:picChg chg="del">
          <ac:chgData name="" userId="5a367701964fb6c7" providerId="LiveId" clId="{BBBF76E3-A702-4AFC-883D-97F971D9C471}" dt="2017-09-06T09:10:11.990" v="9" actId="478"/>
          <ac:picMkLst>
            <pc:docMk/>
            <pc:sldMk cId="2214139228" sldId="384"/>
            <ac:picMk id="5" creationId="{00000000-0000-0000-0000-000000000000}"/>
          </ac:picMkLst>
        </pc:picChg>
        <pc:picChg chg="add">
          <ac:chgData name="" userId="5a367701964fb6c7" providerId="LiveId" clId="{BBBF76E3-A702-4AFC-883D-97F971D9C471}" dt="2017-09-06T09:10:12.513" v="10" actId="1076"/>
          <ac:picMkLst>
            <pc:docMk/>
            <pc:sldMk cId="2214139228" sldId="384"/>
            <ac:picMk id="10" creationId="{470522EA-A2E8-474A-A054-989EB76DB5EA}"/>
          </ac:picMkLst>
        </pc:picChg>
        <pc:picChg chg="mod modCrop">
          <ac:chgData name="" userId="5a367701964fb6c7" providerId="LiveId" clId="{BBBF76E3-A702-4AFC-883D-97F971D9C471}" dt="2017-09-06T09:10:37.946" v="13" actId="1076"/>
          <ac:picMkLst>
            <pc:docMk/>
            <pc:sldMk cId="2214139228" sldId="384"/>
            <ac:picMk id="31" creationId="{00000000-0000-0000-0000-000000000000}"/>
          </ac:picMkLst>
        </pc:picChg>
        <pc:cxnChg chg="mod">
          <ac:chgData name="" userId="5a367701964fb6c7" providerId="LiveId" clId="{BBBF76E3-A702-4AFC-883D-97F971D9C471}" dt="2017-09-06T09:10:37.946" v="13" actId="1076"/>
          <ac:cxnSpMkLst>
            <pc:docMk/>
            <pc:sldMk cId="2214139228" sldId="384"/>
            <ac:cxnSpMk id="28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17:16.766" v="103" actId="1035"/>
        <pc:sldMkLst>
          <pc:docMk/>
          <pc:sldMk cId="1843003561" sldId="385"/>
        </pc:sldMkLst>
        <pc:spChg chg="mod ord">
          <ac:chgData name="" userId="5a367701964fb6c7" providerId="LiveId" clId="{BBBF76E3-A702-4AFC-883D-97F971D9C471}" dt="2017-09-06T09:16:18.667" v="89" actId="1076"/>
          <ac:spMkLst>
            <pc:docMk/>
            <pc:sldMk cId="1843003561" sldId="385"/>
            <ac:spMk id="14" creationId="{00000000-0000-0000-0000-000000000000}"/>
          </ac:spMkLst>
        </pc:spChg>
        <pc:spChg chg="mod">
          <ac:chgData name="" userId="5a367701964fb6c7" providerId="LiveId" clId="{BBBF76E3-A702-4AFC-883D-97F971D9C471}" dt="2017-09-06T09:16:20.266" v="90" actId="1076"/>
          <ac:spMkLst>
            <pc:docMk/>
            <pc:sldMk cId="1843003561" sldId="385"/>
            <ac:spMk id="23" creationId="{00000000-0000-0000-0000-000000000000}"/>
          </ac:spMkLst>
        </pc:spChg>
        <pc:spChg chg="mod">
          <ac:chgData name="" userId="5a367701964fb6c7" providerId="LiveId" clId="{BBBF76E3-A702-4AFC-883D-97F971D9C471}" dt="2017-09-06T09:15:06.851" v="67" actId="1076"/>
          <ac:spMkLst>
            <pc:docMk/>
            <pc:sldMk cId="1843003561" sldId="385"/>
            <ac:spMk id="26" creationId="{00000000-0000-0000-0000-000000000000}"/>
          </ac:spMkLst>
        </pc:spChg>
        <pc:spChg chg="mod">
          <ac:chgData name="" userId="5a367701964fb6c7" providerId="LiveId" clId="{BBBF76E3-A702-4AFC-883D-97F971D9C471}" dt="2017-09-06T09:16:27.610" v="92" actId="1076"/>
          <ac:spMkLst>
            <pc:docMk/>
            <pc:sldMk cId="1843003561" sldId="385"/>
            <ac:spMk id="30" creationId="{00000000-0000-0000-0000-000000000000}"/>
          </ac:spMkLst>
        </pc:spChg>
        <pc:grpChg chg="add mod">
          <ac:chgData name="" userId="5a367701964fb6c7" providerId="LiveId" clId="{BBBF76E3-A702-4AFC-883D-97F971D9C471}" dt="2017-09-06T09:17:16.766" v="103" actId="1035"/>
          <ac:grpSpMkLst>
            <pc:docMk/>
            <pc:sldMk cId="1843003561" sldId="385"/>
            <ac:grpSpMk id="4" creationId="{DCC7E249-D1FB-4C04-B6E1-4C54BE801ACA}"/>
          </ac:grpSpMkLst>
        </pc:grpChg>
        <pc:grpChg chg="add mod">
          <ac:chgData name="" userId="5a367701964fb6c7" providerId="LiveId" clId="{BBBF76E3-A702-4AFC-883D-97F971D9C471}" dt="2017-09-06T09:17:16.766" v="103" actId="1035"/>
          <ac:grpSpMkLst>
            <pc:docMk/>
            <pc:sldMk cId="1843003561" sldId="385"/>
            <ac:grpSpMk id="6" creationId="{60DE7972-F507-4EF0-9E43-07AD8EE8152B}"/>
          </ac:grpSpMkLst>
        </pc:grpChg>
        <pc:picChg chg="mod">
          <ac:chgData name="" userId="5a367701964fb6c7" providerId="LiveId" clId="{BBBF76E3-A702-4AFC-883D-97F971D9C471}" dt="2017-09-06T09:16:23.163" v="91" actId="1035"/>
          <ac:picMkLst>
            <pc:docMk/>
            <pc:sldMk cId="1843003561" sldId="385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17:16.766" v="103" actId="1035"/>
          <ac:picMkLst>
            <pc:docMk/>
            <pc:sldMk cId="1843003561" sldId="385"/>
            <ac:picMk id="5" creationId="{1E7BA052-64FC-42FC-869A-E8A7C7897F74}"/>
          </ac:picMkLst>
        </pc:picChg>
        <pc:picChg chg="add mod ord">
          <ac:chgData name="" userId="5a367701964fb6c7" providerId="LiveId" clId="{BBBF76E3-A702-4AFC-883D-97F971D9C471}" dt="2017-09-06T09:15:06.851" v="67" actId="1076"/>
          <ac:picMkLst>
            <pc:docMk/>
            <pc:sldMk cId="1843003561" sldId="385"/>
            <ac:picMk id="24" creationId="{7B1B4993-D98C-4672-AEA2-9710AEC5A53D}"/>
          </ac:picMkLst>
        </pc:picChg>
        <pc:picChg chg="del">
          <ac:chgData name="" userId="5a367701964fb6c7" providerId="LiveId" clId="{BBBF76E3-A702-4AFC-883D-97F971D9C471}" dt="2017-09-06T09:15:01.678" v="65" actId="478"/>
          <ac:picMkLst>
            <pc:docMk/>
            <pc:sldMk cId="1843003561" sldId="385"/>
            <ac:picMk id="2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6:23.163" v="91" actId="1035"/>
          <ac:picMkLst>
            <pc:docMk/>
            <pc:sldMk cId="1843003561" sldId="385"/>
            <ac:picMk id="27" creationId="{FEA5F799-027F-4FF4-AE76-C16E1788416D}"/>
          </ac:picMkLst>
        </pc:picChg>
        <pc:cxnChg chg="mod ord">
          <ac:chgData name="" userId="5a367701964fb6c7" providerId="LiveId" clId="{BBBF76E3-A702-4AFC-883D-97F971D9C471}" dt="2017-09-06T09:16:18.667" v="89" actId="1076"/>
          <ac:cxnSpMkLst>
            <pc:docMk/>
            <pc:sldMk cId="1843003561" sldId="385"/>
            <ac:cxnSpMk id="22" creationId="{00000000-0000-0000-0000-000000000000}"/>
          </ac:cxnSpMkLst>
        </pc:cxnChg>
        <pc:cxnChg chg="mod ord">
          <ac:chgData name="" userId="5a367701964fb6c7" providerId="LiveId" clId="{BBBF76E3-A702-4AFC-883D-97F971D9C471}" dt="2017-09-06T09:15:36.842" v="75" actId="1076"/>
          <ac:cxnSpMkLst>
            <pc:docMk/>
            <pc:sldMk cId="1843003561" sldId="385"/>
            <ac:cxnSpMk id="28" creationId="{00000000-0000-0000-0000-000000000000}"/>
          </ac:cxnSpMkLst>
        </pc:cxnChg>
      </pc:sldChg>
      <pc:sldChg chg="addSp delSp">
        <pc:chgData name="" userId="5a367701964fb6c7" providerId="LiveId" clId="{BBBF76E3-A702-4AFC-883D-97F971D9C471}" dt="2017-09-06T09:17:46.442" v="106" actId="1035"/>
        <pc:sldMkLst>
          <pc:docMk/>
          <pc:sldMk cId="4049457908" sldId="386"/>
        </pc:sldMkLst>
        <pc:spChg chg="del">
          <ac:chgData name="" userId="5a367701964fb6c7" providerId="LiveId" clId="{BBBF76E3-A702-4AFC-883D-97F971D9C471}" dt="2017-09-06T09:17:41.816" v="105" actId="478"/>
          <ac:spMkLst>
            <pc:docMk/>
            <pc:sldMk cId="4049457908" sldId="386"/>
            <ac:spMk id="26" creationId="{00000000-0000-0000-0000-000000000000}"/>
          </ac:spMkLst>
        </pc:spChg>
        <pc:spChg chg="add">
          <ac:chgData name="" userId="5a367701964fb6c7" providerId="LiveId" clId="{BBBF76E3-A702-4AFC-883D-97F971D9C471}" dt="2017-09-06T09:17:46.442" v="106" actId="1035"/>
          <ac:spMkLst>
            <pc:docMk/>
            <pc:sldMk cId="4049457908" sldId="386"/>
            <ac:spMk id="28" creationId="{14A8E552-48D7-40FB-AD68-8F81A69AA27D}"/>
          </ac:spMkLst>
        </pc:spChg>
        <pc:picChg chg="add">
          <ac:chgData name="" userId="5a367701964fb6c7" providerId="LiveId" clId="{BBBF76E3-A702-4AFC-883D-97F971D9C471}" dt="2017-09-06T09:17:46.442" v="106" actId="1035"/>
          <ac:picMkLst>
            <pc:docMk/>
            <pc:sldMk cId="4049457908" sldId="386"/>
            <ac:picMk id="23" creationId="{224A45C5-3600-402C-982C-42E4B30D5499}"/>
          </ac:picMkLst>
        </pc:picChg>
        <pc:picChg chg="del">
          <ac:chgData name="" userId="5a367701964fb6c7" providerId="LiveId" clId="{BBBF76E3-A702-4AFC-883D-97F971D9C471}" dt="2017-09-06T09:17:39.745" v="104" actId="478"/>
          <ac:picMkLst>
            <pc:docMk/>
            <pc:sldMk cId="4049457908" sldId="386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18:31.370" v="113" actId="1076"/>
        <pc:sldMkLst>
          <pc:docMk/>
          <pc:sldMk cId="2160657813" sldId="387"/>
        </pc:sldMkLst>
        <pc:spChg chg="add">
          <ac:chgData name="" userId="5a367701964fb6c7" providerId="LiveId" clId="{BBBF76E3-A702-4AFC-883D-97F971D9C471}" dt="2017-09-06T09:18:00.248" v="111" actId="1076"/>
          <ac:spMkLst>
            <pc:docMk/>
            <pc:sldMk cId="2160657813" sldId="387"/>
            <ac:spMk id="17" creationId="{06095646-AB71-4262-9ABA-1CE3A6C5FF43}"/>
          </ac:spMkLst>
        </pc:spChg>
        <pc:spChg chg="del">
          <ac:chgData name="" userId="5a367701964fb6c7" providerId="LiveId" clId="{BBBF76E3-A702-4AFC-883D-97F971D9C471}" dt="2017-09-06T09:17:59.977" v="110" actId="478"/>
          <ac:spMkLst>
            <pc:docMk/>
            <pc:sldMk cId="2160657813" sldId="387"/>
            <ac:spMk id="26" creationId="{00000000-0000-0000-0000-000000000000}"/>
          </ac:spMkLst>
        </pc:spChg>
        <pc:spChg chg="mod">
          <ac:chgData name="" userId="5a367701964fb6c7" providerId="LiveId" clId="{BBBF76E3-A702-4AFC-883D-97F971D9C471}" dt="2017-09-06T09:18:31.370" v="113" actId="1076"/>
          <ac:spMkLst>
            <pc:docMk/>
            <pc:sldMk cId="2160657813" sldId="387"/>
            <ac:spMk id="38" creationId="{00000000-0000-0000-0000-000000000000}"/>
          </ac:spMkLst>
        </pc:spChg>
        <pc:picChg chg="mod">
          <ac:chgData name="" userId="5a367701964fb6c7" providerId="LiveId" clId="{BBBF76E3-A702-4AFC-883D-97F971D9C471}" dt="2017-09-06T09:18:31.370" v="113" actId="1076"/>
          <ac:picMkLst>
            <pc:docMk/>
            <pc:sldMk cId="2160657813" sldId="387"/>
            <ac:picMk id="5" creationId="{00000000-0000-0000-0000-000000000000}"/>
          </ac:picMkLst>
        </pc:picChg>
        <pc:picChg chg="mod modCrop">
          <ac:chgData name="" userId="5a367701964fb6c7" providerId="LiveId" clId="{BBBF76E3-A702-4AFC-883D-97F971D9C471}" dt="2017-09-06T09:18:31.370" v="113" actId="1076"/>
          <ac:picMkLst>
            <pc:docMk/>
            <pc:sldMk cId="2160657813" sldId="387"/>
            <ac:picMk id="11" creationId="{00000000-0000-0000-0000-000000000000}"/>
          </ac:picMkLst>
        </pc:picChg>
        <pc:picChg chg="add">
          <ac:chgData name="" userId="5a367701964fb6c7" providerId="LiveId" clId="{BBBF76E3-A702-4AFC-883D-97F971D9C471}" dt="2017-09-06T09:18:00.248" v="111" actId="1076"/>
          <ac:picMkLst>
            <pc:docMk/>
            <pc:sldMk cId="2160657813" sldId="387"/>
            <ac:picMk id="15" creationId="{6F5F488A-30B4-448D-919F-19B6A63692E2}"/>
          </ac:picMkLst>
        </pc:picChg>
        <pc:picChg chg="del">
          <ac:chgData name="" userId="5a367701964fb6c7" providerId="LiveId" clId="{BBBF76E3-A702-4AFC-883D-97F971D9C471}" dt="2017-09-06T09:17:59.977" v="110" actId="478"/>
          <ac:picMkLst>
            <pc:docMk/>
            <pc:sldMk cId="2160657813" sldId="387"/>
            <ac:picMk id="25" creationId="{00000000-0000-0000-0000-000000000000}"/>
          </ac:picMkLst>
        </pc:picChg>
        <pc:cxnChg chg="mod">
          <ac:chgData name="" userId="5a367701964fb6c7" providerId="LiveId" clId="{BBBF76E3-A702-4AFC-883D-97F971D9C471}" dt="2017-09-06T09:18:31.370" v="113" actId="1076"/>
          <ac:cxnSpMkLst>
            <pc:docMk/>
            <pc:sldMk cId="2160657813" sldId="387"/>
            <ac:cxnSpMk id="39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22:25.523" v="161" actId="1035"/>
        <pc:sldMkLst>
          <pc:docMk/>
          <pc:sldMk cId="2499839105" sldId="388"/>
        </pc:sldMkLst>
        <pc:spChg chg="add">
          <ac:chgData name="" userId="5a367701964fb6c7" providerId="LiveId" clId="{BBBF76E3-A702-4AFC-883D-97F971D9C471}" dt="2017-09-06T09:18:56.628" v="116" actId="1035"/>
          <ac:spMkLst>
            <pc:docMk/>
            <pc:sldMk cId="2499839105" sldId="388"/>
            <ac:spMk id="13" creationId="{ECC750DB-815F-47B0-AF27-C4EF93B2C019}"/>
          </ac:spMkLst>
        </pc:spChg>
        <pc:spChg chg="del">
          <ac:chgData name="" userId="5a367701964fb6c7" providerId="LiveId" clId="{BBBF76E3-A702-4AFC-883D-97F971D9C471}" dt="2017-09-06T09:18:55.112" v="114" actId="478"/>
          <ac:spMkLst>
            <pc:docMk/>
            <pc:sldMk cId="2499839105" sldId="388"/>
            <ac:spMk id="26" creationId="{00000000-0000-0000-0000-000000000000}"/>
          </ac:spMkLst>
        </pc:spChg>
        <pc:grpChg chg="add mod">
          <ac:chgData name="" userId="5a367701964fb6c7" providerId="LiveId" clId="{BBBF76E3-A702-4AFC-883D-97F971D9C471}" dt="2017-09-06T09:22:25.523" v="161" actId="1035"/>
          <ac:grpSpMkLst>
            <pc:docMk/>
            <pc:sldMk cId="2499839105" sldId="388"/>
            <ac:grpSpMk id="5" creationId="{C47B4031-382C-4B26-8F05-DE65B72D16FF}"/>
          </ac:grpSpMkLst>
        </pc:grpChg>
        <pc:picChg chg="mod modCrop">
          <ac:chgData name="" userId="5a367701964fb6c7" providerId="LiveId" clId="{BBBF76E3-A702-4AFC-883D-97F971D9C471}" dt="2017-09-06T09:22:25.523" v="161" actId="1035"/>
          <ac:picMkLst>
            <pc:docMk/>
            <pc:sldMk cId="2499839105" sldId="388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22:25.523" v="161" actId="1035"/>
          <ac:picMkLst>
            <pc:docMk/>
            <pc:sldMk cId="2499839105" sldId="388"/>
            <ac:picMk id="4" creationId="{0C2AE146-9923-4028-A57D-782AE388DB44}"/>
          </ac:picMkLst>
        </pc:picChg>
        <pc:picChg chg="add">
          <ac:chgData name="" userId="5a367701964fb6c7" providerId="LiveId" clId="{BBBF76E3-A702-4AFC-883D-97F971D9C471}" dt="2017-09-06T09:18:56.628" v="116" actId="1035"/>
          <ac:picMkLst>
            <pc:docMk/>
            <pc:sldMk cId="2499839105" sldId="388"/>
            <ac:picMk id="12" creationId="{76BDBE67-2380-463D-8AB5-C511BD7EE248}"/>
          </ac:picMkLst>
        </pc:picChg>
        <pc:picChg chg="del">
          <ac:chgData name="" userId="5a367701964fb6c7" providerId="LiveId" clId="{BBBF76E3-A702-4AFC-883D-97F971D9C471}" dt="2017-09-06T09:18:56.436" v="115" actId="478"/>
          <ac:picMkLst>
            <pc:docMk/>
            <pc:sldMk cId="2499839105" sldId="388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2:38.024" v="168" actId="1035"/>
        <pc:sldMkLst>
          <pc:docMk/>
          <pc:sldMk cId="3557263706" sldId="389"/>
        </pc:sldMkLst>
        <pc:spChg chg="add">
          <ac:chgData name="" userId="5a367701964fb6c7" providerId="LiveId" clId="{BBBF76E3-A702-4AFC-883D-97F971D9C471}" dt="2017-09-06T09:20:44.889" v="128" actId="1035"/>
          <ac:spMkLst>
            <pc:docMk/>
            <pc:sldMk cId="3557263706" sldId="389"/>
            <ac:spMk id="13" creationId="{AF41DD2B-D6A5-4999-A019-C6E73A5A301C}"/>
          </ac:spMkLst>
        </pc:spChg>
        <pc:spChg chg="del">
          <ac:chgData name="" userId="5a367701964fb6c7" providerId="LiveId" clId="{BBBF76E3-A702-4AFC-883D-97F971D9C471}" dt="2017-09-06T09:20:44.664" v="127" actId="478"/>
          <ac:spMkLst>
            <pc:docMk/>
            <pc:sldMk cId="3557263706" sldId="389"/>
            <ac:spMk id="26" creationId="{00000000-0000-0000-0000-000000000000}"/>
          </ac:spMkLst>
        </pc:spChg>
        <pc:picChg chg="mod modCrop">
          <ac:chgData name="" userId="5a367701964fb6c7" providerId="LiveId" clId="{BBBF76E3-A702-4AFC-883D-97F971D9C471}" dt="2017-09-06T09:20:39.561" v="125" actId="1076"/>
          <ac:picMkLst>
            <pc:docMk/>
            <pc:sldMk cId="3557263706" sldId="389"/>
            <ac:picMk id="4" creationId="{00000000-0000-0000-0000-000000000000}"/>
          </ac:picMkLst>
        </pc:picChg>
        <pc:picChg chg="add">
          <ac:chgData name="" userId="5a367701964fb6c7" providerId="LiveId" clId="{BBBF76E3-A702-4AFC-883D-97F971D9C471}" dt="2017-09-06T09:20:44.889" v="128" actId="1035"/>
          <ac:picMkLst>
            <pc:docMk/>
            <pc:sldMk cId="3557263706" sldId="389"/>
            <ac:picMk id="12" creationId="{B395E278-EA41-497E-975B-A30BBC4A801A}"/>
          </ac:picMkLst>
        </pc:picChg>
        <pc:picChg chg="add mod">
          <ac:chgData name="" userId="5a367701964fb6c7" providerId="LiveId" clId="{BBBF76E3-A702-4AFC-883D-97F971D9C471}" dt="2017-09-06T09:22:38.024" v="168" actId="1035"/>
          <ac:picMkLst>
            <pc:docMk/>
            <pc:sldMk cId="3557263706" sldId="389"/>
            <ac:picMk id="14" creationId="{E7E77B9C-56D1-475E-9149-1046F3938873}"/>
          </ac:picMkLst>
        </pc:picChg>
        <pc:picChg chg="del">
          <ac:chgData name="" userId="5a367701964fb6c7" providerId="LiveId" clId="{BBBF76E3-A702-4AFC-883D-97F971D9C471}" dt="2017-09-06T09:20:42.976" v="126" actId="478"/>
          <ac:picMkLst>
            <pc:docMk/>
            <pc:sldMk cId="3557263706" sldId="389"/>
            <ac:picMk id="25" creationId="{00000000-0000-0000-0000-000000000000}"/>
          </ac:picMkLst>
        </pc:picChg>
      </pc:sldChg>
      <pc:sldChg chg="addSp delSp">
        <pc:chgData name="" userId="5a367701964fb6c7" providerId="LiveId" clId="{BBBF76E3-A702-4AFC-883D-97F971D9C471}" dt="2017-09-06T09:20:49.241" v="130" actId="1035"/>
        <pc:sldMkLst>
          <pc:docMk/>
          <pc:sldMk cId="96075613" sldId="390"/>
        </pc:sldMkLst>
        <pc:spChg chg="add">
          <ac:chgData name="" userId="5a367701964fb6c7" providerId="LiveId" clId="{BBBF76E3-A702-4AFC-883D-97F971D9C471}" dt="2017-09-06T09:20:49.241" v="130" actId="1035"/>
          <ac:spMkLst>
            <pc:docMk/>
            <pc:sldMk cId="96075613" sldId="390"/>
            <ac:spMk id="17" creationId="{C12928FC-F9F7-402E-9A54-350605832FC6}"/>
          </ac:spMkLst>
        </pc:spChg>
        <pc:spChg chg="del">
          <ac:chgData name="" userId="5a367701964fb6c7" providerId="LiveId" clId="{BBBF76E3-A702-4AFC-883D-97F971D9C471}" dt="2017-09-06T09:20:49.038" v="129" actId="478"/>
          <ac:spMkLst>
            <pc:docMk/>
            <pc:sldMk cId="96075613" sldId="390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20:49.241" v="130" actId="1035"/>
          <ac:picMkLst>
            <pc:docMk/>
            <pc:sldMk cId="96075613" sldId="390"/>
            <ac:picMk id="15" creationId="{6DD4D3F8-715B-43A2-8C84-47291A42564C}"/>
          </ac:picMkLst>
        </pc:picChg>
        <pc:picChg chg="del">
          <ac:chgData name="" userId="5a367701964fb6c7" providerId="LiveId" clId="{BBBF76E3-A702-4AFC-883D-97F971D9C471}" dt="2017-09-06T09:20:49.038" v="129" actId="478"/>
          <ac:picMkLst>
            <pc:docMk/>
            <pc:sldMk cId="96075613" sldId="390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11:12.699" v="20" actId="14100"/>
        <pc:sldMkLst>
          <pc:docMk/>
          <pc:sldMk cId="1315158789" sldId="391"/>
        </pc:sldMkLst>
        <pc:spChg chg="add mod ord">
          <ac:chgData name="" userId="5a367701964fb6c7" providerId="LiveId" clId="{BBBF76E3-A702-4AFC-883D-97F971D9C471}" dt="2017-09-06T09:11:12.699" v="20" actId="14100"/>
          <ac:spMkLst>
            <pc:docMk/>
            <pc:sldMk cId="1315158789" sldId="391"/>
            <ac:spMk id="10" creationId="{DDAF1616-4CD8-4A87-9EBE-0A0DB6EF7796}"/>
          </ac:spMkLst>
        </pc:spChg>
        <pc:spChg chg="add ord">
          <ac:chgData name="" userId="5a367701964fb6c7" providerId="LiveId" clId="{BBBF76E3-A702-4AFC-883D-97F971D9C471}" dt="2017-09-06T09:10:56.367" v="16" actId="167"/>
          <ac:spMkLst>
            <pc:docMk/>
            <pc:sldMk cId="1315158789" sldId="391"/>
            <ac:spMk id="11" creationId="{1D778760-8533-4EFF-A4AC-4D587E760B15}"/>
          </ac:spMkLst>
        </pc:spChg>
        <pc:spChg chg="del">
          <ac:chgData name="" userId="5a367701964fb6c7" providerId="LiveId" clId="{BBBF76E3-A702-4AFC-883D-97F971D9C471}" dt="2017-09-06T09:11:03.987" v="18" actId="478"/>
          <ac:spMkLst>
            <pc:docMk/>
            <pc:sldMk cId="1315158789" sldId="391"/>
            <ac:spMk id="26" creationId="{00000000-0000-0000-0000-000000000000}"/>
          </ac:spMkLst>
        </pc:spChg>
        <pc:spChg chg="del">
          <ac:chgData name="" userId="5a367701964fb6c7" providerId="LiveId" clId="{BBBF76E3-A702-4AFC-883D-97F971D9C471}" dt="2017-09-06T09:11:00.462" v="17" actId="478"/>
          <ac:spMkLst>
            <pc:docMk/>
            <pc:sldMk cId="1315158789" sldId="391"/>
            <ac:spMk id="27" creationId="{00000000-0000-0000-0000-000000000000}"/>
          </ac:spMkLst>
        </pc:spChg>
        <pc:picChg chg="del">
          <ac:chgData name="" userId="5a367701964fb6c7" providerId="LiveId" clId="{BBBF76E3-A702-4AFC-883D-97F971D9C471}" dt="2017-09-06T09:10:51.977" v="14" actId="478"/>
          <ac:picMkLst>
            <pc:docMk/>
            <pc:sldMk cId="1315158789" sldId="391"/>
            <ac:picMk id="5" creationId="{00000000-0000-0000-0000-000000000000}"/>
          </ac:picMkLst>
        </pc:picChg>
        <pc:picChg chg="add ord">
          <ac:chgData name="" userId="5a367701964fb6c7" providerId="LiveId" clId="{BBBF76E3-A702-4AFC-883D-97F971D9C471}" dt="2017-09-06T09:10:56.367" v="16" actId="167"/>
          <ac:picMkLst>
            <pc:docMk/>
            <pc:sldMk cId="1315158789" sldId="391"/>
            <ac:picMk id="9" creationId="{2273AA1C-590B-4D2B-A03E-6054D956D330}"/>
          </ac:picMkLst>
        </pc:picChg>
      </pc:sldChg>
      <pc:sldChg chg="addSp delSp">
        <pc:chgData name="" userId="5a367701964fb6c7" providerId="LiveId" clId="{BBBF76E3-A702-4AFC-883D-97F971D9C471}" dt="2017-09-06T09:17:52.512" v="109" actId="1035"/>
        <pc:sldMkLst>
          <pc:docMk/>
          <pc:sldMk cId="1287574576" sldId="392"/>
        </pc:sldMkLst>
        <pc:spChg chg="add">
          <ac:chgData name="" userId="5a367701964fb6c7" providerId="LiveId" clId="{BBBF76E3-A702-4AFC-883D-97F971D9C471}" dt="2017-09-06T09:17:52.512" v="109" actId="1035"/>
          <ac:spMkLst>
            <pc:docMk/>
            <pc:sldMk cId="1287574576" sldId="392"/>
            <ac:spMk id="11" creationId="{AAE4A029-86F5-4BEE-9E1A-42ECB8EBE407}"/>
          </ac:spMkLst>
        </pc:spChg>
        <pc:spChg chg="del">
          <ac:chgData name="" userId="5a367701964fb6c7" providerId="LiveId" clId="{BBBF76E3-A702-4AFC-883D-97F971D9C471}" dt="2017-09-06T09:17:50.979" v="107" actId="478"/>
          <ac:spMkLst>
            <pc:docMk/>
            <pc:sldMk cId="1287574576" sldId="392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17:52.512" v="109" actId="1035"/>
          <ac:picMkLst>
            <pc:docMk/>
            <pc:sldMk cId="1287574576" sldId="392"/>
            <ac:picMk id="10" creationId="{2977E4DF-4020-4EAB-B8BF-47A1425A9162}"/>
          </ac:picMkLst>
        </pc:picChg>
        <pc:picChg chg="del">
          <ac:chgData name="" userId="5a367701964fb6c7" providerId="LiveId" clId="{BBBF76E3-A702-4AFC-883D-97F971D9C471}" dt="2017-09-06T09:17:52.337" v="108" actId="478"/>
          <ac:picMkLst>
            <pc:docMk/>
            <pc:sldMk cId="1287574576" sldId="392"/>
            <ac:picMk id="25" creationId="{00000000-0000-0000-0000-000000000000}"/>
          </ac:picMkLst>
        </pc:picChg>
      </pc:sldChg>
      <pc:sldChg chg="addSp delSp">
        <pc:chgData name="" userId="5a367701964fb6c7" providerId="LiveId" clId="{BBBF76E3-A702-4AFC-883D-97F971D9C471}" dt="2017-09-06T09:20:55.341" v="132" actId="1035"/>
        <pc:sldMkLst>
          <pc:docMk/>
          <pc:sldMk cId="1300798095" sldId="393"/>
        </pc:sldMkLst>
        <pc:spChg chg="add">
          <ac:chgData name="" userId="5a367701964fb6c7" providerId="LiveId" clId="{BBBF76E3-A702-4AFC-883D-97F971D9C471}" dt="2017-09-06T09:20:55.341" v="132" actId="1035"/>
          <ac:spMkLst>
            <pc:docMk/>
            <pc:sldMk cId="1300798095" sldId="393"/>
            <ac:spMk id="13" creationId="{127E6DF1-56D1-48BF-BF73-C1860C39316F}"/>
          </ac:spMkLst>
        </pc:spChg>
        <pc:spChg chg="del">
          <ac:chgData name="" userId="5a367701964fb6c7" providerId="LiveId" clId="{BBBF76E3-A702-4AFC-883D-97F971D9C471}" dt="2017-09-06T09:20:55.157" v="131" actId="478"/>
          <ac:spMkLst>
            <pc:docMk/>
            <pc:sldMk cId="1300798095" sldId="393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20:55.341" v="132" actId="1035"/>
          <ac:picMkLst>
            <pc:docMk/>
            <pc:sldMk cId="1300798095" sldId="393"/>
            <ac:picMk id="12" creationId="{33B0DAC2-D526-42FA-B955-11844FD77C59}"/>
          </ac:picMkLst>
        </pc:picChg>
        <pc:picChg chg="del">
          <ac:chgData name="" userId="5a367701964fb6c7" providerId="LiveId" clId="{BBBF76E3-A702-4AFC-883D-97F971D9C471}" dt="2017-09-06T09:20:55.157" v="131" actId="478"/>
          <ac:picMkLst>
            <pc:docMk/>
            <pc:sldMk cId="1300798095" sldId="393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1:44.314" v="154" actId="1076"/>
        <pc:sldMkLst>
          <pc:docMk/>
          <pc:sldMk cId="2269594501" sldId="394"/>
        </pc:sldMkLst>
        <pc:spChg chg="add del">
          <ac:chgData name="" userId="5a367701964fb6c7" providerId="LiveId" clId="{BBBF76E3-A702-4AFC-883D-97F971D9C471}" dt="2017-09-06T09:21:32.687" v="147" actId="478"/>
          <ac:spMkLst>
            <pc:docMk/>
            <pc:sldMk cId="2269594501" sldId="394"/>
            <ac:spMk id="18" creationId="{43586DD0-592C-4786-8395-458FE3A35BA9}"/>
          </ac:spMkLst>
        </pc:spChg>
        <pc:spChg chg="mod">
          <ac:chgData name="" userId="5a367701964fb6c7" providerId="LiveId" clId="{BBBF76E3-A702-4AFC-883D-97F971D9C471}" dt="2017-09-06T09:21:44.314" v="154" actId="1076"/>
          <ac:spMkLst>
            <pc:docMk/>
            <pc:sldMk cId="2269594501" sldId="394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1:29.274" v="145" actId="478"/>
          <ac:picMkLst>
            <pc:docMk/>
            <pc:sldMk cId="2269594501" sldId="394"/>
            <ac:picMk id="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21:40.999" v="153" actId="1076"/>
          <ac:picMkLst>
            <pc:docMk/>
            <pc:sldMk cId="2269594501" sldId="394"/>
            <ac:picMk id="17" creationId="{07E29E0B-BA3B-4B46-B307-C4125D1D867B}"/>
          </ac:picMkLst>
        </pc:picChg>
      </pc:sldChg>
    </pc:docChg>
  </pc:docChgLst>
  <pc:docChgLst>
    <pc:chgData name="Raquel Sobral" userId="5a367701964fb6c7" providerId="LiveId" clId="{8441D42D-15AA-4AFF-A73B-2D885D3F9BA5}"/>
    <pc:docChg chg="addSld modSld">
      <pc:chgData name="Raquel Sobral" userId="5a367701964fb6c7" providerId="LiveId" clId="{8441D42D-15AA-4AFF-A73B-2D885D3F9BA5}" dt="2017-09-29T10:57:57.913" v="0"/>
      <pc:docMkLst>
        <pc:docMk/>
      </pc:docMkLst>
      <pc:sldChg chg="add">
        <pc:chgData name="Raquel Sobral" userId="5a367701964fb6c7" providerId="LiveId" clId="{8441D42D-15AA-4AFF-A73B-2D885D3F9BA5}" dt="2017-09-29T10:57:57.913" v="0"/>
        <pc:sldMkLst>
          <pc:docMk/>
          <pc:sldMk cId="3722344606" sldId="398"/>
        </pc:sldMkLst>
      </pc:sldChg>
      <pc:sldChg chg="add">
        <pc:chgData name="Raquel Sobral" userId="5a367701964fb6c7" providerId="LiveId" clId="{8441D42D-15AA-4AFF-A73B-2D885D3F9BA5}" dt="2017-09-29T10:57:57.913" v="0"/>
        <pc:sldMkLst>
          <pc:docMk/>
          <pc:sldMk cId="638491843" sldId="399"/>
        </pc:sldMkLst>
      </pc:sldChg>
      <pc:sldChg chg="add">
        <pc:chgData name="Raquel Sobral" userId="5a367701964fb6c7" providerId="LiveId" clId="{8441D42D-15AA-4AFF-A73B-2D885D3F9BA5}" dt="2017-09-29T10:57:57.913" v="0"/>
        <pc:sldMkLst>
          <pc:docMk/>
          <pc:sldMk cId="2235529895" sldId="400"/>
        </pc:sldMkLst>
      </pc:sldChg>
    </pc:docChg>
  </pc:docChgLst>
  <pc:docChgLst>
    <pc:chgData name="Raquel Sobral" userId="5a367701964fb6c7" providerId="LiveId" clId="{EBF0E67C-6B12-4C86-86C9-62EAAB0F4E37}"/>
    <pc:docChg chg="delSld">
      <pc:chgData name="Raquel Sobral" userId="5a367701964fb6c7" providerId="LiveId" clId="{EBF0E67C-6B12-4C86-86C9-62EAAB0F4E37}" dt="2017-09-29T10:50:21.677" v="6" actId="2696"/>
      <pc:docMkLst>
        <pc:docMk/>
      </pc:docMkLst>
      <pc:sldChg chg="del">
        <pc:chgData name="Raquel Sobral" userId="5a367701964fb6c7" providerId="LiveId" clId="{EBF0E67C-6B12-4C86-86C9-62EAAB0F4E37}" dt="2017-09-29T10:50:18.704" v="1" actId="2696"/>
        <pc:sldMkLst>
          <pc:docMk/>
          <pc:sldMk cId="3722344606" sldId="380"/>
        </pc:sldMkLst>
      </pc:sldChg>
      <pc:sldChg chg="del">
        <pc:chgData name="Raquel Sobral" userId="5a367701964fb6c7" providerId="LiveId" clId="{EBF0E67C-6B12-4C86-86C9-62EAAB0F4E37}" dt="2017-09-29T10:50:18.724" v="2" actId="2696"/>
        <pc:sldMkLst>
          <pc:docMk/>
          <pc:sldMk cId="638491843" sldId="383"/>
        </pc:sldMkLst>
      </pc:sldChg>
      <pc:sldChg chg="del">
        <pc:chgData name="Raquel Sobral" userId="5a367701964fb6c7" providerId="LiveId" clId="{EBF0E67C-6B12-4C86-86C9-62EAAB0F4E37}" dt="2017-09-29T10:50:18.777" v="4" actId="2696"/>
        <pc:sldMkLst>
          <pc:docMk/>
          <pc:sldMk cId="1843003561" sldId="385"/>
        </pc:sldMkLst>
      </pc:sldChg>
      <pc:sldChg chg="del">
        <pc:chgData name="Raquel Sobral" userId="5a367701964fb6c7" providerId="LiveId" clId="{EBF0E67C-6B12-4C86-86C9-62EAAB0F4E37}" dt="2017-09-29T10:50:21.660" v="5" actId="2696"/>
        <pc:sldMkLst>
          <pc:docMk/>
          <pc:sldMk cId="4049457908" sldId="386"/>
        </pc:sldMkLst>
      </pc:sldChg>
      <pc:sldChg chg="del">
        <pc:chgData name="Raquel Sobral" userId="5a367701964fb6c7" providerId="LiveId" clId="{EBF0E67C-6B12-4C86-86C9-62EAAB0F4E37}" dt="2017-09-29T10:50:18.682" v="0" actId="2696"/>
        <pc:sldMkLst>
          <pc:docMk/>
          <pc:sldMk cId="1315158789" sldId="391"/>
        </pc:sldMkLst>
      </pc:sldChg>
      <pc:sldChg chg="del">
        <pc:chgData name="Raquel Sobral" userId="5a367701964fb6c7" providerId="LiveId" clId="{EBF0E67C-6B12-4C86-86C9-62EAAB0F4E37}" dt="2017-09-29T10:50:21.677" v="6" actId="2696"/>
        <pc:sldMkLst>
          <pc:docMk/>
          <pc:sldMk cId="1287574576" sldId="392"/>
        </pc:sldMkLst>
      </pc:sldChg>
      <pc:sldChg chg="del">
        <pc:chgData name="Raquel Sobral" userId="5a367701964fb6c7" providerId="LiveId" clId="{EBF0E67C-6B12-4C86-86C9-62EAAB0F4E37}" dt="2017-09-29T10:50:18.749" v="3" actId="2696"/>
        <pc:sldMkLst>
          <pc:docMk/>
          <pc:sldMk cId="2235529895" sldId="397"/>
        </pc:sldMkLst>
      </pc:sldChg>
    </pc:docChg>
  </pc:docChgLst>
  <pc:docChgLst>
    <pc:chgData name="Raquel Sobral" userId="5a367701964fb6c7" providerId="LiveId" clId="{DD44A197-503E-4806-B5BB-1A615A2C0D49}"/>
    <pc:docChg chg="undo custSel addSld delSld modSld">
      <pc:chgData name="Raquel Sobral" userId="5a367701964fb6c7" providerId="LiveId" clId="{DD44A197-503E-4806-B5BB-1A615A2C0D49}" dt="2017-09-28T15:47:24.822" v="217" actId="478"/>
      <pc:docMkLst>
        <pc:docMk/>
      </pc:docMkLst>
      <pc:sldChg chg="delSp">
        <pc:chgData name="Raquel Sobral" userId="5a367701964fb6c7" providerId="LiveId" clId="{DD44A197-503E-4806-B5BB-1A615A2C0D49}" dt="2017-09-28T15:47:24.822" v="217" actId="478"/>
        <pc:sldMkLst>
          <pc:docMk/>
          <pc:sldMk cId="437068628" sldId="260"/>
        </pc:sldMkLst>
        <pc:spChg chg="del">
          <ac:chgData name="Raquel Sobral" userId="5a367701964fb6c7" providerId="LiveId" clId="{DD44A197-503E-4806-B5BB-1A615A2C0D49}" dt="2017-09-28T15:47:24.822" v="217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modSp">
        <pc:chgData name="Raquel Sobral" userId="5a367701964fb6c7" providerId="LiveId" clId="{DD44A197-503E-4806-B5BB-1A615A2C0D49}" dt="2017-09-14T12:23:57.961" v="36" actId="1037"/>
        <pc:sldMkLst>
          <pc:docMk/>
          <pc:sldMk cId="2970941967" sldId="357"/>
        </pc:sldMkLst>
        <pc:spChg chg="mod">
          <ac:chgData name="Raquel Sobral" userId="5a367701964fb6c7" providerId="LiveId" clId="{DD44A197-503E-4806-B5BB-1A615A2C0D49}" dt="2017-09-14T12:23:57.961" v="36" actId="1037"/>
          <ac:spMkLst>
            <pc:docMk/>
            <pc:sldMk cId="2970941967" sldId="357"/>
            <ac:spMk id="8" creationId="{00000000-0000-0000-0000-000000000000}"/>
          </ac:spMkLst>
        </pc:spChg>
      </pc:sldChg>
      <pc:sldChg chg="delSp">
        <pc:chgData name="Raquel Sobral" userId="5a367701964fb6c7" providerId="LiveId" clId="{DD44A197-503E-4806-B5BB-1A615A2C0D49}" dt="2017-09-07T16:36:38.722" v="0" actId="478"/>
        <pc:sldMkLst>
          <pc:docMk/>
          <pc:sldMk cId="1997910796" sldId="360"/>
        </pc:sldMkLst>
        <pc:spChg chg="del">
          <ac:chgData name="Raquel Sobral" userId="5a367701964fb6c7" providerId="LiveId" clId="{DD44A197-503E-4806-B5BB-1A615A2C0D49}" dt="2017-09-07T16:36:38.722" v="0" actId="478"/>
          <ac:spMkLst>
            <pc:docMk/>
            <pc:sldMk cId="1997910796" sldId="360"/>
            <ac:spMk id="6" creationId="{38BDEBCD-3E9F-4E8C-A6C9-AA56F8659620}"/>
          </ac:spMkLst>
        </pc:spChg>
      </pc:sldChg>
      <pc:sldChg chg="modSp">
        <pc:chgData name="Raquel Sobral" userId="5a367701964fb6c7" providerId="LiveId" clId="{DD44A197-503E-4806-B5BB-1A615A2C0D49}" dt="2017-09-20T14:07:10.447" v="69" actId="1036"/>
        <pc:sldMkLst>
          <pc:docMk/>
          <pc:sldMk cId="247914652" sldId="365"/>
        </pc:sldMkLst>
        <pc:picChg chg="mod">
          <ac:chgData name="Raquel Sobral" userId="5a367701964fb6c7" providerId="LiveId" clId="{DD44A197-503E-4806-B5BB-1A615A2C0D49}" dt="2017-09-20T14:07:10.447" v="69" actId="1036"/>
          <ac:picMkLst>
            <pc:docMk/>
            <pc:sldMk cId="247914652" sldId="365"/>
            <ac:picMk id="8" creationId="{C69F4FCB-4EB5-4FE9-8A62-04FB7A271132}"/>
          </ac:picMkLst>
        </pc:picChg>
      </pc:sldChg>
      <pc:sldChg chg="addSp delSp modSp modAnim">
        <pc:chgData name="Raquel Sobral" userId="5a367701964fb6c7" providerId="LiveId" clId="{DD44A197-503E-4806-B5BB-1A615A2C0D49}" dt="2017-09-19T14:14:07.596" v="59" actId="14100"/>
        <pc:sldMkLst>
          <pc:docMk/>
          <pc:sldMk cId="358955345" sldId="367"/>
        </pc:sldMkLst>
        <pc:spChg chg="del">
          <ac:chgData name="Raquel Sobral" userId="5a367701964fb6c7" providerId="LiveId" clId="{DD44A197-503E-4806-B5BB-1A615A2C0D49}" dt="2017-09-19T14:10:59.639" v="48" actId="478"/>
          <ac:spMkLst>
            <pc:docMk/>
            <pc:sldMk cId="358955345" sldId="367"/>
            <ac:spMk id="7" creationId="{CE841D82-AF80-45C1-B0E9-071DFEFC7095}"/>
          </ac:spMkLst>
        </pc:spChg>
        <pc:spChg chg="add mod">
          <ac:chgData name="Raquel Sobral" userId="5a367701964fb6c7" providerId="LiveId" clId="{DD44A197-503E-4806-B5BB-1A615A2C0D49}" dt="2017-09-19T14:14:07.596" v="59" actId="14100"/>
          <ac:spMkLst>
            <pc:docMk/>
            <pc:sldMk cId="358955345" sldId="367"/>
            <ac:spMk id="11" creationId="{FCD59D36-0922-4025-AB38-AA03793EFC98}"/>
          </ac:spMkLst>
        </pc:spChg>
        <pc:picChg chg="add mod modCrop">
          <ac:chgData name="Raquel Sobral" userId="5a367701964fb6c7" providerId="LiveId" clId="{DD44A197-503E-4806-B5BB-1A615A2C0D49}" dt="2017-09-19T14:13:52.604" v="54" actId="1076"/>
          <ac:picMkLst>
            <pc:docMk/>
            <pc:sldMk cId="358955345" sldId="367"/>
            <ac:picMk id="3" creationId="{B68B365D-A3B9-4229-9F04-9842B41E85D5}"/>
          </ac:picMkLst>
        </pc:picChg>
        <pc:picChg chg="del">
          <ac:chgData name="Raquel Sobral" userId="5a367701964fb6c7" providerId="LiveId" clId="{DD44A197-503E-4806-B5BB-1A615A2C0D49}" dt="2017-09-19T14:13:23.332" v="50" actId="478"/>
          <ac:picMkLst>
            <pc:docMk/>
            <pc:sldMk cId="358955345" sldId="367"/>
            <ac:picMk id="5" creationId="{00000000-0000-0000-0000-000000000000}"/>
          </ac:picMkLst>
        </pc:picChg>
        <pc:picChg chg="mod">
          <ac:chgData name="Raquel Sobral" userId="5a367701964fb6c7" providerId="LiveId" clId="{DD44A197-503E-4806-B5BB-1A615A2C0D49}" dt="2017-09-19T14:13:58.067" v="55" actId="1076"/>
          <ac:picMkLst>
            <pc:docMk/>
            <pc:sldMk cId="358955345" sldId="367"/>
            <ac:picMk id="9" creationId="{54E29CCB-0956-40EC-A90D-4C2BFF0F533F}"/>
          </ac:picMkLst>
        </pc:picChg>
      </pc:sldChg>
      <pc:sldChg chg="addSp delSp modSp modAnim">
        <pc:chgData name="Raquel Sobral" userId="5a367701964fb6c7" providerId="LiveId" clId="{DD44A197-503E-4806-B5BB-1A615A2C0D49}" dt="2017-09-19T14:16:46.903" v="67" actId="1076"/>
        <pc:sldMkLst>
          <pc:docMk/>
          <pc:sldMk cId="1190769785" sldId="368"/>
        </pc:sldMkLst>
        <pc:spChg chg="del">
          <ac:chgData name="Raquel Sobral" userId="5a367701964fb6c7" providerId="LiveId" clId="{DD44A197-503E-4806-B5BB-1A615A2C0D49}" dt="2017-09-19T14:15:29.532" v="60" actId="478"/>
          <ac:spMkLst>
            <pc:docMk/>
            <pc:sldMk cId="1190769785" sldId="368"/>
            <ac:spMk id="9" creationId="{953CD36D-9A02-4521-9B74-7214697F8E8D}"/>
          </ac:spMkLst>
        </pc:spChg>
        <pc:picChg chg="add mod modCrop">
          <ac:chgData name="Raquel Sobral" userId="5a367701964fb6c7" providerId="LiveId" clId="{DD44A197-503E-4806-B5BB-1A615A2C0D49}" dt="2017-09-19T14:16:46.903" v="67" actId="1076"/>
          <ac:picMkLst>
            <pc:docMk/>
            <pc:sldMk cId="1190769785" sldId="368"/>
            <ac:picMk id="3" creationId="{2C0B0910-E6A4-4EC1-A716-93D5E5C0F1A6}"/>
          </ac:picMkLst>
        </pc:picChg>
        <pc:picChg chg="del mod">
          <ac:chgData name="Raquel Sobral" userId="5a367701964fb6c7" providerId="LiveId" clId="{DD44A197-503E-4806-B5BB-1A615A2C0D49}" dt="2017-09-19T14:16:26.958" v="62" actId="478"/>
          <ac:picMkLst>
            <pc:docMk/>
            <pc:sldMk cId="1190769785" sldId="368"/>
            <ac:picMk id="5" creationId="{00000000-0000-0000-0000-000000000000}"/>
          </ac:picMkLst>
        </pc:picChg>
      </pc:sldChg>
      <pc:sldChg chg="addSp delSp modSp">
        <pc:chgData name="Raquel Sobral" userId="5a367701964fb6c7" providerId="LiveId" clId="{DD44A197-503E-4806-B5BB-1A615A2C0D49}" dt="2017-09-20T15:07:43.492" v="94" actId="1076"/>
        <pc:sldMkLst>
          <pc:docMk/>
          <pc:sldMk cId="2674398934" sldId="372"/>
        </pc:sldMkLst>
        <pc:spChg chg="del mod">
          <ac:chgData name="Raquel Sobral" userId="5a367701964fb6c7" providerId="LiveId" clId="{DD44A197-503E-4806-B5BB-1A615A2C0D49}" dt="2017-09-20T15:07:05.712" v="84" actId="478"/>
          <ac:spMkLst>
            <pc:docMk/>
            <pc:sldMk cId="2674398934" sldId="372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0T15:07:43.492" v="94" actId="1076"/>
          <ac:spMkLst>
            <pc:docMk/>
            <pc:sldMk cId="2674398934" sldId="372"/>
            <ac:spMk id="15" creationId="{00000000-0000-0000-0000-000000000000}"/>
          </ac:spMkLst>
        </pc:spChg>
        <pc:spChg chg="add mod topLvl">
          <ac:chgData name="Raquel Sobral" userId="5a367701964fb6c7" providerId="LiveId" clId="{DD44A197-503E-4806-B5BB-1A615A2C0D49}" dt="2017-09-20T15:07:43.492" v="94" actId="1076"/>
          <ac:spMkLst>
            <pc:docMk/>
            <pc:sldMk cId="2674398934" sldId="372"/>
            <ac:spMk id="28" creationId="{AA9F065D-E807-48DF-AAB2-41609B79D6A9}"/>
          </ac:spMkLst>
        </pc:spChg>
        <pc:grpChg chg="add del mod">
          <ac:chgData name="Raquel Sobral" userId="5a367701964fb6c7" providerId="LiveId" clId="{DD44A197-503E-4806-B5BB-1A615A2C0D49}" dt="2017-09-20T15:05:39.855" v="72" actId="1076"/>
          <ac:grpSpMkLst>
            <pc:docMk/>
            <pc:sldMk cId="2674398934" sldId="372"/>
            <ac:grpSpMk id="3" creationId="{2F05C3BC-F585-4EFF-B4C4-E8B1441BE71D}"/>
          </ac:grpSpMkLst>
        </pc:grpChg>
        <pc:grpChg chg="add mod">
          <ac:chgData name="Raquel Sobral" userId="5a367701964fb6c7" providerId="LiveId" clId="{DD44A197-503E-4806-B5BB-1A615A2C0D49}" dt="2017-09-20T15:07:43.492" v="94" actId="1076"/>
          <ac:grpSpMkLst>
            <pc:docMk/>
            <pc:sldMk cId="2674398934" sldId="372"/>
            <ac:grpSpMk id="6" creationId="{75A78EA6-59C6-45D8-BF7A-9CB0188CF7FD}"/>
          </ac:grpSpMkLst>
        </pc:grpChg>
        <pc:picChg chg="add mod ord">
          <ac:chgData name="Raquel Sobral" userId="5a367701964fb6c7" providerId="LiveId" clId="{DD44A197-503E-4806-B5BB-1A615A2C0D49}" dt="2017-09-20T15:07:43.492" v="94" actId="1076"/>
          <ac:picMkLst>
            <pc:docMk/>
            <pc:sldMk cId="2674398934" sldId="372"/>
            <ac:picMk id="4" creationId="{C4A4FBE0-73CD-47C8-8A6C-128BBDDB3634}"/>
          </ac:picMkLst>
        </pc:picChg>
        <pc:picChg chg="del">
          <ac:chgData name="Raquel Sobral" userId="5a367701964fb6c7" providerId="LiveId" clId="{DD44A197-503E-4806-B5BB-1A615A2C0D49}" dt="2017-09-20T15:05:45.282" v="74" actId="478"/>
          <ac:picMkLst>
            <pc:docMk/>
            <pc:sldMk cId="2674398934" sldId="372"/>
            <ac:picMk id="10" creationId="{00000000-0000-0000-0000-000000000000}"/>
          </ac:picMkLst>
        </pc:picChg>
        <pc:picChg chg="add del mod topLvl">
          <ac:chgData name="Raquel Sobral" userId="5a367701964fb6c7" providerId="LiveId" clId="{DD44A197-503E-4806-B5BB-1A615A2C0D49}" dt="2017-09-20T15:05:43.088" v="73" actId="478"/>
          <ac:picMkLst>
            <pc:docMk/>
            <pc:sldMk cId="2674398934" sldId="372"/>
            <ac:picMk id="24" creationId="{4D64B922-ABB2-462E-82AA-B01A0DDE351B}"/>
          </ac:picMkLst>
        </pc:picChg>
        <pc:picChg chg="add mod topLvl">
          <ac:chgData name="Raquel Sobral" userId="5a367701964fb6c7" providerId="LiveId" clId="{DD44A197-503E-4806-B5BB-1A615A2C0D49}" dt="2017-09-20T15:07:43.492" v="94" actId="1076"/>
          <ac:picMkLst>
            <pc:docMk/>
            <pc:sldMk cId="2674398934" sldId="372"/>
            <ac:picMk id="25" creationId="{06F29935-6CDD-4DB4-9D27-E37AE0694C06}"/>
          </ac:picMkLst>
        </pc:picChg>
        <pc:cxnChg chg="mod ord">
          <ac:chgData name="Raquel Sobral" userId="5a367701964fb6c7" providerId="LiveId" clId="{DD44A197-503E-4806-B5BB-1A615A2C0D49}" dt="2017-09-20T15:07:43.492" v="94" actId="1076"/>
          <ac:cxnSpMkLst>
            <pc:docMk/>
            <pc:sldMk cId="2674398934" sldId="372"/>
            <ac:cxnSpMk id="22" creationId="{00000000-0000-0000-0000-000000000000}"/>
          </ac:cxnSpMkLst>
        </pc:cxnChg>
        <pc:cxnChg chg="add mod topLvl">
          <ac:chgData name="Raquel Sobral" userId="5a367701964fb6c7" providerId="LiveId" clId="{DD44A197-503E-4806-B5BB-1A615A2C0D49}" dt="2017-09-20T15:07:43.492" v="94" actId="1076"/>
          <ac:cxnSpMkLst>
            <pc:docMk/>
            <pc:sldMk cId="2674398934" sldId="372"/>
            <ac:cxnSpMk id="26" creationId="{D675E17F-492B-47E3-9D0C-8E190921549F}"/>
          </ac:cxnSpMkLst>
        </pc:cxnChg>
        <pc:cxnChg chg="add del mod topLvl">
          <ac:chgData name="Raquel Sobral" userId="5a367701964fb6c7" providerId="LiveId" clId="{DD44A197-503E-4806-B5BB-1A615A2C0D49}" dt="2017-09-20T15:07:17.053" v="88" actId="478"/>
          <ac:cxnSpMkLst>
            <pc:docMk/>
            <pc:sldMk cId="2674398934" sldId="372"/>
            <ac:cxnSpMk id="27" creationId="{A4B9385F-6BA9-4DD5-99BF-0398962D3A0D}"/>
          </ac:cxnSpMkLst>
        </pc:cxnChg>
      </pc:sldChg>
      <pc:sldChg chg="delSp">
        <pc:chgData name="Raquel Sobral" userId="5a367701964fb6c7" providerId="LiveId" clId="{DD44A197-503E-4806-B5BB-1A615A2C0D49}" dt="2017-09-14T12:40:16.119" v="37" actId="478"/>
        <pc:sldMkLst>
          <pc:docMk/>
          <pc:sldMk cId="3735020828" sldId="374"/>
        </pc:sldMkLst>
        <pc:spChg chg="del">
          <ac:chgData name="Raquel Sobral" userId="5a367701964fb6c7" providerId="LiveId" clId="{DD44A197-503E-4806-B5BB-1A615A2C0D49}" dt="2017-09-14T12:40:16.119" v="37" actId="478"/>
          <ac:spMkLst>
            <pc:docMk/>
            <pc:sldMk cId="3735020828" sldId="374"/>
            <ac:spMk id="9" creationId="{C9B25F41-0AB1-4A9C-90EF-F3DA603414BF}"/>
          </ac:spMkLst>
        </pc:spChg>
      </pc:sldChg>
      <pc:sldChg chg="addSp modSp">
        <pc:chgData name="Raquel Sobral" userId="5a367701964fb6c7" providerId="LiveId" clId="{DD44A197-503E-4806-B5BB-1A615A2C0D49}" dt="2017-09-27T09:32:26.060" v="125" actId="20577"/>
        <pc:sldMkLst>
          <pc:docMk/>
          <pc:sldMk cId="1719943498" sldId="376"/>
        </pc:sldMkLst>
        <pc:spChg chg="mod">
          <ac:chgData name="Raquel Sobral" userId="5a367701964fb6c7" providerId="LiveId" clId="{DD44A197-503E-4806-B5BB-1A615A2C0D49}" dt="2017-09-20T15:21:33.705" v="100" actId="1076"/>
          <ac:spMkLst>
            <pc:docMk/>
            <pc:sldMk cId="1719943498" sldId="376"/>
            <ac:spMk id="11" creationId="{00000000-0000-0000-0000-000000000000}"/>
          </ac:spMkLst>
        </pc:spChg>
        <pc:spChg chg="add mod">
          <ac:chgData name="Raquel Sobral" userId="5a367701964fb6c7" providerId="LiveId" clId="{DD44A197-503E-4806-B5BB-1A615A2C0D49}" dt="2017-09-27T09:32:26.060" v="125" actId="20577"/>
          <ac:spMkLst>
            <pc:docMk/>
            <pc:sldMk cId="1719943498" sldId="376"/>
            <ac:spMk id="22" creationId="{23BF97C0-BE39-4511-9A47-F0E05B290845}"/>
          </ac:spMkLst>
        </pc:spChg>
        <pc:grpChg chg="add mod">
          <ac:chgData name="Raquel Sobral" userId="5a367701964fb6c7" providerId="LiveId" clId="{DD44A197-503E-4806-B5BB-1A615A2C0D49}" dt="2017-09-20T15:21:33.705" v="100" actId="1076"/>
          <ac:grpSpMkLst>
            <pc:docMk/>
            <pc:sldMk cId="1719943498" sldId="376"/>
            <ac:grpSpMk id="3" creationId="{28E1CC4C-B359-43B8-8315-CEC709C3007E}"/>
          </ac:grpSpMkLst>
        </pc:grpChg>
        <pc:picChg chg="mod">
          <ac:chgData name="Raquel Sobral" userId="5a367701964fb6c7" providerId="LiveId" clId="{DD44A197-503E-4806-B5BB-1A615A2C0D49}" dt="2017-09-20T15:21:38.348" v="101" actId="1076"/>
          <ac:picMkLst>
            <pc:docMk/>
            <pc:sldMk cId="1719943498" sldId="376"/>
            <ac:picMk id="7" creationId="{00000000-0000-0000-0000-000000000000}"/>
          </ac:picMkLst>
        </pc:picChg>
        <pc:picChg chg="mod">
          <ac:chgData name="Raquel Sobral" userId="5a367701964fb6c7" providerId="LiveId" clId="{DD44A197-503E-4806-B5BB-1A615A2C0D49}" dt="2017-09-20T15:21:33.705" v="100" actId="1076"/>
          <ac:picMkLst>
            <pc:docMk/>
            <pc:sldMk cId="1719943498" sldId="376"/>
            <ac:picMk id="1026" creationId="{00000000-0000-0000-0000-000000000000}"/>
          </ac:picMkLst>
        </pc:pic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4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6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8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9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20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40.829" v="102" actId="1076"/>
          <ac:cxnSpMkLst>
            <pc:docMk/>
            <pc:sldMk cId="1719943498" sldId="376"/>
            <ac:cxnSpMk id="21" creationId="{00000000-0000-0000-0000-000000000000}"/>
          </ac:cxnSpMkLst>
        </pc:cxnChg>
      </pc:sldChg>
      <pc:sldChg chg="modSp">
        <pc:chgData name="Raquel Sobral" userId="5a367701964fb6c7" providerId="LiveId" clId="{DD44A197-503E-4806-B5BB-1A615A2C0D49}" dt="2017-09-22T09:58:39.383" v="116" actId="1076"/>
        <pc:sldMkLst>
          <pc:docMk/>
          <pc:sldMk cId="3383883476" sldId="382"/>
        </pc:sldMkLst>
        <pc:picChg chg="mod">
          <ac:chgData name="Raquel Sobral" userId="5a367701964fb6c7" providerId="LiveId" clId="{DD44A197-503E-4806-B5BB-1A615A2C0D49}" dt="2017-09-22T09:58:39.383" v="116" actId="1076"/>
          <ac:picMkLst>
            <pc:docMk/>
            <pc:sldMk cId="3383883476" sldId="382"/>
            <ac:picMk id="3" creationId="{00000000-0000-0000-0000-000000000000}"/>
          </ac:picMkLst>
        </pc:picChg>
      </pc:sldChg>
      <pc:sldChg chg="addSp modSp">
        <pc:chgData name="Raquel Sobral" userId="5a367701964fb6c7" providerId="LiveId" clId="{DD44A197-503E-4806-B5BB-1A615A2C0D49}" dt="2017-09-22T09:58:38.197" v="115" actId="20577"/>
        <pc:sldMkLst>
          <pc:docMk/>
          <pc:sldMk cId="638491843" sldId="383"/>
        </pc:sldMkLst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18" creationId="{00000000-0000-0000-0000-000000000000}"/>
          </ac:spMkLst>
        </pc:spChg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23" creationId="{00000000-0000-0000-0000-000000000000}"/>
          </ac:spMkLst>
        </pc:spChg>
        <pc:spChg chg="add mod">
          <ac:chgData name="Raquel Sobral" userId="5a367701964fb6c7" providerId="LiveId" clId="{DD44A197-503E-4806-B5BB-1A615A2C0D49}" dt="2017-09-22T09:58:33.463" v="112" actId="20577"/>
          <ac:spMkLst>
            <pc:docMk/>
            <pc:sldMk cId="638491843" sldId="383"/>
            <ac:spMk id="28" creationId="{B64E8230-4FF5-4602-8175-CA168500FB94}"/>
          </ac:spMkLst>
        </pc:spChg>
        <pc:grpChg chg="mod ord">
          <ac:chgData name="Raquel Sobral" userId="5a367701964fb6c7" providerId="LiveId" clId="{DD44A197-503E-4806-B5BB-1A615A2C0D49}" dt="2017-09-22T09:58:36.549" v="114" actId="167"/>
          <ac:grpSpMkLst>
            <pc:docMk/>
            <pc:sldMk cId="638491843" sldId="383"/>
            <ac:grpSpMk id="3" creationId="{25525B43-5F3C-4E56-9442-BF075A2414DF}"/>
          </ac:grpSpMkLst>
        </pc:grpChg>
        <pc:grpChg chg="add mod">
          <ac:chgData name="Raquel Sobral" userId="5a367701964fb6c7" providerId="LiveId" clId="{DD44A197-503E-4806-B5BB-1A615A2C0D49}" dt="2017-09-22T09:58:38.197" v="115" actId="20577"/>
          <ac:grpSpMkLst>
            <pc:docMk/>
            <pc:sldMk cId="638491843" sldId="383"/>
            <ac:grpSpMk id="4" creationId="{ADAA1409-982F-43B6-AD7F-535A03505B1A}"/>
          </ac:grpSpMkLst>
        </pc:grpChg>
        <pc:picChg chg="mod">
          <ac:chgData name="Raquel Sobral" userId="5a367701964fb6c7" providerId="LiveId" clId="{DD44A197-503E-4806-B5BB-1A615A2C0D49}" dt="2017-09-22T09:51:18.362" v="105" actId="1076"/>
          <ac:picMkLst>
            <pc:docMk/>
            <pc:sldMk cId="638491843" sldId="383"/>
            <ac:picMk id="24" creationId="{2A6A67A9-46D5-4C5A-BD0F-56EDBAE8B67B}"/>
          </ac:picMkLst>
        </pc:picChg>
        <pc:picChg chg="add mod">
          <ac:chgData name="Raquel Sobral" userId="5a367701964fb6c7" providerId="LiveId" clId="{DD44A197-503E-4806-B5BB-1A615A2C0D49}" dt="2017-09-22T09:58:33.463" v="112" actId="20577"/>
          <ac:picMkLst>
            <pc:docMk/>
            <pc:sldMk cId="638491843" sldId="383"/>
            <ac:picMk id="25" creationId="{79B9C117-77FA-42E7-94BA-EFBEADE2A8D8}"/>
          </ac:picMkLst>
        </pc:picChg>
        <pc:picChg chg="mod">
          <ac:chgData name="Raquel Sobral" userId="5a367701964fb6c7" providerId="LiveId" clId="{DD44A197-503E-4806-B5BB-1A615A2C0D49}" dt="2017-09-22T09:58:38.197" v="115" actId="20577"/>
          <ac:picMkLst>
            <pc:docMk/>
            <pc:sldMk cId="638491843" sldId="383"/>
            <ac:picMk id="27" creationId="{E9051EDA-611B-4E5E-9455-C38A906CFD5D}"/>
          </ac:picMkLst>
        </pc:picChg>
        <pc:cxnChg chg="mod">
          <ac:chgData name="Raquel Sobral" userId="5a367701964fb6c7" providerId="LiveId" clId="{DD44A197-503E-4806-B5BB-1A615A2C0D49}" dt="2017-09-22T09:58:38.197" v="115" actId="20577"/>
          <ac:cxnSpMkLst>
            <pc:docMk/>
            <pc:sldMk cId="638491843" sldId="383"/>
            <ac:cxnSpMk id="17" creationId="{00000000-0000-0000-0000-000000000000}"/>
          </ac:cxnSpMkLst>
        </pc:cxnChg>
      </pc:sldChg>
      <pc:sldChg chg="modSp">
        <pc:chgData name="Raquel Sobral" userId="5a367701964fb6c7" providerId="LiveId" clId="{DD44A197-503E-4806-B5BB-1A615A2C0D49}" dt="2017-09-22T09:58:58.970" v="118" actId="20577"/>
        <pc:sldMkLst>
          <pc:docMk/>
          <pc:sldMk cId="1843003561" sldId="385"/>
        </pc:sldMkLst>
        <pc:spChg chg="mod">
          <ac:chgData name="Raquel Sobral" userId="5a367701964fb6c7" providerId="LiveId" clId="{DD44A197-503E-4806-B5BB-1A615A2C0D49}" dt="2017-09-22T09:58:58.970" v="118" actId="20577"/>
          <ac:spMkLst>
            <pc:docMk/>
            <pc:sldMk cId="1843003561" sldId="385"/>
            <ac:spMk id="16" creationId="{00000000-0000-0000-0000-000000000000}"/>
          </ac:spMkLst>
        </pc:spChg>
      </pc:sldChg>
      <pc:sldChg chg="addSp delSp modSp modAnim">
        <pc:chgData name="Raquel Sobral" userId="5a367701964fb6c7" providerId="LiveId" clId="{DD44A197-503E-4806-B5BB-1A615A2C0D49}" dt="2017-09-14T13:37:10.606" v="47" actId="1076"/>
        <pc:sldMkLst>
          <pc:docMk/>
          <pc:sldMk cId="1315158789" sldId="391"/>
        </pc:sldMkLst>
        <pc:spChg chg="del">
          <ac:chgData name="Raquel Sobral" userId="5a367701964fb6c7" providerId="LiveId" clId="{DD44A197-503E-4806-B5BB-1A615A2C0D49}" dt="2017-09-07T16:37:38.759" v="1" actId="478"/>
          <ac:spMkLst>
            <pc:docMk/>
            <pc:sldMk cId="1315158789" sldId="391"/>
            <ac:spMk id="8" creationId="{31F60393-8760-4FD4-BE4D-70C5565E6DEB}"/>
          </ac:spMkLst>
        </pc:spChg>
        <pc:picChg chg="del">
          <ac:chgData name="Raquel Sobral" userId="5a367701964fb6c7" providerId="LiveId" clId="{DD44A197-503E-4806-B5BB-1A615A2C0D49}" dt="2017-09-14T12:47:57.847" v="38" actId="478"/>
          <ac:picMkLst>
            <pc:docMk/>
            <pc:sldMk cId="1315158789" sldId="391"/>
            <ac:picMk id="3" creationId="{00000000-0000-0000-0000-000000000000}"/>
          </ac:picMkLst>
        </pc:picChg>
        <pc:picChg chg="add mod">
          <ac:chgData name="Raquel Sobral" userId="5a367701964fb6c7" providerId="LiveId" clId="{DD44A197-503E-4806-B5BB-1A615A2C0D49}" dt="2017-09-14T13:37:10.606" v="47" actId="1076"/>
          <ac:picMkLst>
            <pc:docMk/>
            <pc:sldMk cId="1315158789" sldId="391"/>
            <ac:picMk id="4" creationId="{30F59335-5854-40B4-98DC-18B38CD94134}"/>
          </ac:picMkLst>
        </pc:picChg>
      </pc:sldChg>
      <pc:sldChg chg="delSp">
        <pc:chgData name="Raquel Sobral" userId="5a367701964fb6c7" providerId="LiveId" clId="{DD44A197-503E-4806-B5BB-1A615A2C0D49}" dt="2017-09-14T12:53:49.697" v="39" actId="478"/>
        <pc:sldMkLst>
          <pc:docMk/>
          <pc:sldMk cId="1287574576" sldId="392"/>
        </pc:sldMkLst>
        <pc:spChg chg="del">
          <ac:chgData name="Raquel Sobral" userId="5a367701964fb6c7" providerId="LiveId" clId="{DD44A197-503E-4806-B5BB-1A615A2C0D49}" dt="2017-09-14T12:53:49.697" v="39" actId="478"/>
          <ac:spMkLst>
            <pc:docMk/>
            <pc:sldMk cId="1287574576" sldId="392"/>
            <ac:spMk id="9" creationId="{5A3EB55C-548A-4A36-8E32-0E0A8D3EA1BA}"/>
          </ac:spMkLst>
        </pc:spChg>
      </pc:sldChg>
      <pc:sldChg chg="delSp">
        <pc:chgData name="Raquel Sobral" userId="5a367701964fb6c7" providerId="LiveId" clId="{DD44A197-503E-4806-B5BB-1A615A2C0D49}" dt="2017-09-14T12:54:38.496" v="40" actId="478"/>
        <pc:sldMkLst>
          <pc:docMk/>
          <pc:sldMk cId="1300798095" sldId="393"/>
        </pc:sldMkLst>
        <pc:spChg chg="del">
          <ac:chgData name="Raquel Sobral" userId="5a367701964fb6c7" providerId="LiveId" clId="{DD44A197-503E-4806-B5BB-1A615A2C0D49}" dt="2017-09-14T12:54:38.496" v="40" actId="478"/>
          <ac:spMkLst>
            <pc:docMk/>
            <pc:sldMk cId="1300798095" sldId="393"/>
            <ac:spMk id="11" creationId="{99234B16-7153-4A6B-809F-0B3A808CDD31}"/>
          </ac:spMkLst>
        </pc:spChg>
      </pc:sldChg>
      <pc:sldChg chg="addSp delSp modSp">
        <pc:chgData name="Raquel Sobral" userId="5a367701964fb6c7" providerId="LiveId" clId="{DD44A197-503E-4806-B5BB-1A615A2C0D49}" dt="2017-09-14T12:55:47.495" v="41" actId="478"/>
        <pc:sldMkLst>
          <pc:docMk/>
          <pc:sldMk cId="1410693558" sldId="395"/>
        </pc:sldMkLst>
        <pc:spChg chg="del">
          <ac:chgData name="Raquel Sobral" userId="5a367701964fb6c7" providerId="LiveId" clId="{DD44A197-503E-4806-B5BB-1A615A2C0D49}" dt="2017-09-14T12:55:47.495" v="41" actId="478"/>
          <ac:spMkLst>
            <pc:docMk/>
            <pc:sldMk cId="1410693558" sldId="395"/>
            <ac:spMk id="9" creationId="{BCF55DFB-8B16-4EC9-994E-4441B74E3A42}"/>
          </ac:spMkLst>
        </pc:spChg>
        <pc:spChg chg="mod">
          <ac:chgData name="Raquel Sobral" userId="5a367701964fb6c7" providerId="LiveId" clId="{DD44A197-503E-4806-B5BB-1A615A2C0D49}" dt="2017-09-14T12:20:29.613" v="31" actId="14100"/>
          <ac:spMkLst>
            <pc:docMk/>
            <pc:sldMk cId="1410693558" sldId="395"/>
            <ac:spMk id="26" creationId="{00000000-0000-0000-0000-000000000000}"/>
          </ac:spMkLst>
        </pc:spChg>
        <pc:picChg chg="del">
          <ac:chgData name="Raquel Sobral" userId="5a367701964fb6c7" providerId="LiveId" clId="{DD44A197-503E-4806-B5BB-1A615A2C0D49}" dt="2017-09-14T12:19:58.811" v="2" actId="478"/>
          <ac:picMkLst>
            <pc:docMk/>
            <pc:sldMk cId="1410693558" sldId="395"/>
            <ac:picMk id="5" creationId="{00000000-0000-0000-0000-000000000000}"/>
          </ac:picMkLst>
        </pc:picChg>
        <pc:picChg chg="add ord">
          <ac:chgData name="Raquel Sobral" userId="5a367701964fb6c7" providerId="LiveId" clId="{DD44A197-503E-4806-B5BB-1A615A2C0D49}" dt="2017-09-14T12:20:20.154" v="4" actId="167"/>
          <ac:picMkLst>
            <pc:docMk/>
            <pc:sldMk cId="1410693558" sldId="395"/>
            <ac:picMk id="10" creationId="{EA4EBFDD-30DF-4B9F-8DAC-32FFCF48C650}"/>
          </ac:picMkLst>
        </pc:picChg>
      </pc:sldChg>
      <pc:sldChg chg="addSp delSp modSp add">
        <pc:chgData name="Raquel Sobral" userId="5a367701964fb6c7" providerId="LiveId" clId="{DD44A197-503E-4806-B5BB-1A615A2C0D49}" dt="2017-09-27T09:35:01.072" v="177" actId="14100"/>
        <pc:sldMkLst>
          <pc:docMk/>
          <pc:sldMk cId="2485133401" sldId="396"/>
        </pc:sldMkLst>
        <pc:spChg chg="add del mod">
          <ac:chgData name="Raquel Sobral" userId="5a367701964fb6c7" providerId="LiveId" clId="{DD44A197-503E-4806-B5BB-1A615A2C0D49}" dt="2017-09-27T09:34:11.720" v="146" actId="14100"/>
          <ac:spMkLst>
            <pc:docMk/>
            <pc:sldMk cId="2485133401" sldId="396"/>
            <ac:spMk id="5" creationId="{D716F142-6AB3-4FE7-B11D-12F1B1B654EB}"/>
          </ac:spMkLst>
        </pc:spChg>
        <pc:spChg chg="add mod">
          <ac:chgData name="Raquel Sobral" userId="5a367701964fb6c7" providerId="LiveId" clId="{DD44A197-503E-4806-B5BB-1A615A2C0D49}" dt="2017-09-27T09:34:30.557" v="171" actId="20577"/>
          <ac:spMkLst>
            <pc:docMk/>
            <pc:sldMk cId="2485133401" sldId="396"/>
            <ac:spMk id="6" creationId="{12D4E675-2BFA-4B18-80B4-73F9A8C92BFD}"/>
          </ac:spMkLst>
        </pc:spChg>
        <pc:spChg chg="mod">
          <ac:chgData name="Raquel Sobral" userId="5a367701964fb6c7" providerId="LiveId" clId="{DD44A197-503E-4806-B5BB-1A615A2C0D49}" dt="2017-09-27T09:34:07.156" v="142" actId="1076"/>
          <ac:spMkLst>
            <pc:docMk/>
            <pc:sldMk cId="2485133401" sldId="396"/>
            <ac:spMk id="22" creationId="{23BF97C0-BE39-4511-9A47-F0E05B290845}"/>
          </ac:spMkLst>
        </pc:spChg>
        <pc:spChg chg="add mod">
          <ac:chgData name="Raquel Sobral" userId="5a367701964fb6c7" providerId="LiveId" clId="{DD44A197-503E-4806-B5BB-1A615A2C0D49}" dt="2017-09-27T09:35:01.072" v="177" actId="14100"/>
          <ac:spMkLst>
            <pc:docMk/>
            <pc:sldMk cId="2485133401" sldId="396"/>
            <ac:spMk id="24" creationId="{4B20F321-9400-4074-8978-1C68B972EBA1}"/>
          </ac:spMkLst>
        </pc:spChg>
        <pc:grpChg chg="mod">
          <ac:chgData name="Raquel Sobral" userId="5a367701964fb6c7" providerId="LiveId" clId="{DD44A197-503E-4806-B5BB-1A615A2C0D49}" dt="2017-09-27T09:34:15.840" v="149" actId="1076"/>
          <ac:grpSpMkLst>
            <pc:docMk/>
            <pc:sldMk cId="2485133401" sldId="396"/>
            <ac:grpSpMk id="3" creationId="{28E1CC4C-B359-43B8-8315-CEC709C3007E}"/>
          </ac:grpSpMkLst>
        </pc:grpChg>
        <pc:picChg chg="mod">
          <ac:chgData name="Raquel Sobral" userId="5a367701964fb6c7" providerId="LiveId" clId="{DD44A197-503E-4806-B5BB-1A615A2C0D49}" dt="2017-09-27T09:34:53.661" v="175" actId="1076"/>
          <ac:picMkLst>
            <pc:docMk/>
            <pc:sldMk cId="2485133401" sldId="396"/>
            <ac:picMk id="17" creationId="{30CC7F86-F135-42F4-A230-6DDC4178B23B}"/>
          </ac:picMkLst>
        </pc:picChg>
        <pc:picChg chg="add mod">
          <ac:chgData name="Raquel Sobral" userId="5a367701964fb6c7" providerId="LiveId" clId="{DD44A197-503E-4806-B5BB-1A615A2C0D49}" dt="2017-09-27T09:34:11.455" v="144" actId="1076"/>
          <ac:picMkLst>
            <pc:docMk/>
            <pc:sldMk cId="2485133401" sldId="396"/>
            <ac:picMk id="23" creationId="{8F3B2585-F6A1-4C12-B41B-06FF7497279C}"/>
          </ac:picMkLst>
        </pc:picChg>
      </pc:sldChg>
      <pc:sldChg chg="add del">
        <pc:chgData name="Raquel Sobral" userId="5a367701964fb6c7" providerId="LiveId" clId="{DD44A197-503E-4806-B5BB-1A615A2C0D49}" dt="2017-09-27T09:33:04.905" v="127" actId="14100"/>
        <pc:sldMkLst>
          <pc:docMk/>
          <pc:sldMk cId="3666161432" sldId="396"/>
        </pc:sldMkLst>
      </pc:sldChg>
      <pc:sldChg chg="add del">
        <pc:chgData name="Raquel Sobral" userId="5a367701964fb6c7" providerId="LiveId" clId="{DD44A197-503E-4806-B5BB-1A615A2C0D49}" dt="2017-09-27T09:39:26.580" v="179" actId="2696"/>
        <pc:sldMkLst>
          <pc:docMk/>
          <pc:sldMk cId="31544371" sldId="397"/>
        </pc:sldMkLst>
      </pc:sldChg>
      <pc:sldChg chg="addSp modSp add">
        <pc:chgData name="Raquel Sobral" userId="5a367701964fb6c7" providerId="LiveId" clId="{DD44A197-503E-4806-B5BB-1A615A2C0D49}" dt="2017-09-27T09:40:59.816" v="216" actId="1076"/>
        <pc:sldMkLst>
          <pc:docMk/>
          <pc:sldMk cId="2235529895" sldId="397"/>
        </pc:sldMkLst>
        <pc:spChg chg="mod">
          <ac:chgData name="Raquel Sobral" userId="5a367701964fb6c7" providerId="LiveId" clId="{DD44A197-503E-4806-B5BB-1A615A2C0D49}" dt="2017-09-27T09:39:35.502" v="182" actId="14100"/>
          <ac:spMkLst>
            <pc:docMk/>
            <pc:sldMk cId="2235529895" sldId="397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7T09:40:59.816" v="216" actId="1076"/>
          <ac:spMkLst>
            <pc:docMk/>
            <pc:sldMk cId="2235529895" sldId="397"/>
            <ac:spMk id="16" creationId="{00000000-0000-0000-0000-000000000000}"/>
          </ac:spMkLst>
        </pc:spChg>
        <pc:spChg chg="mod">
          <ac:chgData name="Raquel Sobral" userId="5a367701964fb6c7" providerId="LiveId" clId="{DD44A197-503E-4806-B5BB-1A615A2C0D49}" dt="2017-09-27T09:39:53.663" v="190" actId="1076"/>
          <ac:spMkLst>
            <pc:docMk/>
            <pc:sldMk cId="2235529895" sldId="397"/>
            <ac:spMk id="23" creationId="{00000000-0000-0000-0000-000000000000}"/>
          </ac:spMkLst>
        </pc:spChg>
        <pc:picChg chg="add mod">
          <ac:chgData name="Raquel Sobral" userId="5a367701964fb6c7" providerId="LiveId" clId="{DD44A197-503E-4806-B5BB-1A615A2C0D49}" dt="2017-09-27T09:40:48.968" v="194" actId="1076"/>
          <ac:picMkLst>
            <pc:docMk/>
            <pc:sldMk cId="2235529895" sldId="397"/>
            <ac:picMk id="25" creationId="{979A8E0B-F8E3-4362-8363-E5374B46302F}"/>
          </ac:picMkLst>
        </pc:picChg>
        <pc:picChg chg="mod">
          <ac:chgData name="Raquel Sobral" userId="5a367701964fb6c7" providerId="LiveId" clId="{DD44A197-503E-4806-B5BB-1A615A2C0D49}" dt="2017-09-27T09:39:51.374" v="189" actId="1076"/>
          <ac:picMkLst>
            <pc:docMk/>
            <pc:sldMk cId="2235529895" sldId="397"/>
            <ac:picMk id="27" creationId="{E9051EDA-611B-4E5E-9455-C38A906CFD5D}"/>
          </ac:picMkLst>
        </pc:picChg>
        <pc:cxnChg chg="mod">
          <ac:chgData name="Raquel Sobral" userId="5a367701964fb6c7" providerId="LiveId" clId="{DD44A197-503E-4806-B5BB-1A615A2C0D49}" dt="2017-09-27T09:39:57.268" v="191" actId="1076"/>
          <ac:cxnSpMkLst>
            <pc:docMk/>
            <pc:sldMk cId="2235529895" sldId="397"/>
            <ac:cxnSpMk id="22" creationId="{00000000-0000-0000-0000-00000000000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18/10/2017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3" y="4463654"/>
            <a:ext cx="4667801" cy="398632"/>
          </a:xfrm>
          <a:solidFill>
            <a:srgbClr val="930B00"/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O-Pitblast – Vibration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69F4FCB-4EB5-4FE9-8A62-04FB7A27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888" y="2072825"/>
            <a:ext cx="1165619" cy="7120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D8A1C3-7895-48E1-9DD9-800D7F36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9" y="2022115"/>
            <a:ext cx="1139552" cy="66783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A490D45-5776-440C-99F0-ABA84C9DE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3" y="2860061"/>
            <a:ext cx="4463831" cy="297588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41" y="5930355"/>
            <a:ext cx="2579414" cy="5010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274" y="2860061"/>
            <a:ext cx="4444995" cy="29758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063" y="6007380"/>
            <a:ext cx="2579414" cy="424013"/>
          </a:xfrm>
          <a:prstGeom prst="rect">
            <a:avLst/>
          </a:prstGeom>
        </p:spPr>
      </p:pic>
      <p:cxnSp>
        <p:nvCxnSpPr>
          <p:cNvPr id="15" name="Conexão reta unidirecional 14"/>
          <p:cNvCxnSpPr>
            <a:cxnSpLocks/>
          </p:cNvCxnSpPr>
          <p:nvPr/>
        </p:nvCxnSpPr>
        <p:spPr>
          <a:xfrm flipV="1">
            <a:off x="1335067" y="2188568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8"/>
          <p:cNvSpPr/>
          <p:nvPr/>
        </p:nvSpPr>
        <p:spPr>
          <a:xfrm>
            <a:off x="1796099" y="2089353"/>
            <a:ext cx="1028700" cy="18803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5" name="Conexão reta unidirecional 24"/>
          <p:cNvCxnSpPr>
            <a:cxnSpLocks/>
          </p:cNvCxnSpPr>
          <p:nvPr/>
        </p:nvCxnSpPr>
        <p:spPr>
          <a:xfrm flipV="1">
            <a:off x="5868626" y="2601124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8"/>
          <p:cNvSpPr/>
          <p:nvPr/>
        </p:nvSpPr>
        <p:spPr>
          <a:xfrm>
            <a:off x="6329658" y="2501909"/>
            <a:ext cx="1028700" cy="18803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ounded Rectangle 8"/>
          <p:cNvSpPr/>
          <p:nvPr/>
        </p:nvSpPr>
        <p:spPr>
          <a:xfrm>
            <a:off x="1028241" y="1156508"/>
            <a:ext cx="761088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4791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4E29CCB-0956-40EC-A90D-4C2BFF0F5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" y="809066"/>
            <a:ext cx="8828690" cy="990646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8FAFF25E-029A-48CE-BF66-DEFEB8DCC356}"/>
              </a:ext>
            </a:extLst>
          </p:cNvPr>
          <p:cNvSpPr/>
          <p:nvPr/>
        </p:nvSpPr>
        <p:spPr>
          <a:xfrm>
            <a:off x="1028241" y="1156508"/>
            <a:ext cx="761088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log scale">
            <a:hlinkClick r:id="" action="ppaction://media"/>
            <a:extLst>
              <a:ext uri="{FF2B5EF4-FFF2-40B4-BE49-F238E27FC236}">
                <a16:creationId xmlns:a16="http://schemas.microsoft.com/office/drawing/2014/main" id="{B68B365D-A3B9-4229-9F04-9842B41E85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494"/>
          <a:stretch/>
        </p:blipFill>
        <p:spPr>
          <a:xfrm>
            <a:off x="1028241" y="1999702"/>
            <a:ext cx="6934145" cy="4415030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D59D36-0922-4025-AB38-AA03793EFC98}"/>
              </a:ext>
            </a:extLst>
          </p:cNvPr>
          <p:cNvSpPr/>
          <p:nvPr/>
        </p:nvSpPr>
        <p:spPr>
          <a:xfrm>
            <a:off x="2399840" y="1219200"/>
            <a:ext cx="1394393" cy="178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1E326D60-5AF0-4CC2-AA20-A20517B3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573" y="2933089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Outliers</a:t>
            </a:r>
            <a:endParaRPr lang="pt-PT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0" y="2023133"/>
            <a:ext cx="794772" cy="9099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9" y="2023134"/>
            <a:ext cx="4178301" cy="27855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256" y="2165931"/>
            <a:ext cx="2579414" cy="50103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83" y="4072466"/>
            <a:ext cx="4200867" cy="279888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216150" y="3962400"/>
            <a:ext cx="343027" cy="321733"/>
          </a:xfrm>
          <a:prstGeom prst="ellipse">
            <a:avLst/>
          </a:prstGeom>
          <a:solidFill>
            <a:srgbClr val="FF0000">
              <a:alpha val="6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xão reta unidirecional 13"/>
          <p:cNvCxnSpPr>
            <a:cxnSpLocks/>
          </p:cNvCxnSpPr>
          <p:nvPr/>
        </p:nvCxnSpPr>
        <p:spPr>
          <a:xfrm flipV="1">
            <a:off x="2120900" y="4088674"/>
            <a:ext cx="256540" cy="35950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2451100" y="4183591"/>
            <a:ext cx="108078" cy="34396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"/>
          <p:cNvSpPr txBox="1"/>
          <p:nvPr/>
        </p:nvSpPr>
        <p:spPr>
          <a:xfrm>
            <a:off x="1570986" y="447480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Outliers</a:t>
            </a:r>
            <a:endParaRPr lang="pt-PT" dirty="0"/>
          </a:p>
        </p:txBody>
      </p:sp>
      <p:sp>
        <p:nvSpPr>
          <p:cNvPr id="27" name="Oval 26"/>
          <p:cNvSpPr/>
          <p:nvPr/>
        </p:nvSpPr>
        <p:spPr>
          <a:xfrm>
            <a:off x="5690326" y="6014109"/>
            <a:ext cx="343027" cy="321733"/>
          </a:xfrm>
          <a:prstGeom prst="ellipse">
            <a:avLst/>
          </a:prstGeom>
          <a:solidFill>
            <a:srgbClr val="FF0000">
              <a:alpha val="6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exão reta unidirecional 27"/>
          <p:cNvCxnSpPr>
            <a:cxnSpLocks/>
          </p:cNvCxnSpPr>
          <p:nvPr/>
        </p:nvCxnSpPr>
        <p:spPr>
          <a:xfrm flipV="1">
            <a:off x="5595076" y="6140383"/>
            <a:ext cx="256540" cy="35950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unidirecional 28"/>
          <p:cNvCxnSpPr>
            <a:cxnSpLocks/>
          </p:cNvCxnSpPr>
          <p:nvPr/>
        </p:nvCxnSpPr>
        <p:spPr>
          <a:xfrm flipH="1" flipV="1">
            <a:off x="5925276" y="6235300"/>
            <a:ext cx="108078" cy="34396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841" y="6230345"/>
            <a:ext cx="2579415" cy="445367"/>
          </a:xfrm>
          <a:prstGeom prst="rect">
            <a:avLst/>
          </a:prstGeom>
        </p:spPr>
      </p:pic>
      <p:sp>
        <p:nvSpPr>
          <p:cNvPr id="31" name="TextBox 4"/>
          <p:cNvSpPr txBox="1"/>
          <p:nvPr/>
        </p:nvSpPr>
        <p:spPr>
          <a:xfrm>
            <a:off x="195573" y="6148501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Reset</a:t>
            </a:r>
            <a:r>
              <a:rPr lang="pt-PT" dirty="0"/>
              <a:t> </a:t>
            </a:r>
            <a:r>
              <a:rPr lang="pt-PT" dirty="0" err="1"/>
              <a:t>Values</a:t>
            </a:r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5" y="5551713"/>
            <a:ext cx="571922" cy="65481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353" y="2807070"/>
            <a:ext cx="929150" cy="1063809"/>
          </a:xfrm>
          <a:prstGeom prst="rect">
            <a:avLst/>
          </a:prstGeom>
        </p:spPr>
      </p:pic>
      <p:cxnSp>
        <p:nvCxnSpPr>
          <p:cNvPr id="34" name="Conexão reta unidirecional 33"/>
          <p:cNvCxnSpPr>
            <a:cxnSpLocks/>
            <a:endCxn id="33" idx="1"/>
          </p:cNvCxnSpPr>
          <p:nvPr/>
        </p:nvCxnSpPr>
        <p:spPr>
          <a:xfrm flipV="1">
            <a:off x="5455380" y="3338975"/>
            <a:ext cx="577973" cy="15583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/>
          <p:cNvCxnSpPr>
            <a:cxnSpLocks/>
            <a:stCxn id="33" idx="2"/>
          </p:cNvCxnSpPr>
          <p:nvPr/>
        </p:nvCxnSpPr>
        <p:spPr>
          <a:xfrm flipH="1">
            <a:off x="6361822" y="3870879"/>
            <a:ext cx="136106" cy="57729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8"/>
          <p:cNvSpPr/>
          <p:nvPr/>
        </p:nvSpPr>
        <p:spPr>
          <a:xfrm>
            <a:off x="1759202" y="1132981"/>
            <a:ext cx="691898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2654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573" y="2933089"/>
            <a:ext cx="129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Outliers</a:t>
            </a:r>
            <a:endParaRPr lang="pt-PT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50" y="2023133"/>
            <a:ext cx="794772" cy="909956"/>
          </a:xfrm>
          <a:prstGeom prst="rect">
            <a:avLst/>
          </a:prstGeom>
        </p:spPr>
      </p:pic>
      <p:sp>
        <p:nvSpPr>
          <p:cNvPr id="25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9E7CB0-2645-4E68-A288-54B874A80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F035A07-BD12-497E-A882-557EAF1BC8A3}"/>
              </a:ext>
            </a:extLst>
          </p:cNvPr>
          <p:cNvSpPr/>
          <p:nvPr/>
        </p:nvSpPr>
        <p:spPr>
          <a:xfrm>
            <a:off x="1759202" y="1132981"/>
            <a:ext cx="691898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outliers">
            <a:hlinkClick r:id="" action="ppaction://media"/>
            <a:extLst>
              <a:ext uri="{FF2B5EF4-FFF2-40B4-BE49-F238E27FC236}">
                <a16:creationId xmlns:a16="http://schemas.microsoft.com/office/drawing/2014/main" id="{2C0B0910-E6A4-4EC1-A716-93D5E5C0F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174"/>
          <a:stretch/>
        </p:blipFill>
        <p:spPr>
          <a:xfrm>
            <a:off x="1485899" y="1928648"/>
            <a:ext cx="7263678" cy="46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F12ABDB-25BC-4570-AEB6-63DFECB1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58" y="1904784"/>
            <a:ext cx="1637564" cy="62542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6F190C-FD3D-4964-9BB2-2C01AB319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95" y="1838375"/>
            <a:ext cx="1847094" cy="7014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29D58EE-A057-4FB5-81C5-1493D4BBE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64" y="809066"/>
            <a:ext cx="8828690" cy="99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64" y="2876575"/>
            <a:ext cx="4200867" cy="279888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124" y="2876574"/>
            <a:ext cx="4188187" cy="2798885"/>
          </a:xfrm>
          <a:prstGeom prst="rect">
            <a:avLst/>
          </a:prstGeom>
        </p:spPr>
      </p:pic>
      <p:cxnSp>
        <p:nvCxnSpPr>
          <p:cNvPr id="14" name="Conexão reta unidirecional 13"/>
          <p:cNvCxnSpPr>
            <a:cxnSpLocks/>
          </p:cNvCxnSpPr>
          <p:nvPr/>
        </p:nvCxnSpPr>
        <p:spPr>
          <a:xfrm flipV="1">
            <a:off x="977195" y="2064144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8"/>
          <p:cNvSpPr/>
          <p:nvPr/>
        </p:nvSpPr>
        <p:spPr>
          <a:xfrm>
            <a:off x="1438227" y="1964928"/>
            <a:ext cx="1630794" cy="196429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unidirecional 15"/>
          <p:cNvCxnSpPr>
            <a:cxnSpLocks/>
          </p:cNvCxnSpPr>
          <p:nvPr/>
        </p:nvCxnSpPr>
        <p:spPr>
          <a:xfrm flipV="1">
            <a:off x="5426563" y="2072537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8"/>
          <p:cNvSpPr/>
          <p:nvPr/>
        </p:nvSpPr>
        <p:spPr>
          <a:xfrm>
            <a:off x="5887594" y="1927196"/>
            <a:ext cx="1601027" cy="2074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ounded Rectangle 8"/>
          <p:cNvSpPr/>
          <p:nvPr/>
        </p:nvSpPr>
        <p:spPr>
          <a:xfrm>
            <a:off x="2512223" y="1150786"/>
            <a:ext cx="1291771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84079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F7C3C38E-D105-41EF-A18C-6D84BC70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0" y="2066390"/>
            <a:ext cx="1847094" cy="701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6894" t="10388" r="26894" b="10388"/>
          <a:stretch/>
        </p:blipFill>
        <p:spPr>
          <a:xfrm>
            <a:off x="142964" y="3486154"/>
            <a:ext cx="2741196" cy="3140523"/>
          </a:xfrm>
          <a:prstGeom prst="rect">
            <a:avLst/>
          </a:prstGeom>
        </p:spPr>
      </p:pic>
      <p:cxnSp>
        <p:nvCxnSpPr>
          <p:cNvPr id="16" name="Conexão reta unidirecional 15"/>
          <p:cNvCxnSpPr>
            <a:cxnSpLocks/>
          </p:cNvCxnSpPr>
          <p:nvPr/>
        </p:nvCxnSpPr>
        <p:spPr>
          <a:xfrm flipV="1">
            <a:off x="244288" y="2563735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8"/>
          <p:cNvSpPr/>
          <p:nvPr/>
        </p:nvSpPr>
        <p:spPr>
          <a:xfrm>
            <a:off x="698550" y="2449973"/>
            <a:ext cx="1640329" cy="2275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9518" t="11064" r="29518" b="11064"/>
          <a:stretch/>
        </p:blipFill>
        <p:spPr>
          <a:xfrm>
            <a:off x="3423243" y="3486153"/>
            <a:ext cx="2476574" cy="31405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28075" t="10353" r="28075" b="10353"/>
          <a:stretch/>
        </p:blipFill>
        <p:spPr>
          <a:xfrm>
            <a:off x="6438900" y="3528796"/>
            <a:ext cx="2574423" cy="3097881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698550" y="3093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90%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3945960" y="3093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85%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7080947" y="3093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70%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44EBBC4-CEB7-4885-9E59-D1226F422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64" y="809066"/>
            <a:ext cx="8828690" cy="990646"/>
          </a:xfrm>
          <a:prstGeom prst="rect">
            <a:avLst/>
          </a:prstGeom>
        </p:spPr>
      </p:pic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7759A4F9-586A-493A-A444-E71291AC1EF2}"/>
              </a:ext>
            </a:extLst>
          </p:cNvPr>
          <p:cNvSpPr/>
          <p:nvPr/>
        </p:nvSpPr>
        <p:spPr>
          <a:xfrm>
            <a:off x="2512223" y="1150786"/>
            <a:ext cx="1291771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425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4F021C7C-9FFF-42CE-A732-2FF6A46B5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8" y="822708"/>
            <a:ext cx="8828690" cy="99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6894" t="10388" r="26894" b="10388"/>
          <a:stretch/>
        </p:blipFill>
        <p:spPr>
          <a:xfrm>
            <a:off x="142964" y="2343154"/>
            <a:ext cx="2741196" cy="31405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9518" t="11064" r="29518" b="11064"/>
          <a:stretch/>
        </p:blipFill>
        <p:spPr>
          <a:xfrm>
            <a:off x="3423243" y="2343153"/>
            <a:ext cx="2476574" cy="31405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28075" t="10353" r="28075" b="10353"/>
          <a:stretch/>
        </p:blipFill>
        <p:spPr>
          <a:xfrm>
            <a:off x="6438900" y="2385796"/>
            <a:ext cx="2574423" cy="3097881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698550" y="1950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90%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3945960" y="1950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85%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7080947" y="1950657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70%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3" y="5602288"/>
            <a:ext cx="2918958" cy="3522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644" y="5620980"/>
            <a:ext cx="2918958" cy="33359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631" y="5602288"/>
            <a:ext cx="2918958" cy="398040"/>
          </a:xfrm>
          <a:prstGeom prst="rect">
            <a:avLst/>
          </a:prstGeom>
        </p:spPr>
      </p:pic>
      <p:sp>
        <p:nvSpPr>
          <p:cNvPr id="21" name="Rounded Rectangle 8"/>
          <p:cNvSpPr/>
          <p:nvPr/>
        </p:nvSpPr>
        <p:spPr>
          <a:xfrm>
            <a:off x="2551144" y="1168957"/>
            <a:ext cx="2961532" cy="54423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912450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6C9619D1-D8E7-40F8-A825-DA0758509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34" y="2091024"/>
            <a:ext cx="1847094" cy="7014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0802356-9964-4E59-AD72-900896222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78" y="822708"/>
            <a:ext cx="8828690" cy="99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cxnSp>
        <p:nvCxnSpPr>
          <p:cNvPr id="16" name="Conexão reta unidirecional 15"/>
          <p:cNvCxnSpPr>
            <a:cxnSpLocks/>
          </p:cNvCxnSpPr>
          <p:nvPr/>
        </p:nvCxnSpPr>
        <p:spPr>
          <a:xfrm flipV="1">
            <a:off x="170500" y="2614378"/>
            <a:ext cx="454262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8"/>
          <p:cNvSpPr/>
          <p:nvPr/>
        </p:nvSpPr>
        <p:spPr>
          <a:xfrm>
            <a:off x="624762" y="2500616"/>
            <a:ext cx="1640329" cy="2275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331" y="2176351"/>
            <a:ext cx="304800" cy="2952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053" y="1872256"/>
            <a:ext cx="2954811" cy="10449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32" y="3180671"/>
            <a:ext cx="5632893" cy="3525988"/>
          </a:xfrm>
          <a:prstGeom prst="rect">
            <a:avLst/>
          </a:prstGeom>
        </p:spPr>
      </p:pic>
      <p:cxnSp>
        <p:nvCxnSpPr>
          <p:cNvPr id="21" name="Conexão reta unidirecional 20"/>
          <p:cNvCxnSpPr>
            <a:cxnSpLocks/>
          </p:cNvCxnSpPr>
          <p:nvPr/>
        </p:nvCxnSpPr>
        <p:spPr>
          <a:xfrm flipH="1">
            <a:off x="2786743" y="2646169"/>
            <a:ext cx="372154" cy="143234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8"/>
          <p:cNvSpPr/>
          <p:nvPr/>
        </p:nvSpPr>
        <p:spPr>
          <a:xfrm>
            <a:off x="3947102" y="1172105"/>
            <a:ext cx="1850629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5A78EA6-59C6-45D8-BF7A-9CB0188CF7FD}"/>
              </a:ext>
            </a:extLst>
          </p:cNvPr>
          <p:cNvGrpSpPr/>
          <p:nvPr/>
        </p:nvGrpSpPr>
        <p:grpSpPr>
          <a:xfrm>
            <a:off x="397631" y="2134640"/>
            <a:ext cx="5632893" cy="4455209"/>
            <a:chOff x="381865" y="2134640"/>
            <a:chExt cx="5632893" cy="445520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C4A4FBE0-73CD-47C8-8A6C-128BBDDB3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8842" y="2134640"/>
              <a:ext cx="1917441" cy="566224"/>
            </a:xfrm>
            <a:prstGeom prst="rect">
              <a:avLst/>
            </a:prstGeom>
          </p:spPr>
        </p:pic>
        <p:sp>
          <p:nvSpPr>
            <p:cNvPr id="15" name="Rounded Rectangle 8"/>
            <p:cNvSpPr/>
            <p:nvPr/>
          </p:nvSpPr>
          <p:spPr>
            <a:xfrm>
              <a:off x="3135463" y="2176709"/>
              <a:ext cx="1900820" cy="223315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06F29935-6CDD-4DB4-9D27-E37AE069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865" y="3063861"/>
              <a:ext cx="5632893" cy="3525988"/>
            </a:xfrm>
            <a:prstGeom prst="rect">
              <a:avLst/>
            </a:prstGeom>
          </p:spPr>
        </p:pic>
        <p:cxnSp>
          <p:nvCxnSpPr>
            <p:cNvPr id="26" name="Conexão reta unidirecional 25">
              <a:extLst>
                <a:ext uri="{FF2B5EF4-FFF2-40B4-BE49-F238E27FC236}">
                  <a16:creationId xmlns:a16="http://schemas.microsoft.com/office/drawing/2014/main" id="{D675E17F-492B-47E3-9D0C-8E19092154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3261" y="2627119"/>
              <a:ext cx="372154" cy="143234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AA9F065D-E807-48DF-AAB2-41609B79D6A9}"/>
                </a:ext>
              </a:extLst>
            </p:cNvPr>
            <p:cNvSpPr/>
            <p:nvPr/>
          </p:nvSpPr>
          <p:spPr>
            <a:xfrm>
              <a:off x="3165415" y="2465427"/>
              <a:ext cx="1774409" cy="235437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2" name="Conexão reta unidirecional 21"/>
            <p:cNvCxnSpPr>
              <a:cxnSpLocks/>
            </p:cNvCxnSpPr>
            <p:nvPr/>
          </p:nvCxnSpPr>
          <p:spPr>
            <a:xfrm flipH="1">
              <a:off x="4125310" y="2379646"/>
              <a:ext cx="861136" cy="2644299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4398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0" y="2088037"/>
            <a:ext cx="888625" cy="86085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99" y="3278989"/>
            <a:ext cx="3905250" cy="13811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b="47991"/>
          <a:stretch/>
        </p:blipFill>
        <p:spPr>
          <a:xfrm>
            <a:off x="1910488" y="2303697"/>
            <a:ext cx="2804476" cy="452391"/>
          </a:xfrm>
          <a:prstGeom prst="rect">
            <a:avLst/>
          </a:prstGeom>
        </p:spPr>
      </p:pic>
      <p:cxnSp>
        <p:nvCxnSpPr>
          <p:cNvPr id="22" name="Conexão reta unidirecional 21"/>
          <p:cNvCxnSpPr>
            <a:cxnSpLocks/>
          </p:cNvCxnSpPr>
          <p:nvPr/>
        </p:nvCxnSpPr>
        <p:spPr>
          <a:xfrm>
            <a:off x="3312726" y="3969551"/>
            <a:ext cx="2492986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-89270" y="2933089"/>
            <a:ext cx="186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Save </a:t>
            </a:r>
            <a:r>
              <a:rPr lang="pt-PT" dirty="0" err="1"/>
              <a:t>Attenuation</a:t>
            </a:r>
            <a:r>
              <a:rPr lang="pt-PT" dirty="0"/>
              <a:t> </a:t>
            </a:r>
            <a:r>
              <a:rPr lang="pt-PT" dirty="0" err="1"/>
              <a:t>Law</a:t>
            </a:r>
            <a:endParaRPr lang="pt-PT" dirty="0"/>
          </a:p>
        </p:txBody>
      </p:sp>
      <p:cxnSp>
        <p:nvCxnSpPr>
          <p:cNvPr id="19" name="Conexão reta unidirecional 18"/>
          <p:cNvCxnSpPr>
            <a:cxnSpLocks/>
          </p:cNvCxnSpPr>
          <p:nvPr/>
        </p:nvCxnSpPr>
        <p:spPr>
          <a:xfrm>
            <a:off x="3949700" y="4222750"/>
            <a:ext cx="1841498" cy="8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19"/>
          <p:cNvCxnSpPr>
            <a:cxnSpLocks/>
          </p:cNvCxnSpPr>
          <p:nvPr/>
        </p:nvCxnSpPr>
        <p:spPr>
          <a:xfrm>
            <a:off x="4438650" y="4477550"/>
            <a:ext cx="1338033" cy="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/>
          <p:cNvCxnSpPr>
            <a:cxnSpLocks/>
          </p:cNvCxnSpPr>
          <p:nvPr/>
        </p:nvCxnSpPr>
        <p:spPr>
          <a:xfrm flipH="1">
            <a:off x="4438650" y="2529892"/>
            <a:ext cx="2720" cy="1947658"/>
          </a:xfrm>
          <a:prstGeom prst="line">
            <a:avLst/>
          </a:prstGeom>
          <a:ln w="38100">
            <a:solidFill>
              <a:srgbClr val="930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23"/>
          <p:cNvCxnSpPr>
            <a:cxnSpLocks/>
          </p:cNvCxnSpPr>
          <p:nvPr/>
        </p:nvCxnSpPr>
        <p:spPr>
          <a:xfrm flipH="1">
            <a:off x="3949700" y="2529892"/>
            <a:ext cx="2720" cy="1692000"/>
          </a:xfrm>
          <a:prstGeom prst="line">
            <a:avLst/>
          </a:prstGeom>
          <a:ln w="38100">
            <a:solidFill>
              <a:srgbClr val="930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/>
          <p:cNvCxnSpPr/>
          <p:nvPr/>
        </p:nvCxnSpPr>
        <p:spPr>
          <a:xfrm flipH="1">
            <a:off x="3321796" y="2540963"/>
            <a:ext cx="0" cy="1440000"/>
          </a:xfrm>
          <a:prstGeom prst="line">
            <a:avLst/>
          </a:prstGeom>
          <a:ln w="38100">
            <a:solidFill>
              <a:srgbClr val="930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5FFCFA7-CFBE-48E7-B09A-9965515F7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8" y="822708"/>
            <a:ext cx="8828690" cy="990646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66E2C31-1B0C-4873-9DFC-E13709132965}"/>
              </a:ext>
            </a:extLst>
          </p:cNvPr>
          <p:cNvSpPr/>
          <p:nvPr/>
        </p:nvSpPr>
        <p:spPr>
          <a:xfrm>
            <a:off x="3947102" y="1172105"/>
            <a:ext cx="1850629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5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0" y="2088037"/>
            <a:ext cx="888625" cy="860855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-89270" y="2933089"/>
            <a:ext cx="186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Save </a:t>
            </a:r>
            <a:r>
              <a:rPr lang="pt-PT" dirty="0" err="1"/>
              <a:t>Attenuation</a:t>
            </a:r>
            <a:r>
              <a:rPr lang="pt-PT" dirty="0"/>
              <a:t> </a:t>
            </a:r>
            <a:r>
              <a:rPr lang="pt-PT" dirty="0" err="1"/>
              <a:t>Law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15" y="2222348"/>
            <a:ext cx="7214070" cy="412880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7F083CB-19D4-4631-A714-07EC8D20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8" y="822708"/>
            <a:ext cx="8828690" cy="990646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63900867-1AD0-49A9-A80A-99A62B26AC65}"/>
              </a:ext>
            </a:extLst>
          </p:cNvPr>
          <p:cNvSpPr/>
          <p:nvPr/>
        </p:nvSpPr>
        <p:spPr>
          <a:xfrm>
            <a:off x="3947102" y="1172105"/>
            <a:ext cx="1850629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502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70E7798-3392-43B0-90E7-B03902F6C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0CC7F86-F135-42F4-A230-6DDC4178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0" y="3950412"/>
            <a:ext cx="186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rgbClr val="FFFF00"/>
                </a:solidFill>
              </a:rPr>
              <a:t>North</a:t>
            </a:r>
            <a:endParaRPr lang="pt-PT" sz="2000" b="1" dirty="0">
              <a:solidFill>
                <a:srgbClr val="FFFF00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8E1CC4C-B359-43B8-8315-CEC709C3007E}"/>
              </a:ext>
            </a:extLst>
          </p:cNvPr>
          <p:cNvGrpSpPr/>
          <p:nvPr/>
        </p:nvGrpSpPr>
        <p:grpSpPr>
          <a:xfrm>
            <a:off x="41938" y="2236278"/>
            <a:ext cx="8978400" cy="4415575"/>
            <a:chOff x="41938" y="2236278"/>
            <a:chExt cx="8978400" cy="4415575"/>
          </a:xfrm>
        </p:grpSpPr>
        <p:pic>
          <p:nvPicPr>
            <p:cNvPr id="1026" name="Picture 2" descr="https://upload.wikimedia.org/wikipedia/commons/e/ed/Utm-zon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40" y="2236554"/>
              <a:ext cx="8830598" cy="4415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146" y="2236278"/>
              <a:ext cx="1794453" cy="715765"/>
            </a:xfrm>
            <a:prstGeom prst="rect">
              <a:avLst/>
            </a:prstGeom>
          </p:spPr>
        </p:pic>
        <p:cxnSp>
          <p:nvCxnSpPr>
            <p:cNvPr id="4" name="Conexão reta 3"/>
            <p:cNvCxnSpPr/>
            <p:nvPr/>
          </p:nvCxnSpPr>
          <p:spPr>
            <a:xfrm>
              <a:off x="50800" y="4451350"/>
              <a:ext cx="8964000" cy="0"/>
            </a:xfrm>
            <a:prstGeom prst="line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4"/>
            <p:cNvSpPr txBox="1"/>
            <p:nvPr/>
          </p:nvSpPr>
          <p:spPr>
            <a:xfrm>
              <a:off x="41938" y="4626307"/>
              <a:ext cx="1860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 err="1">
                  <a:solidFill>
                    <a:srgbClr val="FFFF00"/>
                  </a:solidFill>
                </a:rPr>
                <a:t>South</a:t>
              </a:r>
              <a:endParaRPr lang="pt-PT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Conexão: Ângulo Reto 15"/>
            <p:cNvCxnSpPr/>
            <p:nvPr/>
          </p:nvCxnSpPr>
          <p:spPr>
            <a:xfrm rot="16200000" flipH="1">
              <a:off x="1865882" y="2521202"/>
              <a:ext cx="631448" cy="559308"/>
            </a:xfrm>
            <a:prstGeom prst="bentConnector3">
              <a:avLst>
                <a:gd name="adj1" fmla="val -309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: Ângulo Reto 17"/>
            <p:cNvCxnSpPr>
              <a:cxnSpLocks/>
            </p:cNvCxnSpPr>
            <p:nvPr/>
          </p:nvCxnSpPr>
          <p:spPr>
            <a:xfrm>
              <a:off x="1888616" y="2457929"/>
              <a:ext cx="852298" cy="645756"/>
            </a:xfrm>
            <a:prstGeom prst="bentConnector3">
              <a:avLst>
                <a:gd name="adj1" fmla="val 10006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: Ângulo Reto 18"/>
            <p:cNvCxnSpPr>
              <a:cxnSpLocks/>
            </p:cNvCxnSpPr>
            <p:nvPr/>
          </p:nvCxnSpPr>
          <p:spPr>
            <a:xfrm>
              <a:off x="1898522" y="2457929"/>
              <a:ext cx="1145288" cy="645756"/>
            </a:xfrm>
            <a:prstGeom prst="bentConnector3">
              <a:avLst>
                <a:gd name="adj1" fmla="val 100565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: Ângulo Reto 19"/>
            <p:cNvCxnSpPr>
              <a:cxnSpLocks/>
            </p:cNvCxnSpPr>
            <p:nvPr/>
          </p:nvCxnSpPr>
          <p:spPr>
            <a:xfrm>
              <a:off x="1898522" y="2443620"/>
              <a:ext cx="1428372" cy="660065"/>
            </a:xfrm>
            <a:prstGeom prst="bentConnector3">
              <a:avLst>
                <a:gd name="adj1" fmla="val 10014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: Ângulo Reto 20"/>
            <p:cNvCxnSpPr>
              <a:cxnSpLocks/>
            </p:cNvCxnSpPr>
            <p:nvPr/>
          </p:nvCxnSpPr>
          <p:spPr>
            <a:xfrm>
              <a:off x="1888616" y="2485131"/>
              <a:ext cx="1761370" cy="645757"/>
            </a:xfrm>
            <a:prstGeom prst="bentConnector3">
              <a:avLst>
                <a:gd name="adj1" fmla="val 100184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8"/>
          <p:cNvSpPr/>
          <p:nvPr/>
        </p:nvSpPr>
        <p:spPr>
          <a:xfrm>
            <a:off x="83003" y="1180810"/>
            <a:ext cx="1288597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23BF97C0-BE39-4511-9A47-F0E05B290845}"/>
              </a:ext>
            </a:extLst>
          </p:cNvPr>
          <p:cNvSpPr txBox="1"/>
          <p:nvPr/>
        </p:nvSpPr>
        <p:spPr>
          <a:xfrm>
            <a:off x="83003" y="3872395"/>
            <a:ext cx="186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FF00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719943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0CC7F86-F135-42F4-A230-6DDC4178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911824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0" y="3950412"/>
            <a:ext cx="186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rgbClr val="FFFF00"/>
                </a:solidFill>
              </a:rPr>
              <a:t>North</a:t>
            </a:r>
            <a:endParaRPr lang="pt-PT" sz="2000" b="1" dirty="0">
              <a:solidFill>
                <a:srgbClr val="FFFF00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8E1CC4C-B359-43B8-8315-CEC709C3007E}"/>
              </a:ext>
            </a:extLst>
          </p:cNvPr>
          <p:cNvGrpSpPr/>
          <p:nvPr/>
        </p:nvGrpSpPr>
        <p:grpSpPr>
          <a:xfrm>
            <a:off x="33110" y="2020005"/>
            <a:ext cx="8978400" cy="3955126"/>
            <a:chOff x="41938" y="2236278"/>
            <a:chExt cx="8978400" cy="4415575"/>
          </a:xfrm>
        </p:grpSpPr>
        <p:pic>
          <p:nvPicPr>
            <p:cNvPr id="1026" name="Picture 2" descr="https://upload.wikimedia.org/wikipedia/commons/e/ed/Utm-zon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40" y="2236554"/>
              <a:ext cx="8830598" cy="4415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146" y="2236278"/>
              <a:ext cx="1794453" cy="715765"/>
            </a:xfrm>
            <a:prstGeom prst="rect">
              <a:avLst/>
            </a:prstGeom>
          </p:spPr>
        </p:pic>
        <p:cxnSp>
          <p:nvCxnSpPr>
            <p:cNvPr id="4" name="Conexão reta 3"/>
            <p:cNvCxnSpPr/>
            <p:nvPr/>
          </p:nvCxnSpPr>
          <p:spPr>
            <a:xfrm>
              <a:off x="50800" y="4451350"/>
              <a:ext cx="8964000" cy="0"/>
            </a:xfrm>
            <a:prstGeom prst="line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4"/>
            <p:cNvSpPr txBox="1"/>
            <p:nvPr/>
          </p:nvSpPr>
          <p:spPr>
            <a:xfrm>
              <a:off x="41938" y="4626307"/>
              <a:ext cx="1860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 err="1">
                  <a:solidFill>
                    <a:srgbClr val="FFFF00"/>
                  </a:solidFill>
                </a:rPr>
                <a:t>South</a:t>
              </a:r>
              <a:endParaRPr lang="pt-PT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Conexão: Ângulo Reto 15"/>
            <p:cNvCxnSpPr/>
            <p:nvPr/>
          </p:nvCxnSpPr>
          <p:spPr>
            <a:xfrm rot="16200000" flipH="1">
              <a:off x="1865882" y="2521202"/>
              <a:ext cx="631448" cy="559308"/>
            </a:xfrm>
            <a:prstGeom prst="bentConnector3">
              <a:avLst>
                <a:gd name="adj1" fmla="val -309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: Ângulo Reto 17"/>
            <p:cNvCxnSpPr>
              <a:cxnSpLocks/>
            </p:cNvCxnSpPr>
            <p:nvPr/>
          </p:nvCxnSpPr>
          <p:spPr>
            <a:xfrm>
              <a:off x="1888616" y="2457929"/>
              <a:ext cx="852298" cy="645756"/>
            </a:xfrm>
            <a:prstGeom prst="bentConnector3">
              <a:avLst>
                <a:gd name="adj1" fmla="val 10006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: Ângulo Reto 18"/>
            <p:cNvCxnSpPr>
              <a:cxnSpLocks/>
            </p:cNvCxnSpPr>
            <p:nvPr/>
          </p:nvCxnSpPr>
          <p:spPr>
            <a:xfrm>
              <a:off x="1898522" y="2457929"/>
              <a:ext cx="1145288" cy="645756"/>
            </a:xfrm>
            <a:prstGeom prst="bentConnector3">
              <a:avLst>
                <a:gd name="adj1" fmla="val 100565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: Ângulo Reto 19"/>
            <p:cNvCxnSpPr>
              <a:cxnSpLocks/>
            </p:cNvCxnSpPr>
            <p:nvPr/>
          </p:nvCxnSpPr>
          <p:spPr>
            <a:xfrm>
              <a:off x="1898522" y="2443620"/>
              <a:ext cx="1428372" cy="660065"/>
            </a:xfrm>
            <a:prstGeom prst="bentConnector3">
              <a:avLst>
                <a:gd name="adj1" fmla="val 10014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: Ângulo Reto 20"/>
            <p:cNvCxnSpPr>
              <a:cxnSpLocks/>
            </p:cNvCxnSpPr>
            <p:nvPr/>
          </p:nvCxnSpPr>
          <p:spPr>
            <a:xfrm>
              <a:off x="1888616" y="2485131"/>
              <a:ext cx="1761370" cy="645757"/>
            </a:xfrm>
            <a:prstGeom prst="bentConnector3">
              <a:avLst>
                <a:gd name="adj1" fmla="val 100184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8"/>
          <p:cNvSpPr/>
          <p:nvPr/>
        </p:nvSpPr>
        <p:spPr>
          <a:xfrm>
            <a:off x="83003" y="1180810"/>
            <a:ext cx="1288597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23BF97C0-BE39-4511-9A47-F0E05B290845}"/>
              </a:ext>
            </a:extLst>
          </p:cNvPr>
          <p:cNvSpPr txBox="1"/>
          <p:nvPr/>
        </p:nvSpPr>
        <p:spPr>
          <a:xfrm>
            <a:off x="0" y="3424848"/>
            <a:ext cx="186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FFFF00"/>
                </a:solidFill>
              </a:rPr>
              <a:t>North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F3B2585-F6A1-4C12-B41B-06FF7497279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97572" y="4867659"/>
            <a:ext cx="2737102" cy="165165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2D4E675-2BFA-4B18-80B4-73F9A8C92BFD}"/>
              </a:ext>
            </a:extLst>
          </p:cNvPr>
          <p:cNvSpPr/>
          <p:nvPr/>
        </p:nvSpPr>
        <p:spPr>
          <a:xfrm>
            <a:off x="4334674" y="6138931"/>
            <a:ext cx="4029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Local coordinates to UTM coordinates </a:t>
            </a:r>
            <a:endParaRPr lang="pt-PT" dirty="0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4B20F321-9400-4074-8978-1C68B972EBA1}"/>
              </a:ext>
            </a:extLst>
          </p:cNvPr>
          <p:cNvSpPr/>
          <p:nvPr/>
        </p:nvSpPr>
        <p:spPr>
          <a:xfrm>
            <a:off x="6207149" y="1270390"/>
            <a:ext cx="1288597" cy="66077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13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2284180"/>
            <a:ext cx="8760930" cy="4209353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278355" y="1888195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Satelite</a:t>
            </a:r>
            <a:r>
              <a:rPr lang="pt-PT" dirty="0"/>
              <a:t>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2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03B41E3-FD3F-450F-8E17-B2F7CAC18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824BAAEA-17DC-4260-8522-8F0C4A187D9F}"/>
              </a:ext>
            </a:extLst>
          </p:cNvPr>
          <p:cNvSpPr/>
          <p:nvPr/>
        </p:nvSpPr>
        <p:spPr>
          <a:xfrm>
            <a:off x="83003" y="1180810"/>
            <a:ext cx="1288597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988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2284179"/>
            <a:ext cx="8760930" cy="4229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278355" y="1888195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Map</a:t>
            </a:r>
            <a:r>
              <a:rPr lang="pt-PT" dirty="0"/>
              <a:t>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3EBFA54-2D76-4D97-BA2F-B3B45E7D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E56BC5-3C8F-4C7F-BA2D-D645618E4802}"/>
              </a:ext>
            </a:extLst>
          </p:cNvPr>
          <p:cNvSpPr/>
          <p:nvPr/>
        </p:nvSpPr>
        <p:spPr>
          <a:xfrm>
            <a:off x="83003" y="1180810"/>
            <a:ext cx="1288597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6991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2284179"/>
            <a:ext cx="8760930" cy="421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278355" y="1888195"/>
            <a:ext cx="25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Open Street </a:t>
            </a:r>
            <a:r>
              <a:rPr lang="pt-PT" dirty="0" err="1"/>
              <a:t>Map</a:t>
            </a:r>
            <a:r>
              <a:rPr lang="pt-PT" dirty="0"/>
              <a:t> </a:t>
            </a:r>
            <a:r>
              <a:rPr lang="pt-PT" dirty="0" err="1"/>
              <a:t>view</a:t>
            </a:r>
            <a:endParaRPr lang="pt-PT" dirty="0"/>
          </a:p>
        </p:txBody>
      </p:sp>
      <p:sp>
        <p:nvSpPr>
          <p:cNvPr id="1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5F6071-A45D-4145-8045-92B276A84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7C29C3A6-795A-458A-B570-FF830E8A8E9D}"/>
              </a:ext>
            </a:extLst>
          </p:cNvPr>
          <p:cNvSpPr/>
          <p:nvPr/>
        </p:nvSpPr>
        <p:spPr>
          <a:xfrm>
            <a:off x="83003" y="1180810"/>
            <a:ext cx="1288597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2323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29B252BF-F8C3-4517-8CA7-65F0AF74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4" y="2113388"/>
            <a:ext cx="4124325" cy="752475"/>
          </a:xfrm>
          <a:prstGeom prst="rect">
            <a:avLst/>
          </a:prstGeom>
        </p:spPr>
      </p:pic>
      <p:cxnSp>
        <p:nvCxnSpPr>
          <p:cNvPr id="10" name="Conexão reta unidirecional 9"/>
          <p:cNvCxnSpPr>
            <a:cxnSpLocks/>
          </p:cNvCxnSpPr>
          <p:nvPr/>
        </p:nvCxnSpPr>
        <p:spPr>
          <a:xfrm flipH="1">
            <a:off x="4095206" y="2435623"/>
            <a:ext cx="0" cy="86048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/>
          <p:cNvCxnSpPr>
            <a:cxnSpLocks/>
          </p:cNvCxnSpPr>
          <p:nvPr/>
        </p:nvCxnSpPr>
        <p:spPr>
          <a:xfrm flipH="1">
            <a:off x="1306286" y="2581862"/>
            <a:ext cx="0" cy="280003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/>
          <p:nvPr/>
        </p:nvSpPr>
        <p:spPr>
          <a:xfrm>
            <a:off x="376279" y="5415420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MIC time </a:t>
            </a:r>
            <a:r>
              <a:rPr lang="pt-PT" dirty="0" err="1"/>
              <a:t>window</a:t>
            </a:r>
            <a:endParaRPr lang="pt-PT" dirty="0"/>
          </a:p>
        </p:txBody>
      </p:sp>
      <p:cxnSp>
        <p:nvCxnSpPr>
          <p:cNvPr id="14" name="Conexão reta unidirecional 13"/>
          <p:cNvCxnSpPr>
            <a:cxnSpLocks/>
          </p:cNvCxnSpPr>
          <p:nvPr/>
        </p:nvCxnSpPr>
        <p:spPr>
          <a:xfrm flipH="1">
            <a:off x="1603510" y="2223918"/>
            <a:ext cx="0" cy="193533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/>
          <p:nvPr/>
        </p:nvSpPr>
        <p:spPr>
          <a:xfrm>
            <a:off x="1448885" y="4119667"/>
            <a:ext cx="249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PPV </a:t>
            </a:r>
            <a:r>
              <a:rPr lang="pt-PT" dirty="0" err="1"/>
              <a:t>countour</a:t>
            </a:r>
            <a:r>
              <a:rPr lang="pt-PT" dirty="0"/>
              <a:t> </a:t>
            </a:r>
            <a:r>
              <a:rPr lang="pt-PT" dirty="0" err="1"/>
              <a:t>lines</a:t>
            </a:r>
            <a:r>
              <a:rPr lang="pt-PT" dirty="0"/>
              <a:t> </a:t>
            </a:r>
            <a:r>
              <a:rPr lang="pt-PT" dirty="0" err="1"/>
              <a:t>interval</a:t>
            </a:r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877" y="2894438"/>
            <a:ext cx="4829618" cy="3918842"/>
          </a:xfrm>
          <a:prstGeom prst="rect">
            <a:avLst/>
          </a:prstGeom>
        </p:spPr>
      </p:pic>
      <p:cxnSp>
        <p:nvCxnSpPr>
          <p:cNvPr id="18" name="Conexão reta unidirecional 17"/>
          <p:cNvCxnSpPr>
            <a:cxnSpLocks/>
          </p:cNvCxnSpPr>
          <p:nvPr/>
        </p:nvCxnSpPr>
        <p:spPr>
          <a:xfrm>
            <a:off x="2352810" y="4579670"/>
            <a:ext cx="2879590" cy="18632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/>
          <p:cNvCxnSpPr>
            <a:cxnSpLocks/>
          </p:cNvCxnSpPr>
          <p:nvPr/>
        </p:nvCxnSpPr>
        <p:spPr>
          <a:xfrm>
            <a:off x="2352810" y="4579670"/>
            <a:ext cx="3520239" cy="92295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8"/>
          <p:cNvSpPr/>
          <p:nvPr/>
        </p:nvSpPr>
        <p:spPr>
          <a:xfrm>
            <a:off x="1159868" y="1230522"/>
            <a:ext cx="3074129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ounded Rectangle 8"/>
          <p:cNvSpPr/>
          <p:nvPr/>
        </p:nvSpPr>
        <p:spPr>
          <a:xfrm>
            <a:off x="4363174" y="1366519"/>
            <a:ext cx="750029" cy="25335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Conexão reta unidirecional 27"/>
          <p:cNvCxnSpPr>
            <a:cxnSpLocks/>
          </p:cNvCxnSpPr>
          <p:nvPr/>
        </p:nvCxnSpPr>
        <p:spPr>
          <a:xfrm flipH="1" flipV="1">
            <a:off x="4783003" y="1619872"/>
            <a:ext cx="640649" cy="67812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"/>
          <p:cNvSpPr txBox="1"/>
          <p:nvPr/>
        </p:nvSpPr>
        <p:spPr>
          <a:xfrm>
            <a:off x="5423652" y="2159816"/>
            <a:ext cx="249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Visualization</a:t>
            </a: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71F83C-AF83-4A23-A3BF-C6C0AA5EF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58" y="3366240"/>
            <a:ext cx="2442684" cy="4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41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"/>
          <a:srcRect l="50061" t="36313" b="3974"/>
          <a:stretch/>
        </p:blipFill>
        <p:spPr>
          <a:xfrm>
            <a:off x="716091" y="2438399"/>
            <a:ext cx="7633535" cy="3658069"/>
          </a:xfrm>
          <a:prstGeom prst="rect">
            <a:avLst/>
          </a:prstGeom>
        </p:spPr>
      </p:pic>
      <p:cxnSp>
        <p:nvCxnSpPr>
          <p:cNvPr id="28" name="Conexão reta unidirecional 27"/>
          <p:cNvCxnSpPr>
            <a:cxnSpLocks/>
          </p:cNvCxnSpPr>
          <p:nvPr/>
        </p:nvCxnSpPr>
        <p:spPr>
          <a:xfrm flipV="1">
            <a:off x="3845284" y="3765938"/>
            <a:ext cx="272025" cy="396389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"/>
          <p:cNvSpPr txBox="1"/>
          <p:nvPr/>
        </p:nvSpPr>
        <p:spPr>
          <a:xfrm>
            <a:off x="3431620" y="4097251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Mouse over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70522EA-A2E8-474A-A054-989EB76DB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43CEEF10-D03F-4121-AA8E-BBA87B497A09}"/>
              </a:ext>
            </a:extLst>
          </p:cNvPr>
          <p:cNvSpPr/>
          <p:nvPr/>
        </p:nvSpPr>
        <p:spPr>
          <a:xfrm>
            <a:off x="1159868" y="1230522"/>
            <a:ext cx="3074129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58E40059-78CD-43C0-987D-BE10B75A3D86}"/>
              </a:ext>
            </a:extLst>
          </p:cNvPr>
          <p:cNvSpPr/>
          <p:nvPr/>
        </p:nvSpPr>
        <p:spPr>
          <a:xfrm>
            <a:off x="4363174" y="1366519"/>
            <a:ext cx="750029" cy="25335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413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273AA1C-590B-4D2B-A03E-6054D956D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" y="910715"/>
            <a:ext cx="8669960" cy="1019342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DDAF1616-4CD8-4A87-9EBE-0A0DB6EF7796}"/>
              </a:ext>
            </a:extLst>
          </p:cNvPr>
          <p:cNvSpPr/>
          <p:nvPr/>
        </p:nvSpPr>
        <p:spPr>
          <a:xfrm>
            <a:off x="116114" y="1230522"/>
            <a:ext cx="3960738" cy="56910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1D778760-8533-4EFF-A4AC-4D587E760B15}"/>
              </a:ext>
            </a:extLst>
          </p:cNvPr>
          <p:cNvSpPr/>
          <p:nvPr/>
        </p:nvSpPr>
        <p:spPr>
          <a:xfrm>
            <a:off x="4363174" y="1366519"/>
            <a:ext cx="750029" cy="25335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4" name="PPV-isolines-show - converted with Clipchamp">
            <a:hlinkClick r:id="" action="ppaction://media"/>
            <a:extLst>
              <a:ext uri="{FF2B5EF4-FFF2-40B4-BE49-F238E27FC236}">
                <a16:creationId xmlns:a16="http://schemas.microsoft.com/office/drawing/2014/main" id="{30F59335-5854-40B4-98DC-18B38CD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10" y="2222259"/>
            <a:ext cx="6992165" cy="39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5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0F8F07F7-1468-4B97-8D29-6F6F22431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773182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4097492" y="1133312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t="20400"/>
          <a:stretch/>
        </p:blipFill>
        <p:spPr>
          <a:xfrm>
            <a:off x="2028406" y="1955801"/>
            <a:ext cx="4543741" cy="22840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71" y="4511530"/>
            <a:ext cx="3873444" cy="19633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/>
          <a:srcRect t="18589"/>
          <a:stretch/>
        </p:blipFill>
        <p:spPr>
          <a:xfrm>
            <a:off x="4520877" y="4018642"/>
            <a:ext cx="4617864" cy="2235111"/>
          </a:xfrm>
          <a:prstGeom prst="rect">
            <a:avLst/>
          </a:prstGeom>
        </p:spPr>
      </p:pic>
      <p:cxnSp>
        <p:nvCxnSpPr>
          <p:cNvPr id="29" name="Conexão reta unidirecional 28"/>
          <p:cNvCxnSpPr>
            <a:cxnSpLocks/>
          </p:cNvCxnSpPr>
          <p:nvPr/>
        </p:nvCxnSpPr>
        <p:spPr>
          <a:xfrm flipH="1">
            <a:off x="7759816" y="3382560"/>
            <a:ext cx="0" cy="175363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/>
          <p:cNvSpPr txBox="1"/>
          <p:nvPr/>
        </p:nvSpPr>
        <p:spPr>
          <a:xfrm>
            <a:off x="6829809" y="2950700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Critical Structure</a:t>
            </a:r>
          </a:p>
        </p:txBody>
      </p:sp>
    </p:spTree>
    <p:extLst>
      <p:ext uri="{BB962C8B-B14F-4D97-AF65-F5344CB8AC3E}">
        <p14:creationId xmlns:p14="http://schemas.microsoft.com/office/powerpoint/2010/main" val="3722344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5525B43-5F3C-4E56-9442-BF075A2414DF}"/>
              </a:ext>
            </a:extLst>
          </p:cNvPr>
          <p:cNvGrpSpPr/>
          <p:nvPr/>
        </p:nvGrpSpPr>
        <p:grpSpPr>
          <a:xfrm>
            <a:off x="2099106" y="2150347"/>
            <a:ext cx="6893705" cy="4085352"/>
            <a:chOff x="2099106" y="2150347"/>
            <a:chExt cx="6893705" cy="408535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155C9F2-C659-4481-9B65-0F7239168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107" y="2156590"/>
              <a:ext cx="6893704" cy="83478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50140" t="22191" b="4081"/>
            <a:stretch/>
          </p:blipFill>
          <p:spPr>
            <a:xfrm>
              <a:off x="2099106" y="2150347"/>
              <a:ext cx="6893704" cy="4085352"/>
            </a:xfrm>
            <a:prstGeom prst="rect">
              <a:avLst/>
            </a:prstGeom>
          </p:spPr>
        </p:pic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E9051EDA-611B-4E5E-9455-C38A906CF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05" y="2158598"/>
            <a:ext cx="6893705" cy="81050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A6A67A9-46D5-4C5A-BD0F-56EDBAE8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92" y="803052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4190014" y="1163070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4" name="Rounded Rectangle 8"/>
          <p:cNvSpPr/>
          <p:nvPr/>
        </p:nvSpPr>
        <p:spPr>
          <a:xfrm>
            <a:off x="5488502" y="2443625"/>
            <a:ext cx="525780" cy="15977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4"/>
          <p:cNvSpPr txBox="1"/>
          <p:nvPr/>
        </p:nvSpPr>
        <p:spPr>
          <a:xfrm>
            <a:off x="0" y="3803876"/>
            <a:ext cx="226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Charge </a:t>
            </a:r>
            <a:r>
              <a:rPr lang="pt-PT" dirty="0" err="1"/>
              <a:t>limits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distances</a:t>
            </a:r>
            <a:r>
              <a:rPr lang="pt-PT" dirty="0"/>
              <a:t>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Given</a:t>
            </a:r>
            <a:r>
              <a:rPr lang="pt-PT" dirty="0"/>
              <a:t> </a:t>
            </a:r>
            <a:r>
              <a:rPr lang="pt-PT" dirty="0" err="1"/>
              <a:t>Attenuation</a:t>
            </a:r>
            <a:r>
              <a:rPr lang="pt-PT" dirty="0"/>
              <a:t> </a:t>
            </a:r>
            <a:r>
              <a:rPr lang="pt-PT" dirty="0" err="1"/>
              <a:t>Law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Structures</a:t>
            </a:r>
            <a:r>
              <a:rPr lang="pt-PT" dirty="0"/>
              <a:t> </a:t>
            </a:r>
            <a:r>
              <a:rPr lang="pt-PT" dirty="0" err="1"/>
              <a:t>Limits</a:t>
            </a:r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7701952" y="3722366"/>
            <a:ext cx="129964" cy="387464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7418252" y="4044753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Mouse over</a:t>
            </a:r>
          </a:p>
        </p:txBody>
      </p:sp>
      <p:cxnSp>
        <p:nvCxnSpPr>
          <p:cNvPr id="22" name="Conexão reta unidirecional 21"/>
          <p:cNvCxnSpPr>
            <a:cxnSpLocks/>
          </p:cNvCxnSpPr>
          <p:nvPr/>
        </p:nvCxnSpPr>
        <p:spPr>
          <a:xfrm flipH="1">
            <a:off x="6014282" y="1976021"/>
            <a:ext cx="246380" cy="53197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"/>
          <p:cNvSpPr txBox="1"/>
          <p:nvPr/>
        </p:nvSpPr>
        <p:spPr>
          <a:xfrm>
            <a:off x="5884814" y="1837004"/>
            <a:ext cx="186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Charge Limits</a:t>
            </a:r>
          </a:p>
        </p:txBody>
      </p:sp>
    </p:spTree>
    <p:extLst>
      <p:ext uri="{BB962C8B-B14F-4D97-AF65-F5344CB8AC3E}">
        <p14:creationId xmlns:p14="http://schemas.microsoft.com/office/powerpoint/2010/main" val="63849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0" y="2711476"/>
            <a:ext cx="8041260" cy="3841446"/>
          </a:xfrm>
          <a:prstGeom prst="rect">
            <a:avLst/>
          </a:prstGeom>
        </p:spPr>
      </p:pic>
      <p:sp>
        <p:nvSpPr>
          <p:cNvPr id="5" name="Rounded Rectangle 8"/>
          <p:cNvSpPr/>
          <p:nvPr/>
        </p:nvSpPr>
        <p:spPr>
          <a:xfrm>
            <a:off x="455041" y="2711476"/>
            <a:ext cx="1145160" cy="3676624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ta unidirecional 5"/>
          <p:cNvCxnSpPr>
            <a:cxnSpLocks/>
          </p:cNvCxnSpPr>
          <p:nvPr/>
        </p:nvCxnSpPr>
        <p:spPr>
          <a:xfrm flipH="1">
            <a:off x="1027621" y="2279476"/>
            <a:ext cx="0" cy="432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8"/>
          <p:cNvSpPr/>
          <p:nvPr/>
        </p:nvSpPr>
        <p:spPr>
          <a:xfrm>
            <a:off x="1600200" y="2711476"/>
            <a:ext cx="1523999" cy="3676624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3124199" y="2711476"/>
            <a:ext cx="5372101" cy="3676624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" name="Conexão reta unidirecional 9"/>
          <p:cNvCxnSpPr>
            <a:cxnSpLocks/>
          </p:cNvCxnSpPr>
          <p:nvPr/>
        </p:nvCxnSpPr>
        <p:spPr>
          <a:xfrm flipH="1">
            <a:off x="2323021" y="2279476"/>
            <a:ext cx="0" cy="432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/>
          <p:cNvCxnSpPr>
            <a:cxnSpLocks/>
          </p:cNvCxnSpPr>
          <p:nvPr/>
        </p:nvCxnSpPr>
        <p:spPr>
          <a:xfrm flipH="1">
            <a:off x="5752021" y="2279476"/>
            <a:ext cx="0" cy="432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/>
          <p:cNvSpPr txBox="1"/>
          <p:nvPr/>
        </p:nvSpPr>
        <p:spPr>
          <a:xfrm>
            <a:off x="382457" y="1929988"/>
            <a:ext cx="129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Channel</a:t>
            </a:r>
            <a:r>
              <a:rPr lang="pt-PT" sz="1400" dirty="0"/>
              <a:t> data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1672784" y="1934107"/>
            <a:ext cx="129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Raw</a:t>
            </a:r>
            <a:r>
              <a:rPr lang="pt-PT" sz="1400" dirty="0"/>
              <a:t> data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5060599" y="1938320"/>
            <a:ext cx="138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PPV/SD </a:t>
            </a:r>
            <a:r>
              <a:rPr lang="pt-PT" sz="1400" dirty="0" err="1"/>
              <a:t>Graphic</a:t>
            </a:r>
            <a:endParaRPr lang="pt-PT" sz="14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F9FA420-02DA-4B98-A467-3535D403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7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5525B43-5F3C-4E56-9442-BF075A2414DF}"/>
              </a:ext>
            </a:extLst>
          </p:cNvPr>
          <p:cNvGrpSpPr/>
          <p:nvPr/>
        </p:nvGrpSpPr>
        <p:grpSpPr>
          <a:xfrm>
            <a:off x="2099106" y="2150347"/>
            <a:ext cx="6893705" cy="4085352"/>
            <a:chOff x="2099106" y="2150347"/>
            <a:chExt cx="6893705" cy="408535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155C9F2-C659-4481-9B65-0F7239168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107" y="2156590"/>
              <a:ext cx="6893704" cy="83478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50140" t="22191" b="4081"/>
            <a:stretch/>
          </p:blipFill>
          <p:spPr>
            <a:xfrm>
              <a:off x="2099106" y="2150347"/>
              <a:ext cx="6893704" cy="4085352"/>
            </a:xfrm>
            <a:prstGeom prst="rect">
              <a:avLst/>
            </a:prstGeom>
          </p:spPr>
        </p:pic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E9051EDA-611B-4E5E-9455-C38A906CF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03" y="2150347"/>
            <a:ext cx="6893705" cy="81050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A6A67A9-46D5-4C5A-BD0F-56EDBAE8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92" y="803052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4190014" y="1163070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4" name="Rounded Rectangle 8"/>
          <p:cNvSpPr/>
          <p:nvPr/>
        </p:nvSpPr>
        <p:spPr>
          <a:xfrm>
            <a:off x="5545956" y="2668075"/>
            <a:ext cx="714705" cy="167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4"/>
          <p:cNvSpPr txBox="1"/>
          <p:nvPr/>
        </p:nvSpPr>
        <p:spPr>
          <a:xfrm>
            <a:off x="143750" y="3813906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Edit</a:t>
            </a:r>
            <a:r>
              <a:rPr lang="pt-PT" dirty="0"/>
              <a:t> charge </a:t>
            </a:r>
            <a:r>
              <a:rPr lang="pt-PT" dirty="0" err="1"/>
              <a:t>limits</a:t>
            </a:r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7701952" y="3722366"/>
            <a:ext cx="129964" cy="387464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7418252" y="4044753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Mouse over</a:t>
            </a:r>
          </a:p>
        </p:txBody>
      </p:sp>
      <p:cxnSp>
        <p:nvCxnSpPr>
          <p:cNvPr id="22" name="Conexão reta unidirecional 21"/>
          <p:cNvCxnSpPr>
            <a:cxnSpLocks/>
          </p:cNvCxnSpPr>
          <p:nvPr/>
        </p:nvCxnSpPr>
        <p:spPr>
          <a:xfrm flipH="1">
            <a:off x="6137471" y="2079898"/>
            <a:ext cx="246380" cy="53197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"/>
          <p:cNvSpPr txBox="1"/>
          <p:nvPr/>
        </p:nvSpPr>
        <p:spPr>
          <a:xfrm>
            <a:off x="6137472" y="1832078"/>
            <a:ext cx="186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Edit Charge Limits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79A8E0B-F8E3-4362-8363-E5374B46302F}"/>
              </a:ext>
            </a:extLst>
          </p:cNvPr>
          <p:cNvPicPr/>
          <p:nvPr/>
        </p:nvPicPr>
        <p:blipFill rotWithShape="1">
          <a:blip r:embed="rId6"/>
          <a:srcRect l="37800" t="27973" r="37857" b="32985"/>
          <a:stretch/>
        </p:blipFill>
        <p:spPr>
          <a:xfrm>
            <a:off x="2325486" y="2668075"/>
            <a:ext cx="2935014" cy="33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9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7B1B4993-D98C-4672-AEA2-9710AEC5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-60425" y="3803876"/>
            <a:ext cx="22068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Critical</a:t>
            </a:r>
            <a:r>
              <a:rPr lang="pt-PT" dirty="0"/>
              <a:t> Blast Zone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Given</a:t>
            </a:r>
            <a:r>
              <a:rPr lang="pt-PT" dirty="0"/>
              <a:t> </a:t>
            </a:r>
            <a:r>
              <a:rPr lang="pt-PT" dirty="0" err="1"/>
              <a:t>Attenuation</a:t>
            </a:r>
            <a:r>
              <a:rPr lang="pt-PT" dirty="0"/>
              <a:t> </a:t>
            </a:r>
            <a:r>
              <a:rPr lang="pt-PT" dirty="0" err="1"/>
              <a:t>Law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Structures</a:t>
            </a:r>
            <a:r>
              <a:rPr lang="pt-PT" dirty="0"/>
              <a:t> </a:t>
            </a:r>
            <a:r>
              <a:rPr lang="pt-PT" dirty="0" err="1"/>
              <a:t>Limits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/>
              <a:t>General </a:t>
            </a:r>
            <a:r>
              <a:rPr lang="pt-PT" dirty="0"/>
              <a:t>Blast MIC</a:t>
            </a:r>
          </a:p>
          <a:p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7045252" y="4275068"/>
            <a:ext cx="129964" cy="387464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6761552" y="4597455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Mouse over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CC7E249-D1FB-4C04-B6E1-4C54BE801ACA}"/>
              </a:ext>
            </a:extLst>
          </p:cNvPr>
          <p:cNvGrpSpPr/>
          <p:nvPr/>
        </p:nvGrpSpPr>
        <p:grpSpPr>
          <a:xfrm>
            <a:off x="1996523" y="2269746"/>
            <a:ext cx="7075872" cy="4236974"/>
            <a:chOff x="1996523" y="2261680"/>
            <a:chExt cx="7075872" cy="423697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/>
            <a:srcRect l="50105" t="21735" b="3840"/>
            <a:stretch/>
          </p:blipFill>
          <p:spPr>
            <a:xfrm>
              <a:off x="1996523" y="2274553"/>
              <a:ext cx="7065787" cy="4224101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FEA5F799-027F-4FF4-AE76-C16E17884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523" y="2261680"/>
              <a:ext cx="7075872" cy="851054"/>
            </a:xfrm>
            <a:prstGeom prst="rect">
              <a:avLst/>
            </a:prstGeom>
          </p:spPr>
        </p:pic>
      </p:grpSp>
      <p:sp>
        <p:nvSpPr>
          <p:cNvPr id="23" name="TextBox 4"/>
          <p:cNvSpPr txBox="1"/>
          <p:nvPr/>
        </p:nvSpPr>
        <p:spPr>
          <a:xfrm>
            <a:off x="6511068" y="1759714"/>
            <a:ext cx="186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Critical Blast Zone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3303072" y="1877975"/>
            <a:ext cx="186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Critical Blast Zone</a:t>
            </a:r>
          </a:p>
        </p:txBody>
      </p:sp>
      <p:sp>
        <p:nvSpPr>
          <p:cNvPr id="30" name="Rounded Rectangle 8"/>
          <p:cNvSpPr/>
          <p:nvPr/>
        </p:nvSpPr>
        <p:spPr>
          <a:xfrm>
            <a:off x="2938984" y="2819288"/>
            <a:ext cx="669290" cy="14379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Conexão reta unidirecional 27"/>
          <p:cNvCxnSpPr>
            <a:cxnSpLocks/>
          </p:cNvCxnSpPr>
          <p:nvPr/>
        </p:nvCxnSpPr>
        <p:spPr>
          <a:xfrm flipH="1">
            <a:off x="3149464" y="1993901"/>
            <a:ext cx="425666" cy="86418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8"/>
          <p:cNvSpPr/>
          <p:nvPr/>
        </p:nvSpPr>
        <p:spPr>
          <a:xfrm>
            <a:off x="5977962" y="2579538"/>
            <a:ext cx="669290" cy="14379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Conexão reta unidirecional 21"/>
          <p:cNvCxnSpPr>
            <a:cxnSpLocks/>
          </p:cNvCxnSpPr>
          <p:nvPr/>
        </p:nvCxnSpPr>
        <p:spPr>
          <a:xfrm flipH="1">
            <a:off x="6515172" y="1974036"/>
            <a:ext cx="246380" cy="53197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E7BA052-64FC-42FC-869A-E8A7C7897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418" y="2831713"/>
            <a:ext cx="454987" cy="1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3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4862"/>
          <a:stretch/>
        </p:blipFill>
        <p:spPr>
          <a:xfrm>
            <a:off x="2545584" y="1917700"/>
            <a:ext cx="6453950" cy="488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-10431" y="3481503"/>
            <a:ext cx="244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Multi-Structures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Wall </a:t>
            </a:r>
            <a:r>
              <a:rPr lang="pt-PT" dirty="0" err="1"/>
              <a:t>Control</a:t>
            </a:r>
            <a:r>
              <a:rPr lang="pt-PT" dirty="0"/>
              <a:t> </a:t>
            </a:r>
            <a:r>
              <a:rPr lang="pt-PT" dirty="0" err="1"/>
              <a:t>Points</a:t>
            </a:r>
            <a:endParaRPr lang="pt-PT" dirty="0"/>
          </a:p>
          <a:p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4975152" y="5328148"/>
            <a:ext cx="129964" cy="387464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4466198" y="5650535"/>
            <a:ext cx="231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Building/structure</a:t>
            </a:r>
          </a:p>
        </p:txBody>
      </p:sp>
      <p:cxnSp>
        <p:nvCxnSpPr>
          <p:cNvPr id="24" name="Conexão reta unidirecional 23"/>
          <p:cNvCxnSpPr>
            <a:cxnSpLocks/>
          </p:cNvCxnSpPr>
          <p:nvPr/>
        </p:nvCxnSpPr>
        <p:spPr>
          <a:xfrm flipH="1" flipV="1">
            <a:off x="4180234" y="3943168"/>
            <a:ext cx="129964" cy="387464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/>
          <p:nvPr/>
        </p:nvSpPr>
        <p:spPr>
          <a:xfrm>
            <a:off x="3671280" y="4265555"/>
            <a:ext cx="231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Building/structure</a:t>
            </a:r>
          </a:p>
        </p:txBody>
      </p:sp>
      <p:cxnSp>
        <p:nvCxnSpPr>
          <p:cNvPr id="31" name="Conexão reta unidirecional 30"/>
          <p:cNvCxnSpPr>
            <a:cxnSpLocks/>
          </p:cNvCxnSpPr>
          <p:nvPr/>
        </p:nvCxnSpPr>
        <p:spPr>
          <a:xfrm flipV="1">
            <a:off x="5751423" y="3175576"/>
            <a:ext cx="230379" cy="243810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"/>
          <p:cNvSpPr txBox="1"/>
          <p:nvPr/>
        </p:nvSpPr>
        <p:spPr>
          <a:xfrm>
            <a:off x="4826541" y="3389170"/>
            <a:ext cx="231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Wall Control points</a:t>
            </a:r>
          </a:p>
        </p:txBody>
      </p:sp>
      <p:cxnSp>
        <p:nvCxnSpPr>
          <p:cNvPr id="33" name="Conexão reta unidirecional 32"/>
          <p:cNvCxnSpPr>
            <a:cxnSpLocks/>
          </p:cNvCxnSpPr>
          <p:nvPr/>
        </p:nvCxnSpPr>
        <p:spPr>
          <a:xfrm flipV="1">
            <a:off x="6124320" y="2835619"/>
            <a:ext cx="506371" cy="571885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/>
          <p:cNvCxnSpPr>
            <a:cxnSpLocks/>
          </p:cNvCxnSpPr>
          <p:nvPr/>
        </p:nvCxnSpPr>
        <p:spPr>
          <a:xfrm flipV="1">
            <a:off x="6574155" y="3065588"/>
            <a:ext cx="642298" cy="426927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unidirecional 34"/>
          <p:cNvCxnSpPr>
            <a:cxnSpLocks/>
          </p:cNvCxnSpPr>
          <p:nvPr/>
        </p:nvCxnSpPr>
        <p:spPr>
          <a:xfrm flipV="1">
            <a:off x="6906684" y="3492515"/>
            <a:ext cx="498847" cy="90257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"/>
          <p:cNvSpPr txBox="1"/>
          <p:nvPr/>
        </p:nvSpPr>
        <p:spPr>
          <a:xfrm>
            <a:off x="6529111" y="4856731"/>
            <a:ext cx="231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Blast inside Blast Critical Zone</a:t>
            </a:r>
          </a:p>
        </p:txBody>
      </p:sp>
      <p:cxnSp>
        <p:nvCxnSpPr>
          <p:cNvPr id="37" name="Conexão reta unidirecional 36"/>
          <p:cNvCxnSpPr>
            <a:cxnSpLocks/>
          </p:cNvCxnSpPr>
          <p:nvPr/>
        </p:nvCxnSpPr>
        <p:spPr>
          <a:xfrm flipV="1">
            <a:off x="7684372" y="4197497"/>
            <a:ext cx="0" cy="684501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"/>
          <p:cNvSpPr txBox="1"/>
          <p:nvPr/>
        </p:nvSpPr>
        <p:spPr>
          <a:xfrm>
            <a:off x="2357161" y="1941486"/>
            <a:ext cx="231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Critical Blast Zone</a:t>
            </a:r>
          </a:p>
        </p:txBody>
      </p:sp>
      <p:cxnSp>
        <p:nvCxnSpPr>
          <p:cNvPr id="39" name="Conexão reta unidirecional 38"/>
          <p:cNvCxnSpPr>
            <a:cxnSpLocks/>
          </p:cNvCxnSpPr>
          <p:nvPr/>
        </p:nvCxnSpPr>
        <p:spPr>
          <a:xfrm>
            <a:off x="3671280" y="2298052"/>
            <a:ext cx="214920" cy="311798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224A45C5-3600-402C-982C-42E4B30D5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14A8E552-48D7-40FB-AD68-8F81A69AA27D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9457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50220" t="36941" r="145" b="3933"/>
          <a:stretch/>
        </p:blipFill>
        <p:spPr>
          <a:xfrm>
            <a:off x="1988748" y="2418082"/>
            <a:ext cx="6777461" cy="3235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53102" y="5146054"/>
            <a:ext cx="205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Affected</a:t>
            </a:r>
            <a:r>
              <a:rPr lang="pt-PT" dirty="0"/>
              <a:t> </a:t>
            </a:r>
            <a:r>
              <a:rPr lang="pt-PT" dirty="0" err="1"/>
              <a:t>Structure</a:t>
            </a:r>
            <a:endParaRPr lang="pt-PT" dirty="0"/>
          </a:p>
          <a:p>
            <a:endParaRPr lang="pt-PT" dirty="0"/>
          </a:p>
        </p:txBody>
      </p:sp>
      <p:sp>
        <p:nvSpPr>
          <p:cNvPr id="38" name="TextBox 4"/>
          <p:cNvSpPr txBox="1"/>
          <p:nvPr/>
        </p:nvSpPr>
        <p:spPr>
          <a:xfrm>
            <a:off x="5361188" y="2813217"/>
            <a:ext cx="231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Critical Structure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48682" y="4532544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4" y="3554051"/>
            <a:ext cx="725487" cy="9784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70561" t="52079" r="22381" b="31485"/>
          <a:stretch/>
        </p:blipFill>
        <p:spPr>
          <a:xfrm>
            <a:off x="4768813" y="3242061"/>
            <a:ext cx="969179" cy="904531"/>
          </a:xfrm>
          <a:prstGeom prst="rect">
            <a:avLst/>
          </a:prstGeom>
        </p:spPr>
      </p:pic>
      <p:cxnSp>
        <p:nvCxnSpPr>
          <p:cNvPr id="39" name="Conexão reta unidirecional 38"/>
          <p:cNvCxnSpPr>
            <a:cxnSpLocks/>
          </p:cNvCxnSpPr>
          <p:nvPr/>
        </p:nvCxnSpPr>
        <p:spPr>
          <a:xfrm flipH="1" flipV="1">
            <a:off x="5086482" y="3426727"/>
            <a:ext cx="1682570" cy="47802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6F5F488A-30B4-448D-919F-19B6A6369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6095646-AB71-4262-9ABA-1CE3A6C5FF43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065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BEAE068B-954D-459B-A111-47B422F47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48" y="2053602"/>
            <a:ext cx="920576" cy="853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8427" y="2933089"/>
            <a:ext cx="179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Vibration</a:t>
            </a:r>
            <a:r>
              <a:rPr lang="pt-PT" dirty="0"/>
              <a:t> Data</a:t>
            </a:r>
          </a:p>
        </p:txBody>
      </p:sp>
      <p:sp>
        <p:nvSpPr>
          <p:cNvPr id="8" name="Rounded Rectangle 8"/>
          <p:cNvSpPr/>
          <p:nvPr/>
        </p:nvSpPr>
        <p:spPr>
          <a:xfrm>
            <a:off x="105603" y="1207239"/>
            <a:ext cx="377873" cy="60753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53334" t="29727" r="23680" b="24009"/>
          <a:stretch/>
        </p:blipFill>
        <p:spPr>
          <a:xfrm>
            <a:off x="1908174" y="2385100"/>
            <a:ext cx="3375026" cy="2722453"/>
          </a:xfrm>
          <a:prstGeom prst="rect">
            <a:avLst/>
          </a:prstGeom>
        </p:spPr>
      </p:pic>
      <p:cxnSp>
        <p:nvCxnSpPr>
          <p:cNvPr id="11" name="Conexão reta unidirecional 10"/>
          <p:cNvCxnSpPr>
            <a:cxnSpLocks/>
          </p:cNvCxnSpPr>
          <p:nvPr/>
        </p:nvCxnSpPr>
        <p:spPr>
          <a:xfrm flipH="1">
            <a:off x="2158603" y="2159000"/>
            <a:ext cx="0" cy="540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cxnSpLocks/>
          </p:cNvCxnSpPr>
          <p:nvPr/>
        </p:nvCxnSpPr>
        <p:spPr>
          <a:xfrm flipH="1">
            <a:off x="2694543" y="2241442"/>
            <a:ext cx="0" cy="45755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/>
          <p:cNvCxnSpPr>
            <a:cxnSpLocks/>
          </p:cNvCxnSpPr>
          <p:nvPr/>
        </p:nvCxnSpPr>
        <p:spPr>
          <a:xfrm flipH="1">
            <a:off x="3230483" y="2159000"/>
            <a:ext cx="0" cy="540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>
            <a:cxnSpLocks/>
          </p:cNvCxnSpPr>
          <p:nvPr/>
        </p:nvCxnSpPr>
        <p:spPr>
          <a:xfrm flipH="1">
            <a:off x="3766423" y="2241442"/>
            <a:ext cx="0" cy="45755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/>
          <p:cNvCxnSpPr>
            <a:cxnSpLocks/>
          </p:cNvCxnSpPr>
          <p:nvPr/>
        </p:nvCxnSpPr>
        <p:spPr>
          <a:xfrm flipH="1">
            <a:off x="4302363" y="2159000"/>
            <a:ext cx="0" cy="54000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>
            <a:cxnSpLocks/>
          </p:cNvCxnSpPr>
          <p:nvPr/>
        </p:nvCxnSpPr>
        <p:spPr>
          <a:xfrm flipH="1">
            <a:off x="4838303" y="2241442"/>
            <a:ext cx="0" cy="45755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1511366" y="1901616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/>
              <a:t>Long. PPV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2047305" y="1989469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 err="1"/>
              <a:t>Vert</a:t>
            </a:r>
            <a:r>
              <a:rPr lang="pt-PT" sz="1100" dirty="0"/>
              <a:t>. PPV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2598079" y="1901615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 err="1"/>
              <a:t>Trans</a:t>
            </a:r>
            <a:r>
              <a:rPr lang="pt-PT" sz="1100" dirty="0"/>
              <a:t>. PPV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3121259" y="2002373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/>
              <a:t>Sum. PPV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3655123" y="1925765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 err="1"/>
              <a:t>Distance</a:t>
            </a:r>
            <a:endParaRPr lang="pt-PT" sz="1100" dirty="0"/>
          </a:p>
        </p:txBody>
      </p:sp>
      <p:sp>
        <p:nvSpPr>
          <p:cNvPr id="23" name="TextBox 4"/>
          <p:cNvSpPr txBox="1"/>
          <p:nvPr/>
        </p:nvSpPr>
        <p:spPr>
          <a:xfrm>
            <a:off x="4205897" y="2026523"/>
            <a:ext cx="1290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/>
              <a:t>Charge</a:t>
            </a:r>
          </a:p>
        </p:txBody>
      </p:sp>
      <p:cxnSp>
        <p:nvCxnSpPr>
          <p:cNvPr id="24" name="Conexão reta unidirecional 23"/>
          <p:cNvCxnSpPr>
            <a:cxnSpLocks/>
          </p:cNvCxnSpPr>
          <p:nvPr/>
        </p:nvCxnSpPr>
        <p:spPr>
          <a:xfrm>
            <a:off x="4990776" y="4904658"/>
            <a:ext cx="505448" cy="42476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183" y="4377992"/>
            <a:ext cx="4925413" cy="2352953"/>
          </a:xfrm>
          <a:prstGeom prst="rect">
            <a:avLst/>
          </a:prstGeom>
        </p:spPr>
      </p:pic>
      <p:sp>
        <p:nvSpPr>
          <p:cNvPr id="26" name="Seta: Em Ângulo 25"/>
          <p:cNvSpPr/>
          <p:nvPr/>
        </p:nvSpPr>
        <p:spPr>
          <a:xfrm rot="10800000" flipH="1">
            <a:off x="3626548" y="4277230"/>
            <a:ext cx="458419" cy="511627"/>
          </a:xfrm>
          <a:prstGeom prst="bentArrow">
            <a:avLst>
              <a:gd name="adj1" fmla="val 16114"/>
              <a:gd name="adj2" fmla="val 25000"/>
              <a:gd name="adj3" fmla="val 35664"/>
              <a:gd name="adj4" fmla="val 4375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Seta: Em Ângulo 26"/>
          <p:cNvSpPr/>
          <p:nvPr/>
        </p:nvSpPr>
        <p:spPr>
          <a:xfrm rot="10800000" flipH="1">
            <a:off x="3023540" y="4277231"/>
            <a:ext cx="1061427" cy="1052195"/>
          </a:xfrm>
          <a:prstGeom prst="bentArrow">
            <a:avLst>
              <a:gd name="adj1" fmla="val 8656"/>
              <a:gd name="adj2" fmla="val 12998"/>
              <a:gd name="adj3" fmla="val 29381"/>
              <a:gd name="adj4" fmla="val 4375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eta: Em Ângulo 27"/>
          <p:cNvSpPr/>
          <p:nvPr/>
        </p:nvSpPr>
        <p:spPr>
          <a:xfrm rot="10800000" flipH="1">
            <a:off x="2584832" y="4277233"/>
            <a:ext cx="1458351" cy="1572927"/>
          </a:xfrm>
          <a:prstGeom prst="bentArrow">
            <a:avLst>
              <a:gd name="adj1" fmla="val 6732"/>
              <a:gd name="adj2" fmla="val 11060"/>
              <a:gd name="adj3" fmla="val 17126"/>
              <a:gd name="adj4" fmla="val 4375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Seta: Em Ângulo 28"/>
          <p:cNvSpPr/>
          <p:nvPr/>
        </p:nvSpPr>
        <p:spPr>
          <a:xfrm rot="10800000" flipH="1">
            <a:off x="2054745" y="4277233"/>
            <a:ext cx="2014352" cy="2190241"/>
          </a:xfrm>
          <a:prstGeom prst="bentArrow">
            <a:avLst>
              <a:gd name="adj1" fmla="val 5464"/>
              <a:gd name="adj2" fmla="val 8334"/>
              <a:gd name="adj3" fmla="val 14316"/>
              <a:gd name="adj4" fmla="val 4375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97094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8" y="2053602"/>
            <a:ext cx="920576" cy="853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8427" y="2933089"/>
            <a:ext cx="179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Vibration</a:t>
            </a:r>
            <a:r>
              <a:rPr lang="pt-PT" dirty="0"/>
              <a:t> Data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2362864"/>
            <a:ext cx="7299384" cy="4177635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E12562-0709-48AC-8099-E56EC001B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64810916-C9FA-4F7C-BDE4-480860834379}"/>
              </a:ext>
            </a:extLst>
          </p:cNvPr>
          <p:cNvSpPr/>
          <p:nvPr/>
        </p:nvSpPr>
        <p:spPr>
          <a:xfrm>
            <a:off x="116113" y="1217750"/>
            <a:ext cx="322775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791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9" y="2015130"/>
            <a:ext cx="1363574" cy="46428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015129"/>
            <a:ext cx="5416550" cy="3611033"/>
          </a:xfrm>
          <a:prstGeom prst="rect">
            <a:avLst/>
          </a:prstGeom>
        </p:spPr>
      </p:pic>
      <p:sp>
        <p:nvSpPr>
          <p:cNvPr id="30" name="Rounded Rectangle 8"/>
          <p:cNvSpPr/>
          <p:nvPr/>
        </p:nvSpPr>
        <p:spPr>
          <a:xfrm>
            <a:off x="4129625" y="2058073"/>
            <a:ext cx="548200" cy="30111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000" y="5918346"/>
            <a:ext cx="3548814" cy="689338"/>
          </a:xfrm>
          <a:prstGeom prst="rect">
            <a:avLst/>
          </a:prstGeom>
        </p:spPr>
      </p:pic>
      <p:cxnSp>
        <p:nvCxnSpPr>
          <p:cNvPr id="31" name="Conexão reta unidirecional 30"/>
          <p:cNvCxnSpPr>
            <a:cxnSpLocks/>
            <a:endCxn id="30" idx="1"/>
          </p:cNvCxnSpPr>
          <p:nvPr/>
        </p:nvCxnSpPr>
        <p:spPr>
          <a:xfrm flipV="1">
            <a:off x="1517004" y="2208630"/>
            <a:ext cx="2612621" cy="33754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unidirecional 31"/>
          <p:cNvCxnSpPr>
            <a:cxnSpLocks/>
            <a:endCxn id="12" idx="1"/>
          </p:cNvCxnSpPr>
          <p:nvPr/>
        </p:nvCxnSpPr>
        <p:spPr>
          <a:xfrm>
            <a:off x="2964804" y="4413076"/>
            <a:ext cx="2405196" cy="184993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F4498CA-7B7F-4698-B192-42B40799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BC9D14CB-7693-4415-8413-B239BD18C20B}"/>
              </a:ext>
            </a:extLst>
          </p:cNvPr>
          <p:cNvSpPr/>
          <p:nvPr/>
        </p:nvSpPr>
        <p:spPr>
          <a:xfrm>
            <a:off x="116113" y="1217750"/>
            <a:ext cx="322775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910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00" y="5918346"/>
            <a:ext cx="3548814" cy="5914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010480"/>
            <a:ext cx="5416550" cy="36044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9" y="2015129"/>
            <a:ext cx="1352716" cy="4592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30" name="Rounded Rectangle 8"/>
          <p:cNvSpPr/>
          <p:nvPr/>
        </p:nvSpPr>
        <p:spPr>
          <a:xfrm>
            <a:off x="4129625" y="2058073"/>
            <a:ext cx="548200" cy="30111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1" name="Conexão reta unidirecional 30"/>
          <p:cNvCxnSpPr>
            <a:cxnSpLocks/>
            <a:endCxn id="30" idx="1"/>
          </p:cNvCxnSpPr>
          <p:nvPr/>
        </p:nvCxnSpPr>
        <p:spPr>
          <a:xfrm flipV="1">
            <a:off x="1517004" y="2208630"/>
            <a:ext cx="2612621" cy="33754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unidirecional 31"/>
          <p:cNvCxnSpPr>
            <a:cxnSpLocks/>
          </p:cNvCxnSpPr>
          <p:nvPr/>
        </p:nvCxnSpPr>
        <p:spPr>
          <a:xfrm>
            <a:off x="2964804" y="4413076"/>
            <a:ext cx="2405196" cy="184993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FE2B6D6-AA07-4D1B-9F8F-77ADB9FE6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D246EEDC-3BCC-4E46-999D-8112A7F63521}"/>
              </a:ext>
            </a:extLst>
          </p:cNvPr>
          <p:cNvSpPr/>
          <p:nvPr/>
        </p:nvSpPr>
        <p:spPr>
          <a:xfrm>
            <a:off x="116113" y="1217750"/>
            <a:ext cx="322775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756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00" y="5918346"/>
            <a:ext cx="3548814" cy="5361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015129"/>
            <a:ext cx="5429681" cy="36175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9" y="2015129"/>
            <a:ext cx="1349795" cy="4611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30" name="Rounded Rectangle 8"/>
          <p:cNvSpPr/>
          <p:nvPr/>
        </p:nvSpPr>
        <p:spPr>
          <a:xfrm>
            <a:off x="4129625" y="2058073"/>
            <a:ext cx="548200" cy="30111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1" name="Conexão reta unidirecional 30"/>
          <p:cNvCxnSpPr>
            <a:cxnSpLocks/>
            <a:endCxn id="30" idx="1"/>
          </p:cNvCxnSpPr>
          <p:nvPr/>
        </p:nvCxnSpPr>
        <p:spPr>
          <a:xfrm flipV="1">
            <a:off x="1517004" y="2208630"/>
            <a:ext cx="2612621" cy="33754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unidirecional 31"/>
          <p:cNvCxnSpPr>
            <a:cxnSpLocks/>
          </p:cNvCxnSpPr>
          <p:nvPr/>
        </p:nvCxnSpPr>
        <p:spPr>
          <a:xfrm>
            <a:off x="2964804" y="4413076"/>
            <a:ext cx="2405196" cy="184993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34D4DA3-AB3F-45E3-B482-51879F38A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E096B662-6262-482D-B064-AF3FE610D4A4}"/>
              </a:ext>
            </a:extLst>
          </p:cNvPr>
          <p:cNvSpPr/>
          <p:nvPr/>
        </p:nvSpPr>
        <p:spPr>
          <a:xfrm>
            <a:off x="116113" y="1217750"/>
            <a:ext cx="322775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803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9" y="2015130"/>
            <a:ext cx="1363574" cy="46428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015129"/>
            <a:ext cx="5416550" cy="3611033"/>
          </a:xfrm>
          <a:prstGeom prst="rect">
            <a:avLst/>
          </a:prstGeom>
        </p:spPr>
      </p:pic>
      <p:sp>
        <p:nvSpPr>
          <p:cNvPr id="30" name="Rounded Rectangle 8"/>
          <p:cNvSpPr/>
          <p:nvPr/>
        </p:nvSpPr>
        <p:spPr>
          <a:xfrm>
            <a:off x="4129625" y="2058073"/>
            <a:ext cx="548200" cy="30111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000" y="5918346"/>
            <a:ext cx="3548814" cy="689338"/>
          </a:xfrm>
          <a:prstGeom prst="rect">
            <a:avLst/>
          </a:prstGeom>
        </p:spPr>
      </p:pic>
      <p:cxnSp>
        <p:nvCxnSpPr>
          <p:cNvPr id="31" name="Conexão reta unidirecional 30"/>
          <p:cNvCxnSpPr>
            <a:cxnSpLocks/>
            <a:endCxn id="30" idx="1"/>
          </p:cNvCxnSpPr>
          <p:nvPr/>
        </p:nvCxnSpPr>
        <p:spPr>
          <a:xfrm flipV="1">
            <a:off x="1517004" y="2208630"/>
            <a:ext cx="2612621" cy="33754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unidirecional 31"/>
          <p:cNvCxnSpPr>
            <a:cxnSpLocks/>
            <a:endCxn id="12" idx="1"/>
          </p:cNvCxnSpPr>
          <p:nvPr/>
        </p:nvCxnSpPr>
        <p:spPr>
          <a:xfrm>
            <a:off x="2964804" y="4413076"/>
            <a:ext cx="2405196" cy="1849939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7556500" y="1545796"/>
            <a:ext cx="1515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Seismography</a:t>
            </a:r>
            <a:r>
              <a:rPr lang="pt-PT" sz="1050" dirty="0"/>
              <a:t> data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B205933-ADC2-4F90-A3E3-11F4DE893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" y="808662"/>
            <a:ext cx="8828690" cy="990646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B7AFAFCB-DA21-490C-B5EE-AB04D3349330}"/>
              </a:ext>
            </a:extLst>
          </p:cNvPr>
          <p:cNvSpPr/>
          <p:nvPr/>
        </p:nvSpPr>
        <p:spPr>
          <a:xfrm>
            <a:off x="116113" y="1217750"/>
            <a:ext cx="322775" cy="53792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519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3439</TotalTime>
  <Words>412</Words>
  <Application>Microsoft Office PowerPoint</Application>
  <PresentationFormat>Apresentação no Ecrã (4:3)</PresentationFormat>
  <Paragraphs>131</Paragraphs>
  <Slides>33</Slides>
  <Notes>0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Apresentação do PowerPoint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211</cp:revision>
  <dcterms:created xsi:type="dcterms:W3CDTF">2016-12-29T16:55:20Z</dcterms:created>
  <dcterms:modified xsi:type="dcterms:W3CDTF">2017-10-18T10:24:25Z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224045960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D7.1.5</vt:lpwstr>
  </property>
</Properties>
</file>