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9" r:id="rId2"/>
    <p:sldId id="396" r:id="rId3"/>
    <p:sldId id="390" r:id="rId4"/>
    <p:sldId id="393" r:id="rId5"/>
    <p:sldId id="382" r:id="rId6"/>
    <p:sldId id="381" r:id="rId7"/>
    <p:sldId id="394" r:id="rId8"/>
    <p:sldId id="395" r:id="rId9"/>
    <p:sldId id="260" r:id="rId1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9" autoAdjust="0"/>
    <p:restoredTop sz="94660"/>
  </p:normalViewPr>
  <p:slideViewPr>
    <p:cSldViewPr snapToGrid="0">
      <p:cViewPr varScale="1">
        <p:scale>
          <a:sx n="91" d="100"/>
          <a:sy n="91" d="100"/>
        </p:scale>
        <p:origin x="621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DD44A197-503E-4806-B5BB-1A615A2C0D49}"/>
    <pc:docChg chg="undo custSel addSld delSld modSld">
      <pc:chgData name="Raquel Sobral" userId="5a367701964fb6c7" providerId="LiveId" clId="{DD44A197-503E-4806-B5BB-1A615A2C0D49}" dt="2017-09-28T15:47:24.822" v="217" actId="478"/>
      <pc:docMkLst>
        <pc:docMk/>
      </pc:docMkLst>
      <pc:sldChg chg="delSp">
        <pc:chgData name="Raquel Sobral" userId="5a367701964fb6c7" providerId="LiveId" clId="{DD44A197-503E-4806-B5BB-1A615A2C0D49}" dt="2017-09-28T15:47:24.822" v="217" actId="478"/>
        <pc:sldMkLst>
          <pc:docMk/>
          <pc:sldMk cId="437068628" sldId="260"/>
        </pc:sldMkLst>
        <pc:spChg chg="del">
          <ac:chgData name="Raquel Sobral" userId="5a367701964fb6c7" providerId="LiveId" clId="{DD44A197-503E-4806-B5BB-1A615A2C0D49}" dt="2017-09-28T15:47:24.822" v="217" actId="478"/>
          <ac:spMkLst>
            <pc:docMk/>
            <pc:sldMk cId="437068628" sldId="260"/>
            <ac:spMk id="2" creationId="{00000000-0000-0000-0000-000000000000}"/>
          </ac:spMkLst>
        </pc:spChg>
      </pc:sldChg>
      <pc:sldChg chg="modSp">
        <pc:chgData name="Raquel Sobral" userId="5a367701964fb6c7" providerId="LiveId" clId="{DD44A197-503E-4806-B5BB-1A615A2C0D49}" dt="2017-09-14T12:23:57.961" v="36" actId="1037"/>
        <pc:sldMkLst>
          <pc:docMk/>
          <pc:sldMk cId="2970941967" sldId="357"/>
        </pc:sldMkLst>
        <pc:spChg chg="mod">
          <ac:chgData name="Raquel Sobral" userId="5a367701964fb6c7" providerId="LiveId" clId="{DD44A197-503E-4806-B5BB-1A615A2C0D49}" dt="2017-09-14T12:23:57.961" v="36" actId="1037"/>
          <ac:spMkLst>
            <pc:docMk/>
            <pc:sldMk cId="2970941967" sldId="357"/>
            <ac:spMk id="8" creationId="{00000000-0000-0000-0000-000000000000}"/>
          </ac:spMkLst>
        </pc:spChg>
      </pc:sldChg>
      <pc:sldChg chg="delSp">
        <pc:chgData name="Raquel Sobral" userId="5a367701964fb6c7" providerId="LiveId" clId="{DD44A197-503E-4806-B5BB-1A615A2C0D49}" dt="2017-09-07T16:36:38.722" v="0" actId="478"/>
        <pc:sldMkLst>
          <pc:docMk/>
          <pc:sldMk cId="1997910796" sldId="360"/>
        </pc:sldMkLst>
        <pc:spChg chg="del">
          <ac:chgData name="Raquel Sobral" userId="5a367701964fb6c7" providerId="LiveId" clId="{DD44A197-503E-4806-B5BB-1A615A2C0D49}" dt="2017-09-07T16:36:38.722" v="0" actId="478"/>
          <ac:spMkLst>
            <pc:docMk/>
            <pc:sldMk cId="1997910796" sldId="360"/>
            <ac:spMk id="6" creationId="{38BDEBCD-3E9F-4E8C-A6C9-AA56F8659620}"/>
          </ac:spMkLst>
        </pc:spChg>
      </pc:sldChg>
      <pc:sldChg chg="modSp">
        <pc:chgData name="Raquel Sobral" userId="5a367701964fb6c7" providerId="LiveId" clId="{DD44A197-503E-4806-B5BB-1A615A2C0D49}" dt="2017-09-20T14:07:10.447" v="69" actId="1036"/>
        <pc:sldMkLst>
          <pc:docMk/>
          <pc:sldMk cId="247914652" sldId="365"/>
        </pc:sldMkLst>
        <pc:picChg chg="mod">
          <ac:chgData name="Raquel Sobral" userId="5a367701964fb6c7" providerId="LiveId" clId="{DD44A197-503E-4806-B5BB-1A615A2C0D49}" dt="2017-09-20T14:07:10.447" v="69" actId="1036"/>
          <ac:picMkLst>
            <pc:docMk/>
            <pc:sldMk cId="247914652" sldId="365"/>
            <ac:picMk id="8" creationId="{C69F4FCB-4EB5-4FE9-8A62-04FB7A271132}"/>
          </ac:picMkLst>
        </pc:picChg>
      </pc:sldChg>
      <pc:sldChg chg="addSp delSp modSp modAnim">
        <pc:chgData name="Raquel Sobral" userId="5a367701964fb6c7" providerId="LiveId" clId="{DD44A197-503E-4806-B5BB-1A615A2C0D49}" dt="2017-09-19T14:14:07.596" v="59" actId="14100"/>
        <pc:sldMkLst>
          <pc:docMk/>
          <pc:sldMk cId="358955345" sldId="367"/>
        </pc:sldMkLst>
        <pc:spChg chg="del">
          <ac:chgData name="Raquel Sobral" userId="5a367701964fb6c7" providerId="LiveId" clId="{DD44A197-503E-4806-B5BB-1A615A2C0D49}" dt="2017-09-19T14:10:59.639" v="48" actId="478"/>
          <ac:spMkLst>
            <pc:docMk/>
            <pc:sldMk cId="358955345" sldId="367"/>
            <ac:spMk id="7" creationId="{CE841D82-AF80-45C1-B0E9-071DFEFC7095}"/>
          </ac:spMkLst>
        </pc:spChg>
        <pc:spChg chg="add mod">
          <ac:chgData name="Raquel Sobral" userId="5a367701964fb6c7" providerId="LiveId" clId="{DD44A197-503E-4806-B5BB-1A615A2C0D49}" dt="2017-09-19T14:14:07.596" v="59" actId="14100"/>
          <ac:spMkLst>
            <pc:docMk/>
            <pc:sldMk cId="358955345" sldId="367"/>
            <ac:spMk id="11" creationId="{FCD59D36-0922-4025-AB38-AA03793EFC98}"/>
          </ac:spMkLst>
        </pc:spChg>
        <pc:picChg chg="add mod modCrop">
          <ac:chgData name="Raquel Sobral" userId="5a367701964fb6c7" providerId="LiveId" clId="{DD44A197-503E-4806-B5BB-1A615A2C0D49}" dt="2017-09-19T14:13:52.604" v="54" actId="1076"/>
          <ac:picMkLst>
            <pc:docMk/>
            <pc:sldMk cId="358955345" sldId="367"/>
            <ac:picMk id="3" creationId="{B68B365D-A3B9-4229-9F04-9842B41E85D5}"/>
          </ac:picMkLst>
        </pc:picChg>
        <pc:picChg chg="del">
          <ac:chgData name="Raquel Sobral" userId="5a367701964fb6c7" providerId="LiveId" clId="{DD44A197-503E-4806-B5BB-1A615A2C0D49}" dt="2017-09-19T14:13:23.332" v="50" actId="478"/>
          <ac:picMkLst>
            <pc:docMk/>
            <pc:sldMk cId="358955345" sldId="367"/>
            <ac:picMk id="5" creationId="{00000000-0000-0000-0000-000000000000}"/>
          </ac:picMkLst>
        </pc:picChg>
        <pc:picChg chg="mod">
          <ac:chgData name="Raquel Sobral" userId="5a367701964fb6c7" providerId="LiveId" clId="{DD44A197-503E-4806-B5BB-1A615A2C0D49}" dt="2017-09-19T14:13:58.067" v="55" actId="1076"/>
          <ac:picMkLst>
            <pc:docMk/>
            <pc:sldMk cId="358955345" sldId="367"/>
            <ac:picMk id="9" creationId="{54E29CCB-0956-40EC-A90D-4C2BFF0F533F}"/>
          </ac:picMkLst>
        </pc:picChg>
      </pc:sldChg>
      <pc:sldChg chg="addSp delSp modSp modAnim">
        <pc:chgData name="Raquel Sobral" userId="5a367701964fb6c7" providerId="LiveId" clId="{DD44A197-503E-4806-B5BB-1A615A2C0D49}" dt="2017-09-19T14:16:46.903" v="67" actId="1076"/>
        <pc:sldMkLst>
          <pc:docMk/>
          <pc:sldMk cId="1190769785" sldId="368"/>
        </pc:sldMkLst>
        <pc:spChg chg="del">
          <ac:chgData name="Raquel Sobral" userId="5a367701964fb6c7" providerId="LiveId" clId="{DD44A197-503E-4806-B5BB-1A615A2C0D49}" dt="2017-09-19T14:15:29.532" v="60" actId="478"/>
          <ac:spMkLst>
            <pc:docMk/>
            <pc:sldMk cId="1190769785" sldId="368"/>
            <ac:spMk id="9" creationId="{953CD36D-9A02-4521-9B74-7214697F8E8D}"/>
          </ac:spMkLst>
        </pc:spChg>
        <pc:picChg chg="add mod modCrop">
          <ac:chgData name="Raquel Sobral" userId="5a367701964fb6c7" providerId="LiveId" clId="{DD44A197-503E-4806-B5BB-1A615A2C0D49}" dt="2017-09-19T14:16:46.903" v="67" actId="1076"/>
          <ac:picMkLst>
            <pc:docMk/>
            <pc:sldMk cId="1190769785" sldId="368"/>
            <ac:picMk id="3" creationId="{2C0B0910-E6A4-4EC1-A716-93D5E5C0F1A6}"/>
          </ac:picMkLst>
        </pc:picChg>
        <pc:picChg chg="del mod">
          <ac:chgData name="Raquel Sobral" userId="5a367701964fb6c7" providerId="LiveId" clId="{DD44A197-503E-4806-B5BB-1A615A2C0D49}" dt="2017-09-19T14:16:26.958" v="62" actId="478"/>
          <ac:picMkLst>
            <pc:docMk/>
            <pc:sldMk cId="1190769785" sldId="368"/>
            <ac:picMk id="5" creationId="{00000000-0000-0000-0000-000000000000}"/>
          </ac:picMkLst>
        </pc:picChg>
      </pc:sldChg>
      <pc:sldChg chg="addSp delSp modSp">
        <pc:chgData name="Raquel Sobral" userId="5a367701964fb6c7" providerId="LiveId" clId="{DD44A197-503E-4806-B5BB-1A615A2C0D49}" dt="2017-09-20T15:07:43.492" v="94" actId="1076"/>
        <pc:sldMkLst>
          <pc:docMk/>
          <pc:sldMk cId="2674398934" sldId="372"/>
        </pc:sldMkLst>
        <pc:spChg chg="del mod">
          <ac:chgData name="Raquel Sobral" userId="5a367701964fb6c7" providerId="LiveId" clId="{DD44A197-503E-4806-B5BB-1A615A2C0D49}" dt="2017-09-20T15:07:05.712" v="84" actId="478"/>
          <ac:spMkLst>
            <pc:docMk/>
            <pc:sldMk cId="2674398934" sldId="372"/>
            <ac:spMk id="14" creationId="{00000000-0000-0000-0000-000000000000}"/>
          </ac:spMkLst>
        </pc:spChg>
        <pc:spChg chg="mod">
          <ac:chgData name="Raquel Sobral" userId="5a367701964fb6c7" providerId="LiveId" clId="{DD44A197-503E-4806-B5BB-1A615A2C0D49}" dt="2017-09-20T15:07:43.492" v="94" actId="1076"/>
          <ac:spMkLst>
            <pc:docMk/>
            <pc:sldMk cId="2674398934" sldId="372"/>
            <ac:spMk id="15" creationId="{00000000-0000-0000-0000-000000000000}"/>
          </ac:spMkLst>
        </pc:spChg>
        <pc:spChg chg="add mod topLvl">
          <ac:chgData name="Raquel Sobral" userId="5a367701964fb6c7" providerId="LiveId" clId="{DD44A197-503E-4806-B5BB-1A615A2C0D49}" dt="2017-09-20T15:07:43.492" v="94" actId="1076"/>
          <ac:spMkLst>
            <pc:docMk/>
            <pc:sldMk cId="2674398934" sldId="372"/>
            <ac:spMk id="28" creationId="{AA9F065D-E807-48DF-AAB2-41609B79D6A9}"/>
          </ac:spMkLst>
        </pc:spChg>
        <pc:grpChg chg="add del mod">
          <ac:chgData name="Raquel Sobral" userId="5a367701964fb6c7" providerId="LiveId" clId="{DD44A197-503E-4806-B5BB-1A615A2C0D49}" dt="2017-09-20T15:05:39.855" v="72" actId="1076"/>
          <ac:grpSpMkLst>
            <pc:docMk/>
            <pc:sldMk cId="2674398934" sldId="372"/>
            <ac:grpSpMk id="3" creationId="{2F05C3BC-F585-4EFF-B4C4-E8B1441BE71D}"/>
          </ac:grpSpMkLst>
        </pc:grpChg>
        <pc:grpChg chg="add mod">
          <ac:chgData name="Raquel Sobral" userId="5a367701964fb6c7" providerId="LiveId" clId="{DD44A197-503E-4806-B5BB-1A615A2C0D49}" dt="2017-09-20T15:07:43.492" v="94" actId="1076"/>
          <ac:grpSpMkLst>
            <pc:docMk/>
            <pc:sldMk cId="2674398934" sldId="372"/>
            <ac:grpSpMk id="6" creationId="{75A78EA6-59C6-45D8-BF7A-9CB0188CF7FD}"/>
          </ac:grpSpMkLst>
        </pc:grpChg>
        <pc:picChg chg="add mod ord">
          <ac:chgData name="Raquel Sobral" userId="5a367701964fb6c7" providerId="LiveId" clId="{DD44A197-503E-4806-B5BB-1A615A2C0D49}" dt="2017-09-20T15:07:43.492" v="94" actId="1076"/>
          <ac:picMkLst>
            <pc:docMk/>
            <pc:sldMk cId="2674398934" sldId="372"/>
            <ac:picMk id="4" creationId="{C4A4FBE0-73CD-47C8-8A6C-128BBDDB3634}"/>
          </ac:picMkLst>
        </pc:picChg>
        <pc:picChg chg="del">
          <ac:chgData name="Raquel Sobral" userId="5a367701964fb6c7" providerId="LiveId" clId="{DD44A197-503E-4806-B5BB-1A615A2C0D49}" dt="2017-09-20T15:05:45.282" v="74" actId="478"/>
          <ac:picMkLst>
            <pc:docMk/>
            <pc:sldMk cId="2674398934" sldId="372"/>
            <ac:picMk id="10" creationId="{00000000-0000-0000-0000-000000000000}"/>
          </ac:picMkLst>
        </pc:picChg>
        <pc:picChg chg="add del mod topLvl">
          <ac:chgData name="Raquel Sobral" userId="5a367701964fb6c7" providerId="LiveId" clId="{DD44A197-503E-4806-B5BB-1A615A2C0D49}" dt="2017-09-20T15:05:43.088" v="73" actId="478"/>
          <ac:picMkLst>
            <pc:docMk/>
            <pc:sldMk cId="2674398934" sldId="372"/>
            <ac:picMk id="24" creationId="{4D64B922-ABB2-462E-82AA-B01A0DDE351B}"/>
          </ac:picMkLst>
        </pc:picChg>
        <pc:picChg chg="add mod topLvl">
          <ac:chgData name="Raquel Sobral" userId="5a367701964fb6c7" providerId="LiveId" clId="{DD44A197-503E-4806-B5BB-1A615A2C0D49}" dt="2017-09-20T15:07:43.492" v="94" actId="1076"/>
          <ac:picMkLst>
            <pc:docMk/>
            <pc:sldMk cId="2674398934" sldId="372"/>
            <ac:picMk id="25" creationId="{06F29935-6CDD-4DB4-9D27-E37AE0694C06}"/>
          </ac:picMkLst>
        </pc:picChg>
        <pc:cxnChg chg="mod ord">
          <ac:chgData name="Raquel Sobral" userId="5a367701964fb6c7" providerId="LiveId" clId="{DD44A197-503E-4806-B5BB-1A615A2C0D49}" dt="2017-09-20T15:07:43.492" v="94" actId="1076"/>
          <ac:cxnSpMkLst>
            <pc:docMk/>
            <pc:sldMk cId="2674398934" sldId="372"/>
            <ac:cxnSpMk id="22" creationId="{00000000-0000-0000-0000-000000000000}"/>
          </ac:cxnSpMkLst>
        </pc:cxnChg>
        <pc:cxnChg chg="add mod topLvl">
          <ac:chgData name="Raquel Sobral" userId="5a367701964fb6c7" providerId="LiveId" clId="{DD44A197-503E-4806-B5BB-1A615A2C0D49}" dt="2017-09-20T15:07:43.492" v="94" actId="1076"/>
          <ac:cxnSpMkLst>
            <pc:docMk/>
            <pc:sldMk cId="2674398934" sldId="372"/>
            <ac:cxnSpMk id="26" creationId="{D675E17F-492B-47E3-9D0C-8E190921549F}"/>
          </ac:cxnSpMkLst>
        </pc:cxnChg>
        <pc:cxnChg chg="add del mod topLvl">
          <ac:chgData name="Raquel Sobral" userId="5a367701964fb6c7" providerId="LiveId" clId="{DD44A197-503E-4806-B5BB-1A615A2C0D49}" dt="2017-09-20T15:07:17.053" v="88" actId="478"/>
          <ac:cxnSpMkLst>
            <pc:docMk/>
            <pc:sldMk cId="2674398934" sldId="372"/>
            <ac:cxnSpMk id="27" creationId="{A4B9385F-6BA9-4DD5-99BF-0398962D3A0D}"/>
          </ac:cxnSpMkLst>
        </pc:cxnChg>
      </pc:sldChg>
      <pc:sldChg chg="delSp">
        <pc:chgData name="Raquel Sobral" userId="5a367701964fb6c7" providerId="LiveId" clId="{DD44A197-503E-4806-B5BB-1A615A2C0D49}" dt="2017-09-14T12:40:16.119" v="37" actId="478"/>
        <pc:sldMkLst>
          <pc:docMk/>
          <pc:sldMk cId="3735020828" sldId="374"/>
        </pc:sldMkLst>
        <pc:spChg chg="del">
          <ac:chgData name="Raquel Sobral" userId="5a367701964fb6c7" providerId="LiveId" clId="{DD44A197-503E-4806-B5BB-1A615A2C0D49}" dt="2017-09-14T12:40:16.119" v="37" actId="478"/>
          <ac:spMkLst>
            <pc:docMk/>
            <pc:sldMk cId="3735020828" sldId="374"/>
            <ac:spMk id="9" creationId="{C9B25F41-0AB1-4A9C-90EF-F3DA603414BF}"/>
          </ac:spMkLst>
        </pc:spChg>
      </pc:sldChg>
      <pc:sldChg chg="addSp modSp">
        <pc:chgData name="Raquel Sobral" userId="5a367701964fb6c7" providerId="LiveId" clId="{DD44A197-503E-4806-B5BB-1A615A2C0D49}" dt="2017-09-27T09:32:26.060" v="125" actId="20577"/>
        <pc:sldMkLst>
          <pc:docMk/>
          <pc:sldMk cId="1719943498" sldId="376"/>
        </pc:sldMkLst>
        <pc:spChg chg="mod">
          <ac:chgData name="Raquel Sobral" userId="5a367701964fb6c7" providerId="LiveId" clId="{DD44A197-503E-4806-B5BB-1A615A2C0D49}" dt="2017-09-20T15:21:33.705" v="100" actId="1076"/>
          <ac:spMkLst>
            <pc:docMk/>
            <pc:sldMk cId="1719943498" sldId="376"/>
            <ac:spMk id="11" creationId="{00000000-0000-0000-0000-000000000000}"/>
          </ac:spMkLst>
        </pc:spChg>
        <pc:spChg chg="add mod">
          <ac:chgData name="Raquel Sobral" userId="5a367701964fb6c7" providerId="LiveId" clId="{DD44A197-503E-4806-B5BB-1A615A2C0D49}" dt="2017-09-27T09:32:26.060" v="125" actId="20577"/>
          <ac:spMkLst>
            <pc:docMk/>
            <pc:sldMk cId="1719943498" sldId="376"/>
            <ac:spMk id="22" creationId="{23BF97C0-BE39-4511-9A47-F0E05B290845}"/>
          </ac:spMkLst>
        </pc:spChg>
        <pc:grpChg chg="add mod">
          <ac:chgData name="Raquel Sobral" userId="5a367701964fb6c7" providerId="LiveId" clId="{DD44A197-503E-4806-B5BB-1A615A2C0D49}" dt="2017-09-20T15:21:33.705" v="100" actId="1076"/>
          <ac:grpSpMkLst>
            <pc:docMk/>
            <pc:sldMk cId="1719943498" sldId="376"/>
            <ac:grpSpMk id="3" creationId="{28E1CC4C-B359-43B8-8315-CEC709C3007E}"/>
          </ac:grpSpMkLst>
        </pc:grpChg>
        <pc:picChg chg="mod">
          <ac:chgData name="Raquel Sobral" userId="5a367701964fb6c7" providerId="LiveId" clId="{DD44A197-503E-4806-B5BB-1A615A2C0D49}" dt="2017-09-20T15:21:38.348" v="101" actId="1076"/>
          <ac:picMkLst>
            <pc:docMk/>
            <pc:sldMk cId="1719943498" sldId="376"/>
            <ac:picMk id="7" creationId="{00000000-0000-0000-0000-000000000000}"/>
          </ac:picMkLst>
        </pc:picChg>
        <pc:picChg chg="mod">
          <ac:chgData name="Raquel Sobral" userId="5a367701964fb6c7" providerId="LiveId" clId="{DD44A197-503E-4806-B5BB-1A615A2C0D49}" dt="2017-09-20T15:21:33.705" v="100" actId="1076"/>
          <ac:picMkLst>
            <pc:docMk/>
            <pc:sldMk cId="1719943498" sldId="376"/>
            <ac:picMk id="1026" creationId="{00000000-0000-0000-0000-000000000000}"/>
          </ac:picMkLst>
        </pc:picChg>
        <pc:cxnChg chg="mod">
          <ac:chgData name="Raquel Sobral" userId="5a367701964fb6c7" providerId="LiveId" clId="{DD44A197-503E-4806-B5BB-1A615A2C0D49}" dt="2017-09-20T15:21:33.705" v="100" actId="1076"/>
          <ac:cxnSpMkLst>
            <pc:docMk/>
            <pc:sldMk cId="1719943498" sldId="376"/>
            <ac:cxnSpMk id="4" creationId="{00000000-0000-0000-0000-000000000000}"/>
          </ac:cxnSpMkLst>
        </pc:cxnChg>
        <pc:cxnChg chg="mod">
          <ac:chgData name="Raquel Sobral" userId="5a367701964fb6c7" providerId="LiveId" clId="{DD44A197-503E-4806-B5BB-1A615A2C0D49}" dt="2017-09-20T15:21:33.705" v="100" actId="1076"/>
          <ac:cxnSpMkLst>
            <pc:docMk/>
            <pc:sldMk cId="1719943498" sldId="376"/>
            <ac:cxnSpMk id="16" creationId="{00000000-0000-0000-0000-000000000000}"/>
          </ac:cxnSpMkLst>
        </pc:cxnChg>
        <pc:cxnChg chg="mod">
          <ac:chgData name="Raquel Sobral" userId="5a367701964fb6c7" providerId="LiveId" clId="{DD44A197-503E-4806-B5BB-1A615A2C0D49}" dt="2017-09-20T15:21:33.705" v="100" actId="1076"/>
          <ac:cxnSpMkLst>
            <pc:docMk/>
            <pc:sldMk cId="1719943498" sldId="376"/>
            <ac:cxnSpMk id="18" creationId="{00000000-0000-0000-0000-000000000000}"/>
          </ac:cxnSpMkLst>
        </pc:cxnChg>
        <pc:cxnChg chg="mod">
          <ac:chgData name="Raquel Sobral" userId="5a367701964fb6c7" providerId="LiveId" clId="{DD44A197-503E-4806-B5BB-1A615A2C0D49}" dt="2017-09-20T15:21:33.705" v="100" actId="1076"/>
          <ac:cxnSpMkLst>
            <pc:docMk/>
            <pc:sldMk cId="1719943498" sldId="376"/>
            <ac:cxnSpMk id="19" creationId="{00000000-0000-0000-0000-000000000000}"/>
          </ac:cxnSpMkLst>
        </pc:cxnChg>
        <pc:cxnChg chg="mod">
          <ac:chgData name="Raquel Sobral" userId="5a367701964fb6c7" providerId="LiveId" clId="{DD44A197-503E-4806-B5BB-1A615A2C0D49}" dt="2017-09-20T15:21:33.705" v="100" actId="1076"/>
          <ac:cxnSpMkLst>
            <pc:docMk/>
            <pc:sldMk cId="1719943498" sldId="376"/>
            <ac:cxnSpMk id="20" creationId="{00000000-0000-0000-0000-000000000000}"/>
          </ac:cxnSpMkLst>
        </pc:cxnChg>
        <pc:cxnChg chg="mod">
          <ac:chgData name="Raquel Sobral" userId="5a367701964fb6c7" providerId="LiveId" clId="{DD44A197-503E-4806-B5BB-1A615A2C0D49}" dt="2017-09-20T15:21:40.829" v="102" actId="1076"/>
          <ac:cxnSpMkLst>
            <pc:docMk/>
            <pc:sldMk cId="1719943498" sldId="376"/>
            <ac:cxnSpMk id="21" creationId="{00000000-0000-0000-0000-000000000000}"/>
          </ac:cxnSpMkLst>
        </pc:cxnChg>
      </pc:sldChg>
      <pc:sldChg chg="modSp">
        <pc:chgData name="Raquel Sobral" userId="5a367701964fb6c7" providerId="LiveId" clId="{DD44A197-503E-4806-B5BB-1A615A2C0D49}" dt="2017-09-22T09:58:39.383" v="116" actId="1076"/>
        <pc:sldMkLst>
          <pc:docMk/>
          <pc:sldMk cId="3383883476" sldId="382"/>
        </pc:sldMkLst>
        <pc:picChg chg="mod">
          <ac:chgData name="Raquel Sobral" userId="5a367701964fb6c7" providerId="LiveId" clId="{DD44A197-503E-4806-B5BB-1A615A2C0D49}" dt="2017-09-22T09:58:39.383" v="116" actId="1076"/>
          <ac:picMkLst>
            <pc:docMk/>
            <pc:sldMk cId="3383883476" sldId="382"/>
            <ac:picMk id="3" creationId="{00000000-0000-0000-0000-000000000000}"/>
          </ac:picMkLst>
        </pc:picChg>
      </pc:sldChg>
      <pc:sldChg chg="addSp modSp">
        <pc:chgData name="Raquel Sobral" userId="5a367701964fb6c7" providerId="LiveId" clId="{DD44A197-503E-4806-B5BB-1A615A2C0D49}" dt="2017-09-22T09:58:38.197" v="115" actId="20577"/>
        <pc:sldMkLst>
          <pc:docMk/>
          <pc:sldMk cId="638491843" sldId="383"/>
        </pc:sldMkLst>
        <pc:spChg chg="mod">
          <ac:chgData name="Raquel Sobral" userId="5a367701964fb6c7" providerId="LiveId" clId="{DD44A197-503E-4806-B5BB-1A615A2C0D49}" dt="2017-09-22T09:58:38.197" v="115" actId="20577"/>
          <ac:spMkLst>
            <pc:docMk/>
            <pc:sldMk cId="638491843" sldId="383"/>
            <ac:spMk id="14" creationId="{00000000-0000-0000-0000-000000000000}"/>
          </ac:spMkLst>
        </pc:spChg>
        <pc:spChg chg="mod">
          <ac:chgData name="Raquel Sobral" userId="5a367701964fb6c7" providerId="LiveId" clId="{DD44A197-503E-4806-B5BB-1A615A2C0D49}" dt="2017-09-22T09:58:38.197" v="115" actId="20577"/>
          <ac:spMkLst>
            <pc:docMk/>
            <pc:sldMk cId="638491843" sldId="383"/>
            <ac:spMk id="18" creationId="{00000000-0000-0000-0000-000000000000}"/>
          </ac:spMkLst>
        </pc:spChg>
        <pc:spChg chg="mod">
          <ac:chgData name="Raquel Sobral" userId="5a367701964fb6c7" providerId="LiveId" clId="{DD44A197-503E-4806-B5BB-1A615A2C0D49}" dt="2017-09-22T09:58:38.197" v="115" actId="20577"/>
          <ac:spMkLst>
            <pc:docMk/>
            <pc:sldMk cId="638491843" sldId="383"/>
            <ac:spMk id="23" creationId="{00000000-0000-0000-0000-000000000000}"/>
          </ac:spMkLst>
        </pc:spChg>
        <pc:spChg chg="add mod">
          <ac:chgData name="Raquel Sobral" userId="5a367701964fb6c7" providerId="LiveId" clId="{DD44A197-503E-4806-B5BB-1A615A2C0D49}" dt="2017-09-22T09:58:33.463" v="112" actId="20577"/>
          <ac:spMkLst>
            <pc:docMk/>
            <pc:sldMk cId="638491843" sldId="383"/>
            <ac:spMk id="28" creationId="{B64E8230-4FF5-4602-8175-CA168500FB94}"/>
          </ac:spMkLst>
        </pc:spChg>
        <pc:grpChg chg="mod ord">
          <ac:chgData name="Raquel Sobral" userId="5a367701964fb6c7" providerId="LiveId" clId="{DD44A197-503E-4806-B5BB-1A615A2C0D49}" dt="2017-09-22T09:58:36.549" v="114" actId="167"/>
          <ac:grpSpMkLst>
            <pc:docMk/>
            <pc:sldMk cId="638491843" sldId="383"/>
            <ac:grpSpMk id="3" creationId="{25525B43-5F3C-4E56-9442-BF075A2414DF}"/>
          </ac:grpSpMkLst>
        </pc:grpChg>
        <pc:grpChg chg="add mod">
          <ac:chgData name="Raquel Sobral" userId="5a367701964fb6c7" providerId="LiveId" clId="{DD44A197-503E-4806-B5BB-1A615A2C0D49}" dt="2017-09-22T09:58:38.197" v="115" actId="20577"/>
          <ac:grpSpMkLst>
            <pc:docMk/>
            <pc:sldMk cId="638491843" sldId="383"/>
            <ac:grpSpMk id="4" creationId="{ADAA1409-982F-43B6-AD7F-535A03505B1A}"/>
          </ac:grpSpMkLst>
        </pc:grpChg>
        <pc:picChg chg="mod">
          <ac:chgData name="Raquel Sobral" userId="5a367701964fb6c7" providerId="LiveId" clId="{DD44A197-503E-4806-B5BB-1A615A2C0D49}" dt="2017-09-22T09:51:18.362" v="105" actId="1076"/>
          <ac:picMkLst>
            <pc:docMk/>
            <pc:sldMk cId="638491843" sldId="383"/>
            <ac:picMk id="24" creationId="{2A6A67A9-46D5-4C5A-BD0F-56EDBAE8B67B}"/>
          </ac:picMkLst>
        </pc:picChg>
        <pc:picChg chg="add mod">
          <ac:chgData name="Raquel Sobral" userId="5a367701964fb6c7" providerId="LiveId" clId="{DD44A197-503E-4806-B5BB-1A615A2C0D49}" dt="2017-09-22T09:58:33.463" v="112" actId="20577"/>
          <ac:picMkLst>
            <pc:docMk/>
            <pc:sldMk cId="638491843" sldId="383"/>
            <ac:picMk id="25" creationId="{79B9C117-77FA-42E7-94BA-EFBEADE2A8D8}"/>
          </ac:picMkLst>
        </pc:picChg>
        <pc:picChg chg="mod">
          <ac:chgData name="Raquel Sobral" userId="5a367701964fb6c7" providerId="LiveId" clId="{DD44A197-503E-4806-B5BB-1A615A2C0D49}" dt="2017-09-22T09:58:38.197" v="115" actId="20577"/>
          <ac:picMkLst>
            <pc:docMk/>
            <pc:sldMk cId="638491843" sldId="383"/>
            <ac:picMk id="27" creationId="{E9051EDA-611B-4E5E-9455-C38A906CFD5D}"/>
          </ac:picMkLst>
        </pc:picChg>
        <pc:cxnChg chg="mod">
          <ac:chgData name="Raquel Sobral" userId="5a367701964fb6c7" providerId="LiveId" clId="{DD44A197-503E-4806-B5BB-1A615A2C0D49}" dt="2017-09-22T09:58:38.197" v="115" actId="20577"/>
          <ac:cxnSpMkLst>
            <pc:docMk/>
            <pc:sldMk cId="638491843" sldId="383"/>
            <ac:cxnSpMk id="17" creationId="{00000000-0000-0000-0000-000000000000}"/>
          </ac:cxnSpMkLst>
        </pc:cxnChg>
      </pc:sldChg>
      <pc:sldChg chg="modSp">
        <pc:chgData name="Raquel Sobral" userId="5a367701964fb6c7" providerId="LiveId" clId="{DD44A197-503E-4806-B5BB-1A615A2C0D49}" dt="2017-09-22T09:58:58.970" v="118" actId="20577"/>
        <pc:sldMkLst>
          <pc:docMk/>
          <pc:sldMk cId="1843003561" sldId="385"/>
        </pc:sldMkLst>
        <pc:spChg chg="mod">
          <ac:chgData name="Raquel Sobral" userId="5a367701964fb6c7" providerId="LiveId" clId="{DD44A197-503E-4806-B5BB-1A615A2C0D49}" dt="2017-09-22T09:58:58.970" v="118" actId="20577"/>
          <ac:spMkLst>
            <pc:docMk/>
            <pc:sldMk cId="1843003561" sldId="385"/>
            <ac:spMk id="16" creationId="{00000000-0000-0000-0000-000000000000}"/>
          </ac:spMkLst>
        </pc:spChg>
      </pc:sldChg>
      <pc:sldChg chg="addSp delSp modSp modAnim">
        <pc:chgData name="Raquel Sobral" userId="5a367701964fb6c7" providerId="LiveId" clId="{DD44A197-503E-4806-B5BB-1A615A2C0D49}" dt="2017-09-14T13:37:10.606" v="47" actId="1076"/>
        <pc:sldMkLst>
          <pc:docMk/>
          <pc:sldMk cId="1315158789" sldId="391"/>
        </pc:sldMkLst>
        <pc:spChg chg="del">
          <ac:chgData name="Raquel Sobral" userId="5a367701964fb6c7" providerId="LiveId" clId="{DD44A197-503E-4806-B5BB-1A615A2C0D49}" dt="2017-09-07T16:37:38.759" v="1" actId="478"/>
          <ac:spMkLst>
            <pc:docMk/>
            <pc:sldMk cId="1315158789" sldId="391"/>
            <ac:spMk id="8" creationId="{31F60393-8760-4FD4-BE4D-70C5565E6DEB}"/>
          </ac:spMkLst>
        </pc:spChg>
        <pc:picChg chg="del">
          <ac:chgData name="Raquel Sobral" userId="5a367701964fb6c7" providerId="LiveId" clId="{DD44A197-503E-4806-B5BB-1A615A2C0D49}" dt="2017-09-14T12:47:57.847" v="38" actId="478"/>
          <ac:picMkLst>
            <pc:docMk/>
            <pc:sldMk cId="1315158789" sldId="391"/>
            <ac:picMk id="3" creationId="{00000000-0000-0000-0000-000000000000}"/>
          </ac:picMkLst>
        </pc:picChg>
        <pc:picChg chg="add mod">
          <ac:chgData name="Raquel Sobral" userId="5a367701964fb6c7" providerId="LiveId" clId="{DD44A197-503E-4806-B5BB-1A615A2C0D49}" dt="2017-09-14T13:37:10.606" v="47" actId="1076"/>
          <ac:picMkLst>
            <pc:docMk/>
            <pc:sldMk cId="1315158789" sldId="391"/>
            <ac:picMk id="4" creationId="{30F59335-5854-40B4-98DC-18B38CD94134}"/>
          </ac:picMkLst>
        </pc:picChg>
      </pc:sldChg>
      <pc:sldChg chg="delSp">
        <pc:chgData name="Raquel Sobral" userId="5a367701964fb6c7" providerId="LiveId" clId="{DD44A197-503E-4806-B5BB-1A615A2C0D49}" dt="2017-09-14T12:53:49.697" v="39" actId="478"/>
        <pc:sldMkLst>
          <pc:docMk/>
          <pc:sldMk cId="1287574576" sldId="392"/>
        </pc:sldMkLst>
        <pc:spChg chg="del">
          <ac:chgData name="Raquel Sobral" userId="5a367701964fb6c7" providerId="LiveId" clId="{DD44A197-503E-4806-B5BB-1A615A2C0D49}" dt="2017-09-14T12:53:49.697" v="39" actId="478"/>
          <ac:spMkLst>
            <pc:docMk/>
            <pc:sldMk cId="1287574576" sldId="392"/>
            <ac:spMk id="9" creationId="{5A3EB55C-548A-4A36-8E32-0E0A8D3EA1BA}"/>
          </ac:spMkLst>
        </pc:spChg>
      </pc:sldChg>
      <pc:sldChg chg="delSp">
        <pc:chgData name="Raquel Sobral" userId="5a367701964fb6c7" providerId="LiveId" clId="{DD44A197-503E-4806-B5BB-1A615A2C0D49}" dt="2017-09-14T12:54:38.496" v="40" actId="478"/>
        <pc:sldMkLst>
          <pc:docMk/>
          <pc:sldMk cId="1300798095" sldId="393"/>
        </pc:sldMkLst>
        <pc:spChg chg="del">
          <ac:chgData name="Raquel Sobral" userId="5a367701964fb6c7" providerId="LiveId" clId="{DD44A197-503E-4806-B5BB-1A615A2C0D49}" dt="2017-09-14T12:54:38.496" v="40" actId="478"/>
          <ac:spMkLst>
            <pc:docMk/>
            <pc:sldMk cId="1300798095" sldId="393"/>
            <ac:spMk id="11" creationId="{99234B16-7153-4A6B-809F-0B3A808CDD31}"/>
          </ac:spMkLst>
        </pc:spChg>
      </pc:sldChg>
      <pc:sldChg chg="addSp delSp modSp">
        <pc:chgData name="Raquel Sobral" userId="5a367701964fb6c7" providerId="LiveId" clId="{DD44A197-503E-4806-B5BB-1A615A2C0D49}" dt="2017-09-14T12:55:47.495" v="41" actId="478"/>
        <pc:sldMkLst>
          <pc:docMk/>
          <pc:sldMk cId="1410693558" sldId="395"/>
        </pc:sldMkLst>
        <pc:spChg chg="del">
          <ac:chgData name="Raquel Sobral" userId="5a367701964fb6c7" providerId="LiveId" clId="{DD44A197-503E-4806-B5BB-1A615A2C0D49}" dt="2017-09-14T12:55:47.495" v="41" actId="478"/>
          <ac:spMkLst>
            <pc:docMk/>
            <pc:sldMk cId="1410693558" sldId="395"/>
            <ac:spMk id="9" creationId="{BCF55DFB-8B16-4EC9-994E-4441B74E3A42}"/>
          </ac:spMkLst>
        </pc:spChg>
        <pc:spChg chg="mod">
          <ac:chgData name="Raquel Sobral" userId="5a367701964fb6c7" providerId="LiveId" clId="{DD44A197-503E-4806-B5BB-1A615A2C0D49}" dt="2017-09-14T12:20:29.613" v="31" actId="14100"/>
          <ac:spMkLst>
            <pc:docMk/>
            <pc:sldMk cId="1410693558" sldId="395"/>
            <ac:spMk id="26" creationId="{00000000-0000-0000-0000-000000000000}"/>
          </ac:spMkLst>
        </pc:spChg>
        <pc:picChg chg="del">
          <ac:chgData name="Raquel Sobral" userId="5a367701964fb6c7" providerId="LiveId" clId="{DD44A197-503E-4806-B5BB-1A615A2C0D49}" dt="2017-09-14T12:19:58.811" v="2" actId="478"/>
          <ac:picMkLst>
            <pc:docMk/>
            <pc:sldMk cId="1410693558" sldId="395"/>
            <ac:picMk id="5" creationId="{00000000-0000-0000-0000-000000000000}"/>
          </ac:picMkLst>
        </pc:picChg>
        <pc:picChg chg="add ord">
          <ac:chgData name="Raquel Sobral" userId="5a367701964fb6c7" providerId="LiveId" clId="{DD44A197-503E-4806-B5BB-1A615A2C0D49}" dt="2017-09-14T12:20:20.154" v="4" actId="167"/>
          <ac:picMkLst>
            <pc:docMk/>
            <pc:sldMk cId="1410693558" sldId="395"/>
            <ac:picMk id="10" creationId="{EA4EBFDD-30DF-4B9F-8DAC-32FFCF48C650}"/>
          </ac:picMkLst>
        </pc:picChg>
      </pc:sldChg>
      <pc:sldChg chg="addSp delSp modSp add">
        <pc:chgData name="Raquel Sobral" userId="5a367701964fb6c7" providerId="LiveId" clId="{DD44A197-503E-4806-B5BB-1A615A2C0D49}" dt="2017-09-27T09:35:01.072" v="177" actId="14100"/>
        <pc:sldMkLst>
          <pc:docMk/>
          <pc:sldMk cId="2485133401" sldId="396"/>
        </pc:sldMkLst>
        <pc:spChg chg="add del mod">
          <ac:chgData name="Raquel Sobral" userId="5a367701964fb6c7" providerId="LiveId" clId="{DD44A197-503E-4806-B5BB-1A615A2C0D49}" dt="2017-09-27T09:34:11.720" v="146" actId="14100"/>
          <ac:spMkLst>
            <pc:docMk/>
            <pc:sldMk cId="2485133401" sldId="396"/>
            <ac:spMk id="5" creationId="{D716F142-6AB3-4FE7-B11D-12F1B1B654EB}"/>
          </ac:spMkLst>
        </pc:spChg>
        <pc:spChg chg="add mod">
          <ac:chgData name="Raquel Sobral" userId="5a367701964fb6c7" providerId="LiveId" clId="{DD44A197-503E-4806-B5BB-1A615A2C0D49}" dt="2017-09-27T09:34:30.557" v="171" actId="20577"/>
          <ac:spMkLst>
            <pc:docMk/>
            <pc:sldMk cId="2485133401" sldId="396"/>
            <ac:spMk id="6" creationId="{12D4E675-2BFA-4B18-80B4-73F9A8C92BFD}"/>
          </ac:spMkLst>
        </pc:spChg>
        <pc:spChg chg="mod">
          <ac:chgData name="Raquel Sobral" userId="5a367701964fb6c7" providerId="LiveId" clId="{DD44A197-503E-4806-B5BB-1A615A2C0D49}" dt="2017-09-27T09:34:07.156" v="142" actId="1076"/>
          <ac:spMkLst>
            <pc:docMk/>
            <pc:sldMk cId="2485133401" sldId="396"/>
            <ac:spMk id="22" creationId="{23BF97C0-BE39-4511-9A47-F0E05B290845}"/>
          </ac:spMkLst>
        </pc:spChg>
        <pc:spChg chg="add mod">
          <ac:chgData name="Raquel Sobral" userId="5a367701964fb6c7" providerId="LiveId" clId="{DD44A197-503E-4806-B5BB-1A615A2C0D49}" dt="2017-09-27T09:35:01.072" v="177" actId="14100"/>
          <ac:spMkLst>
            <pc:docMk/>
            <pc:sldMk cId="2485133401" sldId="396"/>
            <ac:spMk id="24" creationId="{4B20F321-9400-4074-8978-1C68B972EBA1}"/>
          </ac:spMkLst>
        </pc:spChg>
        <pc:grpChg chg="mod">
          <ac:chgData name="Raquel Sobral" userId="5a367701964fb6c7" providerId="LiveId" clId="{DD44A197-503E-4806-B5BB-1A615A2C0D49}" dt="2017-09-27T09:34:15.840" v="149" actId="1076"/>
          <ac:grpSpMkLst>
            <pc:docMk/>
            <pc:sldMk cId="2485133401" sldId="396"/>
            <ac:grpSpMk id="3" creationId="{28E1CC4C-B359-43B8-8315-CEC709C3007E}"/>
          </ac:grpSpMkLst>
        </pc:grpChg>
        <pc:picChg chg="mod">
          <ac:chgData name="Raquel Sobral" userId="5a367701964fb6c7" providerId="LiveId" clId="{DD44A197-503E-4806-B5BB-1A615A2C0D49}" dt="2017-09-27T09:34:53.661" v="175" actId="1076"/>
          <ac:picMkLst>
            <pc:docMk/>
            <pc:sldMk cId="2485133401" sldId="396"/>
            <ac:picMk id="17" creationId="{30CC7F86-F135-42F4-A230-6DDC4178B23B}"/>
          </ac:picMkLst>
        </pc:picChg>
        <pc:picChg chg="add mod">
          <ac:chgData name="Raquel Sobral" userId="5a367701964fb6c7" providerId="LiveId" clId="{DD44A197-503E-4806-B5BB-1A615A2C0D49}" dt="2017-09-27T09:34:11.455" v="144" actId="1076"/>
          <ac:picMkLst>
            <pc:docMk/>
            <pc:sldMk cId="2485133401" sldId="396"/>
            <ac:picMk id="23" creationId="{8F3B2585-F6A1-4C12-B41B-06FF7497279C}"/>
          </ac:picMkLst>
        </pc:picChg>
      </pc:sldChg>
      <pc:sldChg chg="add del">
        <pc:chgData name="Raquel Sobral" userId="5a367701964fb6c7" providerId="LiveId" clId="{DD44A197-503E-4806-B5BB-1A615A2C0D49}" dt="2017-09-27T09:33:04.905" v="127" actId="14100"/>
        <pc:sldMkLst>
          <pc:docMk/>
          <pc:sldMk cId="3666161432" sldId="396"/>
        </pc:sldMkLst>
      </pc:sldChg>
      <pc:sldChg chg="add del">
        <pc:chgData name="Raquel Sobral" userId="5a367701964fb6c7" providerId="LiveId" clId="{DD44A197-503E-4806-B5BB-1A615A2C0D49}" dt="2017-09-27T09:39:26.580" v="179" actId="2696"/>
        <pc:sldMkLst>
          <pc:docMk/>
          <pc:sldMk cId="31544371" sldId="397"/>
        </pc:sldMkLst>
      </pc:sldChg>
      <pc:sldChg chg="addSp modSp add">
        <pc:chgData name="Raquel Sobral" userId="5a367701964fb6c7" providerId="LiveId" clId="{DD44A197-503E-4806-B5BB-1A615A2C0D49}" dt="2017-09-27T09:40:59.816" v="216" actId="1076"/>
        <pc:sldMkLst>
          <pc:docMk/>
          <pc:sldMk cId="2235529895" sldId="397"/>
        </pc:sldMkLst>
        <pc:spChg chg="mod">
          <ac:chgData name="Raquel Sobral" userId="5a367701964fb6c7" providerId="LiveId" clId="{DD44A197-503E-4806-B5BB-1A615A2C0D49}" dt="2017-09-27T09:39:35.502" v="182" actId="14100"/>
          <ac:spMkLst>
            <pc:docMk/>
            <pc:sldMk cId="2235529895" sldId="397"/>
            <ac:spMk id="14" creationId="{00000000-0000-0000-0000-000000000000}"/>
          </ac:spMkLst>
        </pc:spChg>
        <pc:spChg chg="mod">
          <ac:chgData name="Raquel Sobral" userId="5a367701964fb6c7" providerId="LiveId" clId="{DD44A197-503E-4806-B5BB-1A615A2C0D49}" dt="2017-09-27T09:40:59.816" v="216" actId="1076"/>
          <ac:spMkLst>
            <pc:docMk/>
            <pc:sldMk cId="2235529895" sldId="397"/>
            <ac:spMk id="16" creationId="{00000000-0000-0000-0000-000000000000}"/>
          </ac:spMkLst>
        </pc:spChg>
        <pc:spChg chg="mod">
          <ac:chgData name="Raquel Sobral" userId="5a367701964fb6c7" providerId="LiveId" clId="{DD44A197-503E-4806-B5BB-1A615A2C0D49}" dt="2017-09-27T09:39:53.663" v="190" actId="1076"/>
          <ac:spMkLst>
            <pc:docMk/>
            <pc:sldMk cId="2235529895" sldId="397"/>
            <ac:spMk id="23" creationId="{00000000-0000-0000-0000-000000000000}"/>
          </ac:spMkLst>
        </pc:spChg>
        <pc:picChg chg="add mod">
          <ac:chgData name="Raquel Sobral" userId="5a367701964fb6c7" providerId="LiveId" clId="{DD44A197-503E-4806-B5BB-1A615A2C0D49}" dt="2017-09-27T09:40:48.968" v="194" actId="1076"/>
          <ac:picMkLst>
            <pc:docMk/>
            <pc:sldMk cId="2235529895" sldId="397"/>
            <ac:picMk id="25" creationId="{979A8E0B-F8E3-4362-8363-E5374B46302F}"/>
          </ac:picMkLst>
        </pc:picChg>
        <pc:picChg chg="mod">
          <ac:chgData name="Raquel Sobral" userId="5a367701964fb6c7" providerId="LiveId" clId="{DD44A197-503E-4806-B5BB-1A615A2C0D49}" dt="2017-09-27T09:39:51.374" v="189" actId="1076"/>
          <ac:picMkLst>
            <pc:docMk/>
            <pc:sldMk cId="2235529895" sldId="397"/>
            <ac:picMk id="27" creationId="{E9051EDA-611B-4E5E-9455-C38A906CFD5D}"/>
          </ac:picMkLst>
        </pc:picChg>
        <pc:cxnChg chg="mod">
          <ac:chgData name="Raquel Sobral" userId="5a367701964fb6c7" providerId="LiveId" clId="{DD44A197-503E-4806-B5BB-1A615A2C0D49}" dt="2017-09-27T09:39:57.268" v="191" actId="1076"/>
          <ac:cxnSpMkLst>
            <pc:docMk/>
            <pc:sldMk cId="2235529895" sldId="397"/>
            <ac:cxnSpMk id="22" creationId="{00000000-0000-0000-0000-000000000000}"/>
          </ac:cxnSpMkLst>
        </pc:cxnChg>
      </pc:sldChg>
    </pc:docChg>
  </pc:docChgLst>
  <pc:docChgLst>
    <pc:chgData userId="5a367701964fb6c7" providerId="LiveId" clId="{BBBF76E3-A702-4AFC-883D-97F971D9C471}"/>
    <pc:docChg chg="undo custSel modSld">
      <pc:chgData name="" userId="5a367701964fb6c7" providerId="LiveId" clId="{BBBF76E3-A702-4AFC-883D-97F971D9C471}" dt="2017-09-06T09:22:38.024" v="168" actId="1035"/>
      <pc:docMkLst>
        <pc:docMk/>
      </pc:docMkLst>
      <pc:sldChg chg="addSp delSp modSp">
        <pc:chgData name="" userId="5a367701964fb6c7" providerId="LiveId" clId="{BBBF76E3-A702-4AFC-883D-97F971D9C471}" dt="2017-09-06T09:09:49.627" v="7" actId="1076"/>
        <pc:sldMkLst>
          <pc:docMk/>
          <pc:sldMk cId="2065141396" sldId="379"/>
        </pc:sldMkLst>
        <pc:picChg chg="del">
          <ac:chgData name="" userId="5a367701964fb6c7" providerId="LiveId" clId="{BBBF76E3-A702-4AFC-883D-97F971D9C471}" dt="2017-09-06T09:09:41.075" v="0" actId="478"/>
          <ac:picMkLst>
            <pc:docMk/>
            <pc:sldMk cId="2065141396" sldId="379"/>
            <ac:picMk id="3" creationId="{00000000-0000-0000-0000-000000000000}"/>
          </ac:picMkLst>
        </pc:picChg>
        <pc:picChg chg="add mod">
          <ac:chgData name="" userId="5a367701964fb6c7" providerId="LiveId" clId="{BBBF76E3-A702-4AFC-883D-97F971D9C471}" dt="2017-09-06T09:09:49.627" v="7" actId="1076"/>
          <ac:picMkLst>
            <pc:docMk/>
            <pc:sldMk cId="2065141396" sldId="379"/>
            <ac:picMk id="4" creationId="{2771F83C-AF83-4A23-A3BF-C6C0AA5EF42B}"/>
          </ac:picMkLst>
        </pc:picChg>
      </pc:sldChg>
      <pc:sldChg chg="addSp delSp modSp">
        <pc:chgData name="" userId="5a367701964fb6c7" providerId="LiveId" clId="{BBBF76E3-A702-4AFC-883D-97F971D9C471}" dt="2017-09-06T09:12:30.066" v="38" actId="1076"/>
        <pc:sldMkLst>
          <pc:docMk/>
          <pc:sldMk cId="3722344606" sldId="380"/>
        </pc:sldMkLst>
        <pc:spChg chg="add del">
          <ac:chgData name="" userId="5a367701964fb6c7" providerId="LiveId" clId="{BBBF76E3-A702-4AFC-883D-97F971D9C471}" dt="2017-09-06T09:11:18.563" v="22" actId="1076"/>
          <ac:spMkLst>
            <pc:docMk/>
            <pc:sldMk cId="3722344606" sldId="380"/>
            <ac:spMk id="14" creationId="{8384791E-7FDB-4359-B60E-F740046FD58D}"/>
          </ac:spMkLst>
        </pc:spChg>
        <pc:spChg chg="add del">
          <ac:chgData name="" userId="5a367701964fb6c7" providerId="LiveId" clId="{BBBF76E3-A702-4AFC-883D-97F971D9C471}" dt="2017-09-06T09:11:18.563" v="22" actId="1076"/>
          <ac:spMkLst>
            <pc:docMk/>
            <pc:sldMk cId="3722344606" sldId="380"/>
            <ac:spMk id="16" creationId="{77A21589-A6D2-43CA-84FB-695603C19A92}"/>
          </ac:spMkLst>
        </pc:spChg>
        <pc:spChg chg="mod">
          <ac:chgData name="" userId="5a367701964fb6c7" providerId="LiveId" clId="{BBBF76E3-A702-4AFC-883D-97F971D9C471}" dt="2017-09-06T09:11:39.650" v="27" actId="1076"/>
          <ac:spMkLst>
            <pc:docMk/>
            <pc:sldMk cId="3722344606" sldId="380"/>
            <ac:spMk id="26" creationId="{00000000-0000-0000-0000-000000000000}"/>
          </ac:spMkLst>
        </pc:spChg>
        <pc:picChg chg="mod modCrop">
          <ac:chgData name="" userId="5a367701964fb6c7" providerId="LiveId" clId="{BBBF76E3-A702-4AFC-883D-97F971D9C471}" dt="2017-09-06T09:12:20.115" v="34" actId="1076"/>
          <ac:picMkLst>
            <pc:docMk/>
            <pc:sldMk cId="3722344606" sldId="380"/>
            <ac:picMk id="4" creationId="{00000000-0000-0000-0000-000000000000}"/>
          </ac:picMkLst>
        </pc:picChg>
        <pc:picChg chg="add del">
          <ac:chgData name="" userId="5a367701964fb6c7" providerId="LiveId" clId="{BBBF76E3-A702-4AFC-883D-97F971D9C471}" dt="2017-09-06T09:11:18.563" v="22" actId="1076"/>
          <ac:picMkLst>
            <pc:docMk/>
            <pc:sldMk cId="3722344606" sldId="380"/>
            <ac:picMk id="13" creationId="{C3D2C3EF-883B-46C1-87A7-7264B665A935}"/>
          </ac:picMkLst>
        </pc:picChg>
        <pc:picChg chg="mod modCrop">
          <ac:chgData name="" userId="5a367701964fb6c7" providerId="LiveId" clId="{BBBF76E3-A702-4AFC-883D-97F971D9C471}" dt="2017-09-06T09:12:30.066" v="38" actId="1076"/>
          <ac:picMkLst>
            <pc:docMk/>
            <pc:sldMk cId="3722344606" sldId="380"/>
            <ac:picMk id="15" creationId="{00000000-0000-0000-0000-000000000000}"/>
          </ac:picMkLst>
        </pc:picChg>
        <pc:picChg chg="add mod ord">
          <ac:chgData name="" userId="5a367701964fb6c7" providerId="LiveId" clId="{BBBF76E3-A702-4AFC-883D-97F971D9C471}" dt="2017-09-06T09:12:06.818" v="29" actId="1076"/>
          <ac:picMkLst>
            <pc:docMk/>
            <pc:sldMk cId="3722344606" sldId="380"/>
            <ac:picMk id="17" creationId="{0F8F07F7-1468-4B97-8D29-6F6F22431C85}"/>
          </ac:picMkLst>
        </pc:picChg>
        <pc:picChg chg="del">
          <ac:chgData name="" userId="5a367701964fb6c7" providerId="LiveId" clId="{BBBF76E3-A702-4AFC-883D-97F971D9C471}" dt="2017-09-06T09:11:27.160" v="23" actId="478"/>
          <ac:picMkLst>
            <pc:docMk/>
            <pc:sldMk cId="3722344606" sldId="380"/>
            <ac:picMk id="25" creationId="{00000000-0000-0000-0000-000000000000}"/>
          </ac:picMkLst>
        </pc:picChg>
      </pc:sldChg>
      <pc:sldChg chg="addSp delSp modSp">
        <pc:chgData name="" userId="5a367701964fb6c7" providerId="LiveId" clId="{BBBF76E3-A702-4AFC-883D-97F971D9C471}" dt="2017-09-06T09:21:25.027" v="144" actId="1076"/>
        <pc:sldMkLst>
          <pc:docMk/>
          <pc:sldMk cId="3310759044" sldId="381"/>
        </pc:sldMkLst>
        <pc:spChg chg="add del ord">
          <ac:chgData name="" userId="5a367701964fb6c7" providerId="LiveId" clId="{BBBF76E3-A702-4AFC-883D-97F971D9C471}" dt="2017-09-06T09:21:19.835" v="142" actId="478"/>
          <ac:spMkLst>
            <pc:docMk/>
            <pc:sldMk cId="3310759044" sldId="381"/>
            <ac:spMk id="15" creationId="{B37B7C12-EC8F-4795-9C24-51F86A47A1C5}"/>
          </ac:spMkLst>
        </pc:spChg>
        <pc:spChg chg="mod">
          <ac:chgData name="" userId="5a367701964fb6c7" providerId="LiveId" clId="{BBBF76E3-A702-4AFC-883D-97F971D9C471}" dt="2017-09-06T09:21:25.027" v="144" actId="1076"/>
          <ac:spMkLst>
            <pc:docMk/>
            <pc:sldMk cId="3310759044" sldId="381"/>
            <ac:spMk id="26" creationId="{00000000-0000-0000-0000-000000000000}"/>
          </ac:spMkLst>
        </pc:spChg>
        <pc:picChg chg="del">
          <ac:chgData name="" userId="5a367701964fb6c7" providerId="LiveId" clId="{BBBF76E3-A702-4AFC-883D-97F971D9C471}" dt="2017-09-06T09:21:12.243" v="138" actId="478"/>
          <ac:picMkLst>
            <pc:docMk/>
            <pc:sldMk cId="3310759044" sldId="381"/>
            <ac:picMk id="5" creationId="{00000000-0000-0000-0000-000000000000}"/>
          </ac:picMkLst>
        </pc:picChg>
        <pc:picChg chg="add mod ord">
          <ac:chgData name="" userId="5a367701964fb6c7" providerId="LiveId" clId="{BBBF76E3-A702-4AFC-883D-97F971D9C471}" dt="2017-09-06T09:21:18.313" v="141" actId="1076"/>
          <ac:picMkLst>
            <pc:docMk/>
            <pc:sldMk cId="3310759044" sldId="381"/>
            <ac:picMk id="12" creationId="{A78BE058-D40B-46FB-84A1-143AA3A9B6A3}"/>
          </ac:picMkLst>
        </pc:picChg>
      </pc:sldChg>
      <pc:sldChg chg="addSp delSp modSp">
        <pc:chgData name="" userId="5a367701964fb6c7" providerId="LiveId" clId="{BBBF76E3-A702-4AFC-883D-97F971D9C471}" dt="2017-09-06T09:21:08.714" v="137" actId="1076"/>
        <pc:sldMkLst>
          <pc:docMk/>
          <pc:sldMk cId="3383883476" sldId="382"/>
        </pc:sldMkLst>
        <pc:spChg chg="add del ord">
          <ac:chgData name="" userId="5a367701964fb6c7" providerId="LiveId" clId="{BBBF76E3-A702-4AFC-883D-97F971D9C471}" dt="2017-09-06T09:21:05.357" v="136" actId="478"/>
          <ac:spMkLst>
            <pc:docMk/>
            <pc:sldMk cId="3383883476" sldId="382"/>
            <ac:spMk id="13" creationId="{7DBFFEEC-4476-4741-9831-884E99AC4E82}"/>
          </ac:spMkLst>
        </pc:spChg>
        <pc:spChg chg="mod">
          <ac:chgData name="" userId="5a367701964fb6c7" providerId="LiveId" clId="{BBBF76E3-A702-4AFC-883D-97F971D9C471}" dt="2017-09-06T09:21:08.714" v="137" actId="1076"/>
          <ac:spMkLst>
            <pc:docMk/>
            <pc:sldMk cId="3383883476" sldId="382"/>
            <ac:spMk id="26" creationId="{00000000-0000-0000-0000-000000000000}"/>
          </ac:spMkLst>
        </pc:spChg>
        <pc:picChg chg="del">
          <ac:chgData name="" userId="5a367701964fb6c7" providerId="LiveId" clId="{BBBF76E3-A702-4AFC-883D-97F971D9C471}" dt="2017-09-06T09:20:59.775" v="133" actId="478"/>
          <ac:picMkLst>
            <pc:docMk/>
            <pc:sldMk cId="3383883476" sldId="382"/>
            <ac:picMk id="5" creationId="{00000000-0000-0000-0000-000000000000}"/>
          </ac:picMkLst>
        </pc:picChg>
        <pc:picChg chg="add ord">
          <ac:chgData name="" userId="5a367701964fb6c7" providerId="LiveId" clId="{BBBF76E3-A702-4AFC-883D-97F971D9C471}" dt="2017-09-06T09:21:02.312" v="135" actId="167"/>
          <ac:picMkLst>
            <pc:docMk/>
            <pc:sldMk cId="3383883476" sldId="382"/>
            <ac:picMk id="12" creationId="{1FA6CA3C-4456-4635-9053-D241809843E7}"/>
          </ac:picMkLst>
        </pc:picChg>
      </pc:sldChg>
      <pc:sldChg chg="addSp delSp modSp">
        <pc:chgData name="" userId="5a367701964fb6c7" providerId="LiveId" clId="{BBBF76E3-A702-4AFC-883D-97F971D9C471}" dt="2017-09-06T09:14:06.546" v="60" actId="1076"/>
        <pc:sldMkLst>
          <pc:docMk/>
          <pc:sldMk cId="638491843" sldId="383"/>
        </pc:sldMkLst>
        <pc:spChg chg="mod">
          <ac:chgData name="" userId="5a367701964fb6c7" providerId="LiveId" clId="{BBBF76E3-A702-4AFC-883D-97F971D9C471}" dt="2017-09-06T09:14:06.546" v="60" actId="1076"/>
          <ac:spMkLst>
            <pc:docMk/>
            <pc:sldMk cId="638491843" sldId="383"/>
            <ac:spMk id="14" creationId="{00000000-0000-0000-0000-000000000000}"/>
          </ac:spMkLst>
        </pc:spChg>
        <pc:spChg chg="mod">
          <ac:chgData name="" userId="5a367701964fb6c7" providerId="LiveId" clId="{BBBF76E3-A702-4AFC-883D-97F971D9C471}" dt="2017-09-06T09:14:06.546" v="60" actId="1076"/>
          <ac:spMkLst>
            <pc:docMk/>
            <pc:sldMk cId="638491843" sldId="383"/>
            <ac:spMk id="23" creationId="{00000000-0000-0000-0000-000000000000}"/>
          </ac:spMkLst>
        </pc:spChg>
        <pc:spChg chg="mod">
          <ac:chgData name="" userId="5a367701964fb6c7" providerId="LiveId" clId="{BBBF76E3-A702-4AFC-883D-97F971D9C471}" dt="2017-09-06T09:13:21.387" v="50" actId="1076"/>
          <ac:spMkLst>
            <pc:docMk/>
            <pc:sldMk cId="638491843" sldId="383"/>
            <ac:spMk id="26" creationId="{00000000-0000-0000-0000-000000000000}"/>
          </ac:spMkLst>
        </pc:spChg>
        <pc:grpChg chg="add mod ord">
          <ac:chgData name="" userId="5a367701964fb6c7" providerId="LiveId" clId="{BBBF76E3-A702-4AFC-883D-97F971D9C471}" dt="2017-09-06T09:13:56.754" v="59" actId="167"/>
          <ac:grpSpMkLst>
            <pc:docMk/>
            <pc:sldMk cId="638491843" sldId="383"/>
            <ac:grpSpMk id="3" creationId="{25525B43-5F3C-4E56-9442-BF075A2414DF}"/>
          </ac:grpSpMkLst>
        </pc:grpChg>
        <pc:picChg chg="mod">
          <ac:chgData name="" userId="5a367701964fb6c7" providerId="LiveId" clId="{BBBF76E3-A702-4AFC-883D-97F971D9C471}" dt="2017-09-06T09:13:48.223" v="57" actId="1076"/>
          <ac:picMkLst>
            <pc:docMk/>
            <pc:sldMk cId="638491843" sldId="383"/>
            <ac:picMk id="6" creationId="{00000000-0000-0000-0000-000000000000}"/>
          </ac:picMkLst>
        </pc:picChg>
        <pc:picChg chg="add mod ord">
          <ac:chgData name="" userId="5a367701964fb6c7" providerId="LiveId" clId="{BBBF76E3-A702-4AFC-883D-97F971D9C471}" dt="2017-09-06T09:12:54.692" v="43" actId="1076"/>
          <ac:picMkLst>
            <pc:docMk/>
            <pc:sldMk cId="638491843" sldId="383"/>
            <ac:picMk id="15" creationId="{4155C9F2-C659-4481-9B65-0F7239168C13}"/>
          </ac:picMkLst>
        </pc:picChg>
        <pc:picChg chg="add mod ord">
          <ac:chgData name="" userId="5a367701964fb6c7" providerId="LiveId" clId="{BBBF76E3-A702-4AFC-883D-97F971D9C471}" dt="2017-09-06T09:13:18.507" v="49" actId="1076"/>
          <ac:picMkLst>
            <pc:docMk/>
            <pc:sldMk cId="638491843" sldId="383"/>
            <ac:picMk id="24" creationId="{2A6A67A9-46D5-4C5A-BD0F-56EDBAE8B67B}"/>
          </ac:picMkLst>
        </pc:picChg>
        <pc:picChg chg="del">
          <ac:chgData name="" userId="5a367701964fb6c7" providerId="LiveId" clId="{BBBF76E3-A702-4AFC-883D-97F971D9C471}" dt="2017-09-06T09:13:14.720" v="48" actId="478"/>
          <ac:picMkLst>
            <pc:docMk/>
            <pc:sldMk cId="638491843" sldId="383"/>
            <ac:picMk id="25" creationId="{00000000-0000-0000-0000-000000000000}"/>
          </ac:picMkLst>
        </pc:picChg>
        <pc:picChg chg="add mod ord">
          <ac:chgData name="" userId="5a367701964fb6c7" providerId="LiveId" clId="{BBBF76E3-A702-4AFC-883D-97F971D9C471}" dt="2017-09-06T09:13:38.231" v="55" actId="167"/>
          <ac:picMkLst>
            <pc:docMk/>
            <pc:sldMk cId="638491843" sldId="383"/>
            <ac:picMk id="27" creationId="{E9051EDA-611B-4E5E-9455-C38A906CFD5D}"/>
          </ac:picMkLst>
        </pc:picChg>
        <pc:cxnChg chg="mod">
          <ac:chgData name="" userId="5a367701964fb6c7" providerId="LiveId" clId="{BBBF76E3-A702-4AFC-883D-97F971D9C471}" dt="2017-09-06T09:14:06.546" v="60" actId="1076"/>
          <ac:cxnSpMkLst>
            <pc:docMk/>
            <pc:sldMk cId="638491843" sldId="383"/>
            <ac:cxnSpMk id="22" creationId="{00000000-0000-0000-0000-000000000000}"/>
          </ac:cxnSpMkLst>
        </pc:cxnChg>
      </pc:sldChg>
      <pc:sldChg chg="addSp delSp modSp">
        <pc:chgData name="" userId="5a367701964fb6c7" providerId="LiveId" clId="{BBBF76E3-A702-4AFC-883D-97F971D9C471}" dt="2017-09-06T09:10:37.946" v="13" actId="1076"/>
        <pc:sldMkLst>
          <pc:docMk/>
          <pc:sldMk cId="2214139228" sldId="384"/>
        </pc:sldMkLst>
        <pc:spChg chg="del">
          <ac:chgData name="" userId="5a367701964fb6c7" providerId="LiveId" clId="{BBBF76E3-A702-4AFC-883D-97F971D9C471}" dt="2017-09-06T09:10:08.690" v="8" actId="478"/>
          <ac:spMkLst>
            <pc:docMk/>
            <pc:sldMk cId="2214139228" sldId="384"/>
            <ac:spMk id="6" creationId="{00000000-0000-0000-0000-000000000000}"/>
          </ac:spMkLst>
        </pc:spChg>
        <pc:spChg chg="add">
          <ac:chgData name="" userId="5a367701964fb6c7" providerId="LiveId" clId="{BBBF76E3-A702-4AFC-883D-97F971D9C471}" dt="2017-09-06T09:10:12.513" v="10" actId="1076"/>
          <ac:spMkLst>
            <pc:docMk/>
            <pc:sldMk cId="2214139228" sldId="384"/>
            <ac:spMk id="11" creationId="{43CEEF10-D03F-4121-AA8E-BBA87B497A09}"/>
          </ac:spMkLst>
        </pc:spChg>
        <pc:spChg chg="add">
          <ac:chgData name="" userId="5a367701964fb6c7" providerId="LiveId" clId="{BBBF76E3-A702-4AFC-883D-97F971D9C471}" dt="2017-09-06T09:10:12.513" v="10" actId="1076"/>
          <ac:spMkLst>
            <pc:docMk/>
            <pc:sldMk cId="2214139228" sldId="384"/>
            <ac:spMk id="12" creationId="{58E40059-78CD-43C0-987D-BE10B75A3D86}"/>
          </ac:spMkLst>
        </pc:spChg>
        <pc:spChg chg="mod">
          <ac:chgData name="" userId="5a367701964fb6c7" providerId="LiveId" clId="{BBBF76E3-A702-4AFC-883D-97F971D9C471}" dt="2017-09-06T09:10:37.946" v="13" actId="1076"/>
          <ac:spMkLst>
            <pc:docMk/>
            <pc:sldMk cId="2214139228" sldId="384"/>
            <ac:spMk id="23" creationId="{00000000-0000-0000-0000-000000000000}"/>
          </ac:spMkLst>
        </pc:spChg>
        <pc:spChg chg="del">
          <ac:chgData name="" userId="5a367701964fb6c7" providerId="LiveId" clId="{BBBF76E3-A702-4AFC-883D-97F971D9C471}" dt="2017-09-06T09:10:08.690" v="8" actId="478"/>
          <ac:spMkLst>
            <pc:docMk/>
            <pc:sldMk cId="2214139228" sldId="384"/>
            <ac:spMk id="26" creationId="{00000000-0000-0000-0000-000000000000}"/>
          </ac:spMkLst>
        </pc:spChg>
        <pc:spChg chg="del">
          <ac:chgData name="" userId="5a367701964fb6c7" providerId="LiveId" clId="{BBBF76E3-A702-4AFC-883D-97F971D9C471}" dt="2017-09-06T09:10:08.690" v="8" actId="478"/>
          <ac:spMkLst>
            <pc:docMk/>
            <pc:sldMk cId="2214139228" sldId="384"/>
            <ac:spMk id="27" creationId="{00000000-0000-0000-0000-000000000000}"/>
          </ac:spMkLst>
        </pc:spChg>
        <pc:picChg chg="del">
          <ac:chgData name="" userId="5a367701964fb6c7" providerId="LiveId" clId="{BBBF76E3-A702-4AFC-883D-97F971D9C471}" dt="2017-09-06T09:10:11.990" v="9" actId="478"/>
          <ac:picMkLst>
            <pc:docMk/>
            <pc:sldMk cId="2214139228" sldId="384"/>
            <ac:picMk id="5" creationId="{00000000-0000-0000-0000-000000000000}"/>
          </ac:picMkLst>
        </pc:picChg>
        <pc:picChg chg="add">
          <ac:chgData name="" userId="5a367701964fb6c7" providerId="LiveId" clId="{BBBF76E3-A702-4AFC-883D-97F971D9C471}" dt="2017-09-06T09:10:12.513" v="10" actId="1076"/>
          <ac:picMkLst>
            <pc:docMk/>
            <pc:sldMk cId="2214139228" sldId="384"/>
            <ac:picMk id="10" creationId="{470522EA-A2E8-474A-A054-989EB76DB5EA}"/>
          </ac:picMkLst>
        </pc:picChg>
        <pc:picChg chg="mod modCrop">
          <ac:chgData name="" userId="5a367701964fb6c7" providerId="LiveId" clId="{BBBF76E3-A702-4AFC-883D-97F971D9C471}" dt="2017-09-06T09:10:37.946" v="13" actId="1076"/>
          <ac:picMkLst>
            <pc:docMk/>
            <pc:sldMk cId="2214139228" sldId="384"/>
            <ac:picMk id="31" creationId="{00000000-0000-0000-0000-000000000000}"/>
          </ac:picMkLst>
        </pc:picChg>
        <pc:cxnChg chg="mod">
          <ac:chgData name="" userId="5a367701964fb6c7" providerId="LiveId" clId="{BBBF76E3-A702-4AFC-883D-97F971D9C471}" dt="2017-09-06T09:10:37.946" v="13" actId="1076"/>
          <ac:cxnSpMkLst>
            <pc:docMk/>
            <pc:sldMk cId="2214139228" sldId="384"/>
            <ac:cxnSpMk id="28" creationId="{00000000-0000-0000-0000-000000000000}"/>
          </ac:cxnSpMkLst>
        </pc:cxnChg>
      </pc:sldChg>
      <pc:sldChg chg="addSp delSp modSp">
        <pc:chgData name="" userId="5a367701964fb6c7" providerId="LiveId" clId="{BBBF76E3-A702-4AFC-883D-97F971D9C471}" dt="2017-09-06T09:17:16.766" v="103" actId="1035"/>
        <pc:sldMkLst>
          <pc:docMk/>
          <pc:sldMk cId="1843003561" sldId="385"/>
        </pc:sldMkLst>
        <pc:spChg chg="mod ord">
          <ac:chgData name="" userId="5a367701964fb6c7" providerId="LiveId" clId="{BBBF76E3-A702-4AFC-883D-97F971D9C471}" dt="2017-09-06T09:16:18.667" v="89" actId="1076"/>
          <ac:spMkLst>
            <pc:docMk/>
            <pc:sldMk cId="1843003561" sldId="385"/>
            <ac:spMk id="14" creationId="{00000000-0000-0000-0000-000000000000}"/>
          </ac:spMkLst>
        </pc:spChg>
        <pc:spChg chg="mod">
          <ac:chgData name="" userId="5a367701964fb6c7" providerId="LiveId" clId="{BBBF76E3-A702-4AFC-883D-97F971D9C471}" dt="2017-09-06T09:16:20.266" v="90" actId="1076"/>
          <ac:spMkLst>
            <pc:docMk/>
            <pc:sldMk cId="1843003561" sldId="385"/>
            <ac:spMk id="23" creationId="{00000000-0000-0000-0000-000000000000}"/>
          </ac:spMkLst>
        </pc:spChg>
        <pc:spChg chg="mod">
          <ac:chgData name="" userId="5a367701964fb6c7" providerId="LiveId" clId="{BBBF76E3-A702-4AFC-883D-97F971D9C471}" dt="2017-09-06T09:15:06.851" v="67" actId="1076"/>
          <ac:spMkLst>
            <pc:docMk/>
            <pc:sldMk cId="1843003561" sldId="385"/>
            <ac:spMk id="26" creationId="{00000000-0000-0000-0000-000000000000}"/>
          </ac:spMkLst>
        </pc:spChg>
        <pc:spChg chg="mod">
          <ac:chgData name="" userId="5a367701964fb6c7" providerId="LiveId" clId="{BBBF76E3-A702-4AFC-883D-97F971D9C471}" dt="2017-09-06T09:16:27.610" v="92" actId="1076"/>
          <ac:spMkLst>
            <pc:docMk/>
            <pc:sldMk cId="1843003561" sldId="385"/>
            <ac:spMk id="30" creationId="{00000000-0000-0000-0000-000000000000}"/>
          </ac:spMkLst>
        </pc:spChg>
        <pc:grpChg chg="add mod">
          <ac:chgData name="" userId="5a367701964fb6c7" providerId="LiveId" clId="{BBBF76E3-A702-4AFC-883D-97F971D9C471}" dt="2017-09-06T09:17:16.766" v="103" actId="1035"/>
          <ac:grpSpMkLst>
            <pc:docMk/>
            <pc:sldMk cId="1843003561" sldId="385"/>
            <ac:grpSpMk id="4" creationId="{DCC7E249-D1FB-4C04-B6E1-4C54BE801ACA}"/>
          </ac:grpSpMkLst>
        </pc:grpChg>
        <pc:grpChg chg="add mod">
          <ac:chgData name="" userId="5a367701964fb6c7" providerId="LiveId" clId="{BBBF76E3-A702-4AFC-883D-97F971D9C471}" dt="2017-09-06T09:17:16.766" v="103" actId="1035"/>
          <ac:grpSpMkLst>
            <pc:docMk/>
            <pc:sldMk cId="1843003561" sldId="385"/>
            <ac:grpSpMk id="6" creationId="{60DE7972-F507-4EF0-9E43-07AD8EE8152B}"/>
          </ac:grpSpMkLst>
        </pc:grpChg>
        <pc:picChg chg="mod">
          <ac:chgData name="" userId="5a367701964fb6c7" providerId="LiveId" clId="{BBBF76E3-A702-4AFC-883D-97F971D9C471}" dt="2017-09-06T09:16:23.163" v="91" actId="1035"/>
          <ac:picMkLst>
            <pc:docMk/>
            <pc:sldMk cId="1843003561" sldId="385"/>
            <ac:picMk id="3" creationId="{00000000-0000-0000-0000-000000000000}"/>
          </ac:picMkLst>
        </pc:picChg>
        <pc:picChg chg="add mod">
          <ac:chgData name="" userId="5a367701964fb6c7" providerId="LiveId" clId="{BBBF76E3-A702-4AFC-883D-97F971D9C471}" dt="2017-09-06T09:17:16.766" v="103" actId="1035"/>
          <ac:picMkLst>
            <pc:docMk/>
            <pc:sldMk cId="1843003561" sldId="385"/>
            <ac:picMk id="5" creationId="{1E7BA052-64FC-42FC-869A-E8A7C7897F74}"/>
          </ac:picMkLst>
        </pc:picChg>
        <pc:picChg chg="add mod ord">
          <ac:chgData name="" userId="5a367701964fb6c7" providerId="LiveId" clId="{BBBF76E3-A702-4AFC-883D-97F971D9C471}" dt="2017-09-06T09:15:06.851" v="67" actId="1076"/>
          <ac:picMkLst>
            <pc:docMk/>
            <pc:sldMk cId="1843003561" sldId="385"/>
            <ac:picMk id="24" creationId="{7B1B4993-D98C-4672-AEA2-9710AEC5A53D}"/>
          </ac:picMkLst>
        </pc:picChg>
        <pc:picChg chg="del">
          <ac:chgData name="" userId="5a367701964fb6c7" providerId="LiveId" clId="{BBBF76E3-A702-4AFC-883D-97F971D9C471}" dt="2017-09-06T09:15:01.678" v="65" actId="478"/>
          <ac:picMkLst>
            <pc:docMk/>
            <pc:sldMk cId="1843003561" sldId="385"/>
            <ac:picMk id="25" creationId="{00000000-0000-0000-0000-000000000000}"/>
          </ac:picMkLst>
        </pc:picChg>
        <pc:picChg chg="add mod ord">
          <ac:chgData name="" userId="5a367701964fb6c7" providerId="LiveId" clId="{BBBF76E3-A702-4AFC-883D-97F971D9C471}" dt="2017-09-06T09:16:23.163" v="91" actId="1035"/>
          <ac:picMkLst>
            <pc:docMk/>
            <pc:sldMk cId="1843003561" sldId="385"/>
            <ac:picMk id="27" creationId="{FEA5F799-027F-4FF4-AE76-C16E1788416D}"/>
          </ac:picMkLst>
        </pc:picChg>
        <pc:cxnChg chg="mod ord">
          <ac:chgData name="" userId="5a367701964fb6c7" providerId="LiveId" clId="{BBBF76E3-A702-4AFC-883D-97F971D9C471}" dt="2017-09-06T09:16:18.667" v="89" actId="1076"/>
          <ac:cxnSpMkLst>
            <pc:docMk/>
            <pc:sldMk cId="1843003561" sldId="385"/>
            <ac:cxnSpMk id="22" creationId="{00000000-0000-0000-0000-000000000000}"/>
          </ac:cxnSpMkLst>
        </pc:cxnChg>
        <pc:cxnChg chg="mod ord">
          <ac:chgData name="" userId="5a367701964fb6c7" providerId="LiveId" clId="{BBBF76E3-A702-4AFC-883D-97F971D9C471}" dt="2017-09-06T09:15:36.842" v="75" actId="1076"/>
          <ac:cxnSpMkLst>
            <pc:docMk/>
            <pc:sldMk cId="1843003561" sldId="385"/>
            <ac:cxnSpMk id="28" creationId="{00000000-0000-0000-0000-000000000000}"/>
          </ac:cxnSpMkLst>
        </pc:cxnChg>
      </pc:sldChg>
      <pc:sldChg chg="addSp delSp">
        <pc:chgData name="" userId="5a367701964fb6c7" providerId="LiveId" clId="{BBBF76E3-A702-4AFC-883D-97F971D9C471}" dt="2017-09-06T09:17:46.442" v="106" actId="1035"/>
        <pc:sldMkLst>
          <pc:docMk/>
          <pc:sldMk cId="4049457908" sldId="386"/>
        </pc:sldMkLst>
        <pc:spChg chg="del">
          <ac:chgData name="" userId="5a367701964fb6c7" providerId="LiveId" clId="{BBBF76E3-A702-4AFC-883D-97F971D9C471}" dt="2017-09-06T09:17:41.816" v="105" actId="478"/>
          <ac:spMkLst>
            <pc:docMk/>
            <pc:sldMk cId="4049457908" sldId="386"/>
            <ac:spMk id="26" creationId="{00000000-0000-0000-0000-000000000000}"/>
          </ac:spMkLst>
        </pc:spChg>
        <pc:spChg chg="add">
          <ac:chgData name="" userId="5a367701964fb6c7" providerId="LiveId" clId="{BBBF76E3-A702-4AFC-883D-97F971D9C471}" dt="2017-09-06T09:17:46.442" v="106" actId="1035"/>
          <ac:spMkLst>
            <pc:docMk/>
            <pc:sldMk cId="4049457908" sldId="386"/>
            <ac:spMk id="28" creationId="{14A8E552-48D7-40FB-AD68-8F81A69AA27D}"/>
          </ac:spMkLst>
        </pc:spChg>
        <pc:picChg chg="add">
          <ac:chgData name="" userId="5a367701964fb6c7" providerId="LiveId" clId="{BBBF76E3-A702-4AFC-883D-97F971D9C471}" dt="2017-09-06T09:17:46.442" v="106" actId="1035"/>
          <ac:picMkLst>
            <pc:docMk/>
            <pc:sldMk cId="4049457908" sldId="386"/>
            <ac:picMk id="23" creationId="{224A45C5-3600-402C-982C-42E4B30D5499}"/>
          </ac:picMkLst>
        </pc:picChg>
        <pc:picChg chg="del">
          <ac:chgData name="" userId="5a367701964fb6c7" providerId="LiveId" clId="{BBBF76E3-A702-4AFC-883D-97F971D9C471}" dt="2017-09-06T09:17:39.745" v="104" actId="478"/>
          <ac:picMkLst>
            <pc:docMk/>
            <pc:sldMk cId="4049457908" sldId="386"/>
            <ac:picMk id="25" creationId="{00000000-0000-0000-0000-000000000000}"/>
          </ac:picMkLst>
        </pc:picChg>
      </pc:sldChg>
      <pc:sldChg chg="addSp delSp modSp">
        <pc:chgData name="" userId="5a367701964fb6c7" providerId="LiveId" clId="{BBBF76E3-A702-4AFC-883D-97F971D9C471}" dt="2017-09-06T09:18:31.370" v="113" actId="1076"/>
        <pc:sldMkLst>
          <pc:docMk/>
          <pc:sldMk cId="2160657813" sldId="387"/>
        </pc:sldMkLst>
        <pc:spChg chg="add">
          <ac:chgData name="" userId="5a367701964fb6c7" providerId="LiveId" clId="{BBBF76E3-A702-4AFC-883D-97F971D9C471}" dt="2017-09-06T09:18:00.248" v="111" actId="1076"/>
          <ac:spMkLst>
            <pc:docMk/>
            <pc:sldMk cId="2160657813" sldId="387"/>
            <ac:spMk id="17" creationId="{06095646-AB71-4262-9ABA-1CE3A6C5FF43}"/>
          </ac:spMkLst>
        </pc:spChg>
        <pc:spChg chg="del">
          <ac:chgData name="" userId="5a367701964fb6c7" providerId="LiveId" clId="{BBBF76E3-A702-4AFC-883D-97F971D9C471}" dt="2017-09-06T09:17:59.977" v="110" actId="478"/>
          <ac:spMkLst>
            <pc:docMk/>
            <pc:sldMk cId="2160657813" sldId="387"/>
            <ac:spMk id="26" creationId="{00000000-0000-0000-0000-000000000000}"/>
          </ac:spMkLst>
        </pc:spChg>
        <pc:spChg chg="mod">
          <ac:chgData name="" userId="5a367701964fb6c7" providerId="LiveId" clId="{BBBF76E3-A702-4AFC-883D-97F971D9C471}" dt="2017-09-06T09:18:31.370" v="113" actId="1076"/>
          <ac:spMkLst>
            <pc:docMk/>
            <pc:sldMk cId="2160657813" sldId="387"/>
            <ac:spMk id="38" creationId="{00000000-0000-0000-0000-000000000000}"/>
          </ac:spMkLst>
        </pc:spChg>
        <pc:picChg chg="mod">
          <ac:chgData name="" userId="5a367701964fb6c7" providerId="LiveId" clId="{BBBF76E3-A702-4AFC-883D-97F971D9C471}" dt="2017-09-06T09:18:31.370" v="113" actId="1076"/>
          <ac:picMkLst>
            <pc:docMk/>
            <pc:sldMk cId="2160657813" sldId="387"/>
            <ac:picMk id="5" creationId="{00000000-0000-0000-0000-000000000000}"/>
          </ac:picMkLst>
        </pc:picChg>
        <pc:picChg chg="mod modCrop">
          <ac:chgData name="" userId="5a367701964fb6c7" providerId="LiveId" clId="{BBBF76E3-A702-4AFC-883D-97F971D9C471}" dt="2017-09-06T09:18:31.370" v="113" actId="1076"/>
          <ac:picMkLst>
            <pc:docMk/>
            <pc:sldMk cId="2160657813" sldId="387"/>
            <ac:picMk id="11" creationId="{00000000-0000-0000-0000-000000000000}"/>
          </ac:picMkLst>
        </pc:picChg>
        <pc:picChg chg="add">
          <ac:chgData name="" userId="5a367701964fb6c7" providerId="LiveId" clId="{BBBF76E3-A702-4AFC-883D-97F971D9C471}" dt="2017-09-06T09:18:00.248" v="111" actId="1076"/>
          <ac:picMkLst>
            <pc:docMk/>
            <pc:sldMk cId="2160657813" sldId="387"/>
            <ac:picMk id="15" creationId="{6F5F488A-30B4-448D-919F-19B6A63692E2}"/>
          </ac:picMkLst>
        </pc:picChg>
        <pc:picChg chg="del">
          <ac:chgData name="" userId="5a367701964fb6c7" providerId="LiveId" clId="{BBBF76E3-A702-4AFC-883D-97F971D9C471}" dt="2017-09-06T09:17:59.977" v="110" actId="478"/>
          <ac:picMkLst>
            <pc:docMk/>
            <pc:sldMk cId="2160657813" sldId="387"/>
            <ac:picMk id="25" creationId="{00000000-0000-0000-0000-000000000000}"/>
          </ac:picMkLst>
        </pc:picChg>
        <pc:cxnChg chg="mod">
          <ac:chgData name="" userId="5a367701964fb6c7" providerId="LiveId" clId="{BBBF76E3-A702-4AFC-883D-97F971D9C471}" dt="2017-09-06T09:18:31.370" v="113" actId="1076"/>
          <ac:cxnSpMkLst>
            <pc:docMk/>
            <pc:sldMk cId="2160657813" sldId="387"/>
            <ac:cxnSpMk id="39" creationId="{00000000-0000-0000-0000-000000000000}"/>
          </ac:cxnSpMkLst>
        </pc:cxnChg>
      </pc:sldChg>
      <pc:sldChg chg="addSp delSp modSp">
        <pc:chgData name="" userId="5a367701964fb6c7" providerId="LiveId" clId="{BBBF76E3-A702-4AFC-883D-97F971D9C471}" dt="2017-09-06T09:22:25.523" v="161" actId="1035"/>
        <pc:sldMkLst>
          <pc:docMk/>
          <pc:sldMk cId="2499839105" sldId="388"/>
        </pc:sldMkLst>
        <pc:spChg chg="add">
          <ac:chgData name="" userId="5a367701964fb6c7" providerId="LiveId" clId="{BBBF76E3-A702-4AFC-883D-97F971D9C471}" dt="2017-09-06T09:18:56.628" v="116" actId="1035"/>
          <ac:spMkLst>
            <pc:docMk/>
            <pc:sldMk cId="2499839105" sldId="388"/>
            <ac:spMk id="13" creationId="{ECC750DB-815F-47B0-AF27-C4EF93B2C019}"/>
          </ac:spMkLst>
        </pc:spChg>
        <pc:spChg chg="del">
          <ac:chgData name="" userId="5a367701964fb6c7" providerId="LiveId" clId="{BBBF76E3-A702-4AFC-883D-97F971D9C471}" dt="2017-09-06T09:18:55.112" v="114" actId="478"/>
          <ac:spMkLst>
            <pc:docMk/>
            <pc:sldMk cId="2499839105" sldId="388"/>
            <ac:spMk id="26" creationId="{00000000-0000-0000-0000-000000000000}"/>
          </ac:spMkLst>
        </pc:spChg>
        <pc:grpChg chg="add mod">
          <ac:chgData name="" userId="5a367701964fb6c7" providerId="LiveId" clId="{BBBF76E3-A702-4AFC-883D-97F971D9C471}" dt="2017-09-06T09:22:25.523" v="161" actId="1035"/>
          <ac:grpSpMkLst>
            <pc:docMk/>
            <pc:sldMk cId="2499839105" sldId="388"/>
            <ac:grpSpMk id="5" creationId="{C47B4031-382C-4B26-8F05-DE65B72D16FF}"/>
          </ac:grpSpMkLst>
        </pc:grpChg>
        <pc:picChg chg="mod modCrop">
          <ac:chgData name="" userId="5a367701964fb6c7" providerId="LiveId" clId="{BBBF76E3-A702-4AFC-883D-97F971D9C471}" dt="2017-09-06T09:22:25.523" v="161" actId="1035"/>
          <ac:picMkLst>
            <pc:docMk/>
            <pc:sldMk cId="2499839105" sldId="388"/>
            <ac:picMk id="3" creationId="{00000000-0000-0000-0000-000000000000}"/>
          </ac:picMkLst>
        </pc:picChg>
        <pc:picChg chg="add mod">
          <ac:chgData name="" userId="5a367701964fb6c7" providerId="LiveId" clId="{BBBF76E3-A702-4AFC-883D-97F971D9C471}" dt="2017-09-06T09:22:25.523" v="161" actId="1035"/>
          <ac:picMkLst>
            <pc:docMk/>
            <pc:sldMk cId="2499839105" sldId="388"/>
            <ac:picMk id="4" creationId="{0C2AE146-9923-4028-A57D-782AE388DB44}"/>
          </ac:picMkLst>
        </pc:picChg>
        <pc:picChg chg="add">
          <ac:chgData name="" userId="5a367701964fb6c7" providerId="LiveId" clId="{BBBF76E3-A702-4AFC-883D-97F971D9C471}" dt="2017-09-06T09:18:56.628" v="116" actId="1035"/>
          <ac:picMkLst>
            <pc:docMk/>
            <pc:sldMk cId="2499839105" sldId="388"/>
            <ac:picMk id="12" creationId="{76BDBE67-2380-463D-8AB5-C511BD7EE248}"/>
          </ac:picMkLst>
        </pc:picChg>
        <pc:picChg chg="del">
          <ac:chgData name="" userId="5a367701964fb6c7" providerId="LiveId" clId="{BBBF76E3-A702-4AFC-883D-97F971D9C471}" dt="2017-09-06T09:18:56.436" v="115" actId="478"/>
          <ac:picMkLst>
            <pc:docMk/>
            <pc:sldMk cId="2499839105" sldId="388"/>
            <ac:picMk id="25" creationId="{00000000-0000-0000-0000-000000000000}"/>
          </ac:picMkLst>
        </pc:picChg>
      </pc:sldChg>
      <pc:sldChg chg="addSp delSp modSp">
        <pc:chgData name="" userId="5a367701964fb6c7" providerId="LiveId" clId="{BBBF76E3-A702-4AFC-883D-97F971D9C471}" dt="2017-09-06T09:22:38.024" v="168" actId="1035"/>
        <pc:sldMkLst>
          <pc:docMk/>
          <pc:sldMk cId="3557263706" sldId="389"/>
        </pc:sldMkLst>
        <pc:spChg chg="add">
          <ac:chgData name="" userId="5a367701964fb6c7" providerId="LiveId" clId="{BBBF76E3-A702-4AFC-883D-97F971D9C471}" dt="2017-09-06T09:20:44.889" v="128" actId="1035"/>
          <ac:spMkLst>
            <pc:docMk/>
            <pc:sldMk cId="3557263706" sldId="389"/>
            <ac:spMk id="13" creationId="{AF41DD2B-D6A5-4999-A019-C6E73A5A301C}"/>
          </ac:spMkLst>
        </pc:spChg>
        <pc:spChg chg="del">
          <ac:chgData name="" userId="5a367701964fb6c7" providerId="LiveId" clId="{BBBF76E3-A702-4AFC-883D-97F971D9C471}" dt="2017-09-06T09:20:44.664" v="127" actId="478"/>
          <ac:spMkLst>
            <pc:docMk/>
            <pc:sldMk cId="3557263706" sldId="389"/>
            <ac:spMk id="26" creationId="{00000000-0000-0000-0000-000000000000}"/>
          </ac:spMkLst>
        </pc:spChg>
        <pc:picChg chg="mod modCrop">
          <ac:chgData name="" userId="5a367701964fb6c7" providerId="LiveId" clId="{BBBF76E3-A702-4AFC-883D-97F971D9C471}" dt="2017-09-06T09:20:39.561" v="125" actId="1076"/>
          <ac:picMkLst>
            <pc:docMk/>
            <pc:sldMk cId="3557263706" sldId="389"/>
            <ac:picMk id="4" creationId="{00000000-0000-0000-0000-000000000000}"/>
          </ac:picMkLst>
        </pc:picChg>
        <pc:picChg chg="add">
          <ac:chgData name="" userId="5a367701964fb6c7" providerId="LiveId" clId="{BBBF76E3-A702-4AFC-883D-97F971D9C471}" dt="2017-09-06T09:20:44.889" v="128" actId="1035"/>
          <ac:picMkLst>
            <pc:docMk/>
            <pc:sldMk cId="3557263706" sldId="389"/>
            <ac:picMk id="12" creationId="{B395E278-EA41-497E-975B-A30BBC4A801A}"/>
          </ac:picMkLst>
        </pc:picChg>
        <pc:picChg chg="add mod">
          <ac:chgData name="" userId="5a367701964fb6c7" providerId="LiveId" clId="{BBBF76E3-A702-4AFC-883D-97F971D9C471}" dt="2017-09-06T09:22:38.024" v="168" actId="1035"/>
          <ac:picMkLst>
            <pc:docMk/>
            <pc:sldMk cId="3557263706" sldId="389"/>
            <ac:picMk id="14" creationId="{E7E77B9C-56D1-475E-9149-1046F3938873}"/>
          </ac:picMkLst>
        </pc:picChg>
        <pc:picChg chg="del">
          <ac:chgData name="" userId="5a367701964fb6c7" providerId="LiveId" clId="{BBBF76E3-A702-4AFC-883D-97F971D9C471}" dt="2017-09-06T09:20:42.976" v="126" actId="478"/>
          <ac:picMkLst>
            <pc:docMk/>
            <pc:sldMk cId="3557263706" sldId="389"/>
            <ac:picMk id="25" creationId="{00000000-0000-0000-0000-000000000000}"/>
          </ac:picMkLst>
        </pc:picChg>
      </pc:sldChg>
      <pc:sldChg chg="addSp delSp">
        <pc:chgData name="" userId="5a367701964fb6c7" providerId="LiveId" clId="{BBBF76E3-A702-4AFC-883D-97F971D9C471}" dt="2017-09-06T09:20:49.241" v="130" actId="1035"/>
        <pc:sldMkLst>
          <pc:docMk/>
          <pc:sldMk cId="96075613" sldId="390"/>
        </pc:sldMkLst>
        <pc:spChg chg="add">
          <ac:chgData name="" userId="5a367701964fb6c7" providerId="LiveId" clId="{BBBF76E3-A702-4AFC-883D-97F971D9C471}" dt="2017-09-06T09:20:49.241" v="130" actId="1035"/>
          <ac:spMkLst>
            <pc:docMk/>
            <pc:sldMk cId="96075613" sldId="390"/>
            <ac:spMk id="17" creationId="{C12928FC-F9F7-402E-9A54-350605832FC6}"/>
          </ac:spMkLst>
        </pc:spChg>
        <pc:spChg chg="del">
          <ac:chgData name="" userId="5a367701964fb6c7" providerId="LiveId" clId="{BBBF76E3-A702-4AFC-883D-97F971D9C471}" dt="2017-09-06T09:20:49.038" v="129" actId="478"/>
          <ac:spMkLst>
            <pc:docMk/>
            <pc:sldMk cId="96075613" sldId="390"/>
            <ac:spMk id="26" creationId="{00000000-0000-0000-0000-000000000000}"/>
          </ac:spMkLst>
        </pc:spChg>
        <pc:picChg chg="add">
          <ac:chgData name="" userId="5a367701964fb6c7" providerId="LiveId" clId="{BBBF76E3-A702-4AFC-883D-97F971D9C471}" dt="2017-09-06T09:20:49.241" v="130" actId="1035"/>
          <ac:picMkLst>
            <pc:docMk/>
            <pc:sldMk cId="96075613" sldId="390"/>
            <ac:picMk id="15" creationId="{6DD4D3F8-715B-43A2-8C84-47291A42564C}"/>
          </ac:picMkLst>
        </pc:picChg>
        <pc:picChg chg="del">
          <ac:chgData name="" userId="5a367701964fb6c7" providerId="LiveId" clId="{BBBF76E3-A702-4AFC-883D-97F971D9C471}" dt="2017-09-06T09:20:49.038" v="129" actId="478"/>
          <ac:picMkLst>
            <pc:docMk/>
            <pc:sldMk cId="96075613" sldId="390"/>
            <ac:picMk id="25" creationId="{00000000-0000-0000-0000-000000000000}"/>
          </ac:picMkLst>
        </pc:picChg>
      </pc:sldChg>
      <pc:sldChg chg="addSp delSp modSp">
        <pc:chgData name="" userId="5a367701964fb6c7" providerId="LiveId" clId="{BBBF76E3-A702-4AFC-883D-97F971D9C471}" dt="2017-09-06T09:11:12.699" v="20" actId="14100"/>
        <pc:sldMkLst>
          <pc:docMk/>
          <pc:sldMk cId="1315158789" sldId="391"/>
        </pc:sldMkLst>
        <pc:spChg chg="add mod ord">
          <ac:chgData name="" userId="5a367701964fb6c7" providerId="LiveId" clId="{BBBF76E3-A702-4AFC-883D-97F971D9C471}" dt="2017-09-06T09:11:12.699" v="20" actId="14100"/>
          <ac:spMkLst>
            <pc:docMk/>
            <pc:sldMk cId="1315158789" sldId="391"/>
            <ac:spMk id="10" creationId="{DDAF1616-4CD8-4A87-9EBE-0A0DB6EF7796}"/>
          </ac:spMkLst>
        </pc:spChg>
        <pc:spChg chg="add ord">
          <ac:chgData name="" userId="5a367701964fb6c7" providerId="LiveId" clId="{BBBF76E3-A702-4AFC-883D-97F971D9C471}" dt="2017-09-06T09:10:56.367" v="16" actId="167"/>
          <ac:spMkLst>
            <pc:docMk/>
            <pc:sldMk cId="1315158789" sldId="391"/>
            <ac:spMk id="11" creationId="{1D778760-8533-4EFF-A4AC-4D587E760B15}"/>
          </ac:spMkLst>
        </pc:spChg>
        <pc:spChg chg="del">
          <ac:chgData name="" userId="5a367701964fb6c7" providerId="LiveId" clId="{BBBF76E3-A702-4AFC-883D-97F971D9C471}" dt="2017-09-06T09:11:03.987" v="18" actId="478"/>
          <ac:spMkLst>
            <pc:docMk/>
            <pc:sldMk cId="1315158789" sldId="391"/>
            <ac:spMk id="26" creationId="{00000000-0000-0000-0000-000000000000}"/>
          </ac:spMkLst>
        </pc:spChg>
        <pc:spChg chg="del">
          <ac:chgData name="" userId="5a367701964fb6c7" providerId="LiveId" clId="{BBBF76E3-A702-4AFC-883D-97F971D9C471}" dt="2017-09-06T09:11:00.462" v="17" actId="478"/>
          <ac:spMkLst>
            <pc:docMk/>
            <pc:sldMk cId="1315158789" sldId="391"/>
            <ac:spMk id="27" creationId="{00000000-0000-0000-0000-000000000000}"/>
          </ac:spMkLst>
        </pc:spChg>
        <pc:picChg chg="del">
          <ac:chgData name="" userId="5a367701964fb6c7" providerId="LiveId" clId="{BBBF76E3-A702-4AFC-883D-97F971D9C471}" dt="2017-09-06T09:10:51.977" v="14" actId="478"/>
          <ac:picMkLst>
            <pc:docMk/>
            <pc:sldMk cId="1315158789" sldId="391"/>
            <ac:picMk id="5" creationId="{00000000-0000-0000-0000-000000000000}"/>
          </ac:picMkLst>
        </pc:picChg>
        <pc:picChg chg="add ord">
          <ac:chgData name="" userId="5a367701964fb6c7" providerId="LiveId" clId="{BBBF76E3-A702-4AFC-883D-97F971D9C471}" dt="2017-09-06T09:10:56.367" v="16" actId="167"/>
          <ac:picMkLst>
            <pc:docMk/>
            <pc:sldMk cId="1315158789" sldId="391"/>
            <ac:picMk id="9" creationId="{2273AA1C-590B-4D2B-A03E-6054D956D330}"/>
          </ac:picMkLst>
        </pc:picChg>
      </pc:sldChg>
      <pc:sldChg chg="addSp delSp">
        <pc:chgData name="" userId="5a367701964fb6c7" providerId="LiveId" clId="{BBBF76E3-A702-4AFC-883D-97F971D9C471}" dt="2017-09-06T09:17:52.512" v="109" actId="1035"/>
        <pc:sldMkLst>
          <pc:docMk/>
          <pc:sldMk cId="1287574576" sldId="392"/>
        </pc:sldMkLst>
        <pc:spChg chg="add">
          <ac:chgData name="" userId="5a367701964fb6c7" providerId="LiveId" clId="{BBBF76E3-A702-4AFC-883D-97F971D9C471}" dt="2017-09-06T09:17:52.512" v="109" actId="1035"/>
          <ac:spMkLst>
            <pc:docMk/>
            <pc:sldMk cId="1287574576" sldId="392"/>
            <ac:spMk id="11" creationId="{AAE4A029-86F5-4BEE-9E1A-42ECB8EBE407}"/>
          </ac:spMkLst>
        </pc:spChg>
        <pc:spChg chg="del">
          <ac:chgData name="" userId="5a367701964fb6c7" providerId="LiveId" clId="{BBBF76E3-A702-4AFC-883D-97F971D9C471}" dt="2017-09-06T09:17:50.979" v="107" actId="478"/>
          <ac:spMkLst>
            <pc:docMk/>
            <pc:sldMk cId="1287574576" sldId="392"/>
            <ac:spMk id="26" creationId="{00000000-0000-0000-0000-000000000000}"/>
          </ac:spMkLst>
        </pc:spChg>
        <pc:picChg chg="add">
          <ac:chgData name="" userId="5a367701964fb6c7" providerId="LiveId" clId="{BBBF76E3-A702-4AFC-883D-97F971D9C471}" dt="2017-09-06T09:17:52.512" v="109" actId="1035"/>
          <ac:picMkLst>
            <pc:docMk/>
            <pc:sldMk cId="1287574576" sldId="392"/>
            <ac:picMk id="10" creationId="{2977E4DF-4020-4EAB-B8BF-47A1425A9162}"/>
          </ac:picMkLst>
        </pc:picChg>
        <pc:picChg chg="del">
          <ac:chgData name="" userId="5a367701964fb6c7" providerId="LiveId" clId="{BBBF76E3-A702-4AFC-883D-97F971D9C471}" dt="2017-09-06T09:17:52.337" v="108" actId="478"/>
          <ac:picMkLst>
            <pc:docMk/>
            <pc:sldMk cId="1287574576" sldId="392"/>
            <ac:picMk id="25" creationId="{00000000-0000-0000-0000-000000000000}"/>
          </ac:picMkLst>
        </pc:picChg>
      </pc:sldChg>
      <pc:sldChg chg="addSp delSp">
        <pc:chgData name="" userId="5a367701964fb6c7" providerId="LiveId" clId="{BBBF76E3-A702-4AFC-883D-97F971D9C471}" dt="2017-09-06T09:20:55.341" v="132" actId="1035"/>
        <pc:sldMkLst>
          <pc:docMk/>
          <pc:sldMk cId="1300798095" sldId="393"/>
        </pc:sldMkLst>
        <pc:spChg chg="add">
          <ac:chgData name="" userId="5a367701964fb6c7" providerId="LiveId" clId="{BBBF76E3-A702-4AFC-883D-97F971D9C471}" dt="2017-09-06T09:20:55.341" v="132" actId="1035"/>
          <ac:spMkLst>
            <pc:docMk/>
            <pc:sldMk cId="1300798095" sldId="393"/>
            <ac:spMk id="13" creationId="{127E6DF1-56D1-48BF-BF73-C1860C39316F}"/>
          </ac:spMkLst>
        </pc:spChg>
        <pc:spChg chg="del">
          <ac:chgData name="" userId="5a367701964fb6c7" providerId="LiveId" clId="{BBBF76E3-A702-4AFC-883D-97F971D9C471}" dt="2017-09-06T09:20:55.157" v="131" actId="478"/>
          <ac:spMkLst>
            <pc:docMk/>
            <pc:sldMk cId="1300798095" sldId="393"/>
            <ac:spMk id="26" creationId="{00000000-0000-0000-0000-000000000000}"/>
          </ac:spMkLst>
        </pc:spChg>
        <pc:picChg chg="add">
          <ac:chgData name="" userId="5a367701964fb6c7" providerId="LiveId" clId="{BBBF76E3-A702-4AFC-883D-97F971D9C471}" dt="2017-09-06T09:20:55.341" v="132" actId="1035"/>
          <ac:picMkLst>
            <pc:docMk/>
            <pc:sldMk cId="1300798095" sldId="393"/>
            <ac:picMk id="12" creationId="{33B0DAC2-D526-42FA-B955-11844FD77C59}"/>
          </ac:picMkLst>
        </pc:picChg>
        <pc:picChg chg="del">
          <ac:chgData name="" userId="5a367701964fb6c7" providerId="LiveId" clId="{BBBF76E3-A702-4AFC-883D-97F971D9C471}" dt="2017-09-06T09:20:55.157" v="131" actId="478"/>
          <ac:picMkLst>
            <pc:docMk/>
            <pc:sldMk cId="1300798095" sldId="393"/>
            <ac:picMk id="25" creationId="{00000000-0000-0000-0000-000000000000}"/>
          </ac:picMkLst>
        </pc:picChg>
      </pc:sldChg>
      <pc:sldChg chg="addSp delSp modSp">
        <pc:chgData name="" userId="5a367701964fb6c7" providerId="LiveId" clId="{BBBF76E3-A702-4AFC-883D-97F971D9C471}" dt="2017-09-06T09:21:44.314" v="154" actId="1076"/>
        <pc:sldMkLst>
          <pc:docMk/>
          <pc:sldMk cId="2269594501" sldId="394"/>
        </pc:sldMkLst>
        <pc:spChg chg="add del">
          <ac:chgData name="" userId="5a367701964fb6c7" providerId="LiveId" clId="{BBBF76E3-A702-4AFC-883D-97F971D9C471}" dt="2017-09-06T09:21:32.687" v="147" actId="478"/>
          <ac:spMkLst>
            <pc:docMk/>
            <pc:sldMk cId="2269594501" sldId="394"/>
            <ac:spMk id="18" creationId="{43586DD0-592C-4786-8395-458FE3A35BA9}"/>
          </ac:spMkLst>
        </pc:spChg>
        <pc:spChg chg="mod">
          <ac:chgData name="" userId="5a367701964fb6c7" providerId="LiveId" clId="{BBBF76E3-A702-4AFC-883D-97F971D9C471}" dt="2017-09-06T09:21:44.314" v="154" actId="1076"/>
          <ac:spMkLst>
            <pc:docMk/>
            <pc:sldMk cId="2269594501" sldId="394"/>
            <ac:spMk id="26" creationId="{00000000-0000-0000-0000-000000000000}"/>
          </ac:spMkLst>
        </pc:spChg>
        <pc:picChg chg="del">
          <ac:chgData name="" userId="5a367701964fb6c7" providerId="LiveId" clId="{BBBF76E3-A702-4AFC-883D-97F971D9C471}" dt="2017-09-06T09:21:29.274" v="145" actId="478"/>
          <ac:picMkLst>
            <pc:docMk/>
            <pc:sldMk cId="2269594501" sldId="394"/>
            <ac:picMk id="5" creationId="{00000000-0000-0000-0000-000000000000}"/>
          </ac:picMkLst>
        </pc:picChg>
        <pc:picChg chg="add mod ord">
          <ac:chgData name="" userId="5a367701964fb6c7" providerId="LiveId" clId="{BBBF76E3-A702-4AFC-883D-97F971D9C471}" dt="2017-09-06T09:21:40.999" v="153" actId="1076"/>
          <ac:picMkLst>
            <pc:docMk/>
            <pc:sldMk cId="2269594501" sldId="394"/>
            <ac:picMk id="17" creationId="{07E29E0B-BA3B-4B46-B307-C4125D1D867B}"/>
          </ac:picMkLst>
        </pc:picChg>
      </pc:sldChg>
    </pc:docChg>
  </pc:docChgLst>
  <pc:docChgLst>
    <pc:chgData name="Raquel Sobral" userId="5a367701964fb6c7" providerId="LiveId" clId="{2ED11E6A-91BD-4C4E-B483-31C07C3BD7BF}"/>
    <pc:docChg chg="addSld delSld modSld sldOrd">
      <pc:chgData name="Raquel Sobral" userId="5a367701964fb6c7" providerId="LiveId" clId="{2ED11E6A-91BD-4C4E-B483-31C07C3BD7BF}" dt="2017-09-29T10:54:27.604" v="36"/>
      <pc:docMkLst>
        <pc:docMk/>
      </pc:docMkLst>
      <pc:sldChg chg="del">
        <pc:chgData name="Raquel Sobral" userId="5a367701964fb6c7" providerId="LiveId" clId="{2ED11E6A-91BD-4C4E-B483-31C07C3BD7BF}" dt="2017-09-29T10:53:42.596" v="34" actId="2696"/>
        <pc:sldMkLst>
          <pc:docMk/>
          <pc:sldMk cId="3701927839" sldId="256"/>
        </pc:sldMkLst>
      </pc:sldChg>
      <pc:sldChg chg="del">
        <pc:chgData name="Raquel Sobral" userId="5a367701964fb6c7" providerId="LiveId" clId="{2ED11E6A-91BD-4C4E-B483-31C07C3BD7BF}" dt="2017-09-29T10:53:42.593" v="33" actId="2696"/>
        <pc:sldMkLst>
          <pc:docMk/>
          <pc:sldMk cId="892357120" sldId="257"/>
        </pc:sldMkLst>
      </pc:sldChg>
      <pc:sldChg chg="del">
        <pc:chgData name="Raquel Sobral" userId="5a367701964fb6c7" providerId="LiveId" clId="{2ED11E6A-91BD-4C4E-B483-31C07C3BD7BF}" dt="2017-09-29T10:53:42.558" v="23" actId="2696"/>
        <pc:sldMkLst>
          <pc:docMk/>
          <pc:sldMk cId="3265464712" sldId="356"/>
        </pc:sldMkLst>
      </pc:sldChg>
      <pc:sldChg chg="del">
        <pc:chgData name="Raquel Sobral" userId="5a367701964fb6c7" providerId="LiveId" clId="{2ED11E6A-91BD-4C4E-B483-31C07C3BD7BF}" dt="2017-09-29T10:53:42.582" v="31" actId="2696"/>
        <pc:sldMkLst>
          <pc:docMk/>
          <pc:sldMk cId="2970941967" sldId="357"/>
        </pc:sldMkLst>
      </pc:sldChg>
      <pc:sldChg chg="del">
        <pc:chgData name="Raquel Sobral" userId="5a367701964fb6c7" providerId="LiveId" clId="{2ED11E6A-91BD-4C4E-B483-31C07C3BD7BF}" dt="2017-09-29T10:53:42.585" v="32" actId="2696"/>
        <pc:sldMkLst>
          <pc:docMk/>
          <pc:sldMk cId="3912767840" sldId="358"/>
        </pc:sldMkLst>
      </pc:sldChg>
      <pc:sldChg chg="del">
        <pc:chgData name="Raquel Sobral" userId="5a367701964fb6c7" providerId="LiveId" clId="{2ED11E6A-91BD-4C4E-B483-31C07C3BD7BF}" dt="2017-09-29T10:53:42.576" v="29" actId="2696"/>
        <pc:sldMkLst>
          <pc:docMk/>
          <pc:sldMk cId="1219106164" sldId="359"/>
        </pc:sldMkLst>
      </pc:sldChg>
      <pc:sldChg chg="del">
        <pc:chgData name="Raquel Sobral" userId="5a367701964fb6c7" providerId="LiveId" clId="{2ED11E6A-91BD-4C4E-B483-31C07C3BD7BF}" dt="2017-09-29T10:53:42.579" v="30" actId="2696"/>
        <pc:sldMkLst>
          <pc:docMk/>
          <pc:sldMk cId="1997910796" sldId="360"/>
        </pc:sldMkLst>
      </pc:sldChg>
      <pc:sldChg chg="del">
        <pc:chgData name="Raquel Sobral" userId="5a367701964fb6c7" providerId="LiveId" clId="{2ED11E6A-91BD-4C4E-B483-31C07C3BD7BF}" dt="2017-09-29T10:53:42.574" v="28" actId="2696"/>
        <pc:sldMkLst>
          <pc:docMk/>
          <pc:sldMk cId="747569348" sldId="361"/>
        </pc:sldMkLst>
      </pc:sldChg>
      <pc:sldChg chg="del">
        <pc:chgData name="Raquel Sobral" userId="5a367701964fb6c7" providerId="LiveId" clId="{2ED11E6A-91BD-4C4E-B483-31C07C3BD7BF}" dt="2017-09-29T10:53:42.570" v="27" actId="2696"/>
        <pc:sldMkLst>
          <pc:docMk/>
          <pc:sldMk cId="1058030825" sldId="362"/>
        </pc:sldMkLst>
      </pc:sldChg>
      <pc:sldChg chg="del">
        <pc:chgData name="Raquel Sobral" userId="5a367701964fb6c7" providerId="LiveId" clId="{2ED11E6A-91BD-4C4E-B483-31C07C3BD7BF}" dt="2017-09-29T10:53:42.568" v="26" actId="2696"/>
        <pc:sldMkLst>
          <pc:docMk/>
          <pc:sldMk cId="2015199774" sldId="363"/>
        </pc:sldMkLst>
      </pc:sldChg>
      <pc:sldChg chg="del">
        <pc:chgData name="Raquel Sobral" userId="5a367701964fb6c7" providerId="LiveId" clId="{2ED11E6A-91BD-4C4E-B483-31C07C3BD7BF}" dt="2017-09-29T10:53:42.547" v="21" actId="2696"/>
        <pc:sldMkLst>
          <pc:docMk/>
          <pc:sldMk cId="2840797834" sldId="364"/>
        </pc:sldMkLst>
      </pc:sldChg>
      <pc:sldChg chg="del">
        <pc:chgData name="Raquel Sobral" userId="5a367701964fb6c7" providerId="LiveId" clId="{2ED11E6A-91BD-4C4E-B483-31C07C3BD7BF}" dt="2017-09-29T10:53:42.565" v="25" actId="2696"/>
        <pc:sldMkLst>
          <pc:docMk/>
          <pc:sldMk cId="247914652" sldId="365"/>
        </pc:sldMkLst>
      </pc:sldChg>
      <pc:sldChg chg="del">
        <pc:chgData name="Raquel Sobral" userId="5a367701964fb6c7" providerId="LiveId" clId="{2ED11E6A-91BD-4C4E-B483-31C07C3BD7BF}" dt="2017-09-29T10:53:42.543" v="20" actId="2696"/>
        <pc:sldMkLst>
          <pc:docMk/>
          <pc:sldMk cId="2644258318" sldId="366"/>
        </pc:sldMkLst>
      </pc:sldChg>
      <pc:sldChg chg="del">
        <pc:chgData name="Raquel Sobral" userId="5a367701964fb6c7" providerId="LiveId" clId="{2ED11E6A-91BD-4C4E-B483-31C07C3BD7BF}" dt="2017-09-29T10:53:42.562" v="24" actId="2696"/>
        <pc:sldMkLst>
          <pc:docMk/>
          <pc:sldMk cId="358955345" sldId="367"/>
        </pc:sldMkLst>
      </pc:sldChg>
      <pc:sldChg chg="del">
        <pc:chgData name="Raquel Sobral" userId="5a367701964fb6c7" providerId="LiveId" clId="{2ED11E6A-91BD-4C4E-B483-31C07C3BD7BF}" dt="2017-09-29T10:53:42.554" v="22" actId="2696"/>
        <pc:sldMkLst>
          <pc:docMk/>
          <pc:sldMk cId="1190769785" sldId="368"/>
        </pc:sldMkLst>
      </pc:sldChg>
      <pc:sldChg chg="del">
        <pc:chgData name="Raquel Sobral" userId="5a367701964fb6c7" providerId="LiveId" clId="{2ED11E6A-91BD-4C4E-B483-31C07C3BD7BF}" dt="2017-09-29T10:53:42.539" v="19" actId="2696"/>
        <pc:sldMkLst>
          <pc:docMk/>
          <pc:sldMk cId="3912450579" sldId="370"/>
        </pc:sldMkLst>
      </pc:sldChg>
      <pc:sldChg chg="del">
        <pc:chgData name="Raquel Sobral" userId="5a367701964fb6c7" providerId="LiveId" clId="{2ED11E6A-91BD-4C4E-B483-31C07C3BD7BF}" dt="2017-09-29T10:53:42.535" v="18" actId="2696"/>
        <pc:sldMkLst>
          <pc:docMk/>
          <pc:sldMk cId="2674398934" sldId="372"/>
        </pc:sldMkLst>
      </pc:sldChg>
      <pc:sldChg chg="del">
        <pc:chgData name="Raquel Sobral" userId="5a367701964fb6c7" providerId="LiveId" clId="{2ED11E6A-91BD-4C4E-B483-31C07C3BD7BF}" dt="2017-09-29T10:53:42.531" v="17" actId="2696"/>
        <pc:sldMkLst>
          <pc:docMk/>
          <pc:sldMk cId="2565078" sldId="373"/>
        </pc:sldMkLst>
      </pc:sldChg>
      <pc:sldChg chg="del">
        <pc:chgData name="Raquel Sobral" userId="5a367701964fb6c7" providerId="LiveId" clId="{2ED11E6A-91BD-4C4E-B483-31C07C3BD7BF}" dt="2017-09-29T10:53:42.528" v="16" actId="2696"/>
        <pc:sldMkLst>
          <pc:docMk/>
          <pc:sldMk cId="3735020828" sldId="374"/>
        </pc:sldMkLst>
      </pc:sldChg>
      <pc:sldChg chg="del">
        <pc:chgData name="Raquel Sobral" userId="5a367701964fb6c7" providerId="LiveId" clId="{2ED11E6A-91BD-4C4E-B483-31C07C3BD7BF}" dt="2017-09-29T10:53:42.513" v="12" actId="2696"/>
        <pc:sldMkLst>
          <pc:docMk/>
          <pc:sldMk cId="4156991625" sldId="375"/>
        </pc:sldMkLst>
      </pc:sldChg>
      <pc:sldChg chg="del">
        <pc:chgData name="Raquel Sobral" userId="5a367701964fb6c7" providerId="LiveId" clId="{2ED11E6A-91BD-4C4E-B483-31C07C3BD7BF}" dt="2017-09-29T10:53:42.524" v="15" actId="2696"/>
        <pc:sldMkLst>
          <pc:docMk/>
          <pc:sldMk cId="1719943498" sldId="376"/>
        </pc:sldMkLst>
      </pc:sldChg>
      <pc:sldChg chg="del">
        <pc:chgData name="Raquel Sobral" userId="5a367701964fb6c7" providerId="LiveId" clId="{2ED11E6A-91BD-4C4E-B483-31C07C3BD7BF}" dt="2017-09-29T10:53:42.516" v="13" actId="2696"/>
        <pc:sldMkLst>
          <pc:docMk/>
          <pc:sldMk cId="1579885967" sldId="377"/>
        </pc:sldMkLst>
      </pc:sldChg>
      <pc:sldChg chg="del">
        <pc:chgData name="Raquel Sobral" userId="5a367701964fb6c7" providerId="LiveId" clId="{2ED11E6A-91BD-4C4E-B483-31C07C3BD7BF}" dt="2017-09-29T10:53:42.510" v="11" actId="2696"/>
        <pc:sldMkLst>
          <pc:docMk/>
          <pc:sldMk cId="3982323697" sldId="378"/>
        </pc:sldMkLst>
      </pc:sldChg>
      <pc:sldChg chg="del">
        <pc:chgData name="Raquel Sobral" userId="5a367701964fb6c7" providerId="LiveId" clId="{2ED11E6A-91BD-4C4E-B483-31C07C3BD7BF}" dt="2017-09-29T10:53:42.507" v="10" actId="2696"/>
        <pc:sldMkLst>
          <pc:docMk/>
          <pc:sldMk cId="2065141396" sldId="379"/>
        </pc:sldMkLst>
      </pc:sldChg>
      <pc:sldChg chg="del">
        <pc:chgData name="Raquel Sobral" userId="5a367701964fb6c7" providerId="LiveId" clId="{2ED11E6A-91BD-4C4E-B483-31C07C3BD7BF}" dt="2017-09-29T10:53:42.495" v="7" actId="2696"/>
        <pc:sldMkLst>
          <pc:docMk/>
          <pc:sldMk cId="3722344606" sldId="380"/>
        </pc:sldMkLst>
      </pc:sldChg>
      <pc:sldChg chg="del">
        <pc:chgData name="Raquel Sobral" userId="5a367701964fb6c7" providerId="LiveId" clId="{2ED11E6A-91BD-4C4E-B483-31C07C3BD7BF}" dt="2017-09-29T10:53:42.490" v="6" actId="2696"/>
        <pc:sldMkLst>
          <pc:docMk/>
          <pc:sldMk cId="638491843" sldId="383"/>
        </pc:sldMkLst>
      </pc:sldChg>
      <pc:sldChg chg="del">
        <pc:chgData name="Raquel Sobral" userId="5a367701964fb6c7" providerId="LiveId" clId="{2ED11E6A-91BD-4C4E-B483-31C07C3BD7BF}" dt="2017-09-29T10:53:42.501" v="9" actId="2696"/>
        <pc:sldMkLst>
          <pc:docMk/>
          <pc:sldMk cId="2214139228" sldId="384"/>
        </pc:sldMkLst>
      </pc:sldChg>
      <pc:sldChg chg="del">
        <pc:chgData name="Raquel Sobral" userId="5a367701964fb6c7" providerId="LiveId" clId="{2ED11E6A-91BD-4C4E-B483-31C07C3BD7BF}" dt="2017-09-29T10:53:29.402" v="0" actId="2696"/>
        <pc:sldMkLst>
          <pc:docMk/>
          <pc:sldMk cId="1843003561" sldId="385"/>
        </pc:sldMkLst>
      </pc:sldChg>
      <pc:sldChg chg="del">
        <pc:chgData name="Raquel Sobral" userId="5a367701964fb6c7" providerId="LiveId" clId="{2ED11E6A-91BD-4C4E-B483-31C07C3BD7BF}" dt="2017-09-29T10:53:32.454" v="1" actId="2696"/>
        <pc:sldMkLst>
          <pc:docMk/>
          <pc:sldMk cId="4049457908" sldId="386"/>
        </pc:sldMkLst>
      </pc:sldChg>
      <pc:sldChg chg="del">
        <pc:chgData name="Raquel Sobral" userId="5a367701964fb6c7" providerId="LiveId" clId="{2ED11E6A-91BD-4C4E-B483-31C07C3BD7BF}" dt="2017-09-29T10:53:32.491" v="3" actId="2696"/>
        <pc:sldMkLst>
          <pc:docMk/>
          <pc:sldMk cId="2160657813" sldId="387"/>
        </pc:sldMkLst>
      </pc:sldChg>
      <pc:sldChg chg="del">
        <pc:chgData name="Raquel Sobral" userId="5a367701964fb6c7" providerId="LiveId" clId="{2ED11E6A-91BD-4C4E-B483-31C07C3BD7BF}" dt="2017-09-29T10:53:32.514" v="4" actId="2696"/>
        <pc:sldMkLst>
          <pc:docMk/>
          <pc:sldMk cId="2499839105" sldId="388"/>
        </pc:sldMkLst>
      </pc:sldChg>
      <pc:sldChg chg="del">
        <pc:chgData name="Raquel Sobral" userId="5a367701964fb6c7" providerId="LiveId" clId="{2ED11E6A-91BD-4C4E-B483-31C07C3BD7BF}" dt="2017-09-29T10:53:42.498" v="8" actId="2696"/>
        <pc:sldMkLst>
          <pc:docMk/>
          <pc:sldMk cId="1315158789" sldId="391"/>
        </pc:sldMkLst>
      </pc:sldChg>
      <pc:sldChg chg="del">
        <pc:chgData name="Raquel Sobral" userId="5a367701964fb6c7" providerId="LiveId" clId="{2ED11E6A-91BD-4C4E-B483-31C07C3BD7BF}" dt="2017-09-29T10:53:32.476" v="2" actId="2696"/>
        <pc:sldMkLst>
          <pc:docMk/>
          <pc:sldMk cId="1287574576" sldId="392"/>
        </pc:sldMkLst>
      </pc:sldChg>
      <pc:sldChg chg="del">
        <pc:chgData name="Raquel Sobral" userId="5a367701964fb6c7" providerId="LiveId" clId="{2ED11E6A-91BD-4C4E-B483-31C07C3BD7BF}" dt="2017-09-29T10:53:42.520" v="14" actId="2696"/>
        <pc:sldMkLst>
          <pc:docMk/>
          <pc:sldMk cId="2485133401" sldId="396"/>
        </pc:sldMkLst>
      </pc:sldChg>
      <pc:sldChg chg="add ord">
        <pc:chgData name="Raquel Sobral" userId="5a367701964fb6c7" providerId="LiveId" clId="{2ED11E6A-91BD-4C4E-B483-31C07C3BD7BF}" dt="2017-09-29T10:54:27.604" v="36"/>
        <pc:sldMkLst>
          <pc:docMk/>
          <pc:sldMk cId="2499839105" sldId="396"/>
        </pc:sldMkLst>
      </pc:sldChg>
      <pc:sldChg chg="del">
        <pc:chgData name="Raquel Sobral" userId="5a367701964fb6c7" providerId="LiveId" clId="{2ED11E6A-91BD-4C4E-B483-31C07C3BD7BF}" dt="2017-09-29T10:53:42.485" v="5" actId="2696"/>
        <pc:sldMkLst>
          <pc:docMk/>
          <pc:sldMk cId="2235529895" sldId="39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49837" t="36180" r="-115" b="1924"/>
          <a:stretch/>
        </p:blipFill>
        <p:spPr>
          <a:xfrm>
            <a:off x="1839194" y="2222349"/>
            <a:ext cx="7096686" cy="3501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20" name="Picture 2" descr="Resultado de imagen de icon structure buildi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2" y="1955801"/>
            <a:ext cx="1122110" cy="112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Structures</a:t>
            </a:r>
            <a:endParaRPr lang="pt-PT" dirty="0"/>
          </a:p>
        </p:txBody>
      </p:sp>
      <p:sp>
        <p:nvSpPr>
          <p:cNvPr id="16" name="TextBox 4"/>
          <p:cNvSpPr txBox="1"/>
          <p:nvPr/>
        </p:nvSpPr>
        <p:spPr>
          <a:xfrm>
            <a:off x="-89270" y="5112351"/>
            <a:ext cx="2055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4 </a:t>
            </a:r>
            <a:r>
              <a:rPr lang="pt-PT" dirty="0" err="1"/>
              <a:t>hole</a:t>
            </a:r>
            <a:r>
              <a:rPr lang="pt-PT" dirty="0"/>
              <a:t> – 8 </a:t>
            </a:r>
            <a:r>
              <a:rPr lang="pt-PT" dirty="0" err="1"/>
              <a:t>ms</a:t>
            </a: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Changing</a:t>
            </a:r>
            <a:r>
              <a:rPr lang="pt-PT" dirty="0"/>
              <a:t> </a:t>
            </a:r>
            <a:r>
              <a:rPr lang="pt-PT" dirty="0" err="1"/>
              <a:t>Tie-up</a:t>
            </a:r>
            <a:endParaRPr lang="pt-PT" dirty="0"/>
          </a:p>
          <a:p>
            <a:endParaRPr lang="pt-PT" dirty="0"/>
          </a:p>
        </p:txBody>
      </p:sp>
      <p:sp>
        <p:nvSpPr>
          <p:cNvPr id="28" name="TextBox 4"/>
          <p:cNvSpPr txBox="1"/>
          <p:nvPr/>
        </p:nvSpPr>
        <p:spPr>
          <a:xfrm>
            <a:off x="48682" y="4532544"/>
            <a:ext cx="168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Search</a:t>
            </a:r>
            <a:endParaRPr lang="pt-PT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74" y="3554051"/>
            <a:ext cx="725487" cy="9784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395E278-EA41-497E-975B-A30BBC4A8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92" y="772304"/>
            <a:ext cx="8669960" cy="1019342"/>
          </a:xfrm>
          <a:prstGeom prst="rect">
            <a:avLst/>
          </a:prstGeom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AF41DD2B-D6A5-4999-A019-C6E73A5A301C}"/>
              </a:ext>
            </a:extLst>
          </p:cNvPr>
          <p:cNvSpPr/>
          <p:nvPr/>
        </p:nvSpPr>
        <p:spPr>
          <a:xfrm>
            <a:off x="4220471" y="1149404"/>
            <a:ext cx="353601" cy="50968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7E77B9C-56D1-475E-9149-1046F3938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5385" y="2269770"/>
            <a:ext cx="207544" cy="21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63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20" name="Picture 2" descr="Resultado de imagen de icon structure buildin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2" y="1955801"/>
            <a:ext cx="1122110" cy="112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Structures</a:t>
            </a:r>
            <a:endParaRPr lang="pt-PT" dirty="0"/>
          </a:p>
        </p:txBody>
      </p:sp>
      <p:sp>
        <p:nvSpPr>
          <p:cNvPr id="16" name="TextBox 4"/>
          <p:cNvSpPr txBox="1"/>
          <p:nvPr/>
        </p:nvSpPr>
        <p:spPr>
          <a:xfrm>
            <a:off x="-89270" y="5112351"/>
            <a:ext cx="2055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4 </a:t>
            </a:r>
            <a:r>
              <a:rPr lang="pt-PT" dirty="0" err="1"/>
              <a:t>hole</a:t>
            </a:r>
            <a:r>
              <a:rPr lang="pt-PT" dirty="0"/>
              <a:t> – 8 </a:t>
            </a:r>
            <a:r>
              <a:rPr lang="pt-PT" dirty="0" err="1"/>
              <a:t>ms</a:t>
            </a: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Changing</a:t>
            </a:r>
            <a:r>
              <a:rPr lang="pt-PT" dirty="0"/>
              <a:t> </a:t>
            </a:r>
            <a:r>
              <a:rPr lang="pt-PT" dirty="0" err="1"/>
              <a:t>Tie-up</a:t>
            </a:r>
            <a:endParaRPr lang="pt-PT" dirty="0"/>
          </a:p>
          <a:p>
            <a:endParaRPr lang="pt-PT" dirty="0"/>
          </a:p>
        </p:txBody>
      </p:sp>
      <p:sp>
        <p:nvSpPr>
          <p:cNvPr id="28" name="TextBox 4"/>
          <p:cNvSpPr txBox="1"/>
          <p:nvPr/>
        </p:nvSpPr>
        <p:spPr>
          <a:xfrm>
            <a:off x="48682" y="4532544"/>
            <a:ext cx="168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Search</a:t>
            </a:r>
            <a:endParaRPr lang="pt-PT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74" y="3554051"/>
            <a:ext cx="725487" cy="97849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6BDBE67-2380-463D-8AB5-C511BD7EE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92" y="772304"/>
            <a:ext cx="8669960" cy="1019342"/>
          </a:xfrm>
          <a:prstGeom prst="rect">
            <a:avLst/>
          </a:prstGeom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ECC750DB-815F-47B0-AF27-C4EF93B2C019}"/>
              </a:ext>
            </a:extLst>
          </p:cNvPr>
          <p:cNvSpPr/>
          <p:nvPr/>
        </p:nvSpPr>
        <p:spPr>
          <a:xfrm>
            <a:off x="4220471" y="1149404"/>
            <a:ext cx="353601" cy="50968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C47B4031-382C-4B26-8F05-DE65B72D16FF}"/>
              </a:ext>
            </a:extLst>
          </p:cNvPr>
          <p:cNvGrpSpPr/>
          <p:nvPr/>
        </p:nvGrpSpPr>
        <p:grpSpPr>
          <a:xfrm>
            <a:off x="1825716" y="2292306"/>
            <a:ext cx="7083336" cy="3501982"/>
            <a:chOff x="1825716" y="2292306"/>
            <a:chExt cx="7083336" cy="3501982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5"/>
            <a:srcRect l="49931" t="34169" r="-1" b="4066"/>
            <a:stretch/>
          </p:blipFill>
          <p:spPr>
            <a:xfrm>
              <a:off x="1825716" y="2292306"/>
              <a:ext cx="7083336" cy="3501982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0C2AE146-9923-4028-A57D-782AE388D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84132" y="2448108"/>
              <a:ext cx="207544" cy="2163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9839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021" y="1955801"/>
            <a:ext cx="7177489" cy="4511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20" name="Picture 2" descr="Resultado de imagen de icon structure buildi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2" y="1955801"/>
            <a:ext cx="1122110" cy="112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Structures</a:t>
            </a:r>
            <a:endParaRPr lang="pt-PT" dirty="0"/>
          </a:p>
        </p:txBody>
      </p:sp>
      <p:sp>
        <p:nvSpPr>
          <p:cNvPr id="16" name="TextBox 4"/>
          <p:cNvSpPr txBox="1"/>
          <p:nvPr/>
        </p:nvSpPr>
        <p:spPr>
          <a:xfrm>
            <a:off x="-89270" y="5112351"/>
            <a:ext cx="2055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4 </a:t>
            </a:r>
            <a:r>
              <a:rPr lang="pt-PT" dirty="0" err="1"/>
              <a:t>hole</a:t>
            </a:r>
            <a:r>
              <a:rPr lang="pt-PT" dirty="0"/>
              <a:t> – 8 </a:t>
            </a:r>
            <a:r>
              <a:rPr lang="pt-PT" dirty="0" err="1"/>
              <a:t>ms</a:t>
            </a: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err="1"/>
              <a:t>Changing</a:t>
            </a:r>
            <a:r>
              <a:rPr lang="pt-PT" dirty="0"/>
              <a:t> </a:t>
            </a:r>
            <a:r>
              <a:rPr lang="pt-PT" dirty="0" err="1"/>
              <a:t>Tie-up</a:t>
            </a:r>
            <a:endParaRPr lang="pt-PT" dirty="0"/>
          </a:p>
          <a:p>
            <a:endParaRPr lang="pt-PT" dirty="0"/>
          </a:p>
        </p:txBody>
      </p:sp>
      <p:sp>
        <p:nvSpPr>
          <p:cNvPr id="28" name="TextBox 4"/>
          <p:cNvSpPr txBox="1"/>
          <p:nvPr/>
        </p:nvSpPr>
        <p:spPr>
          <a:xfrm>
            <a:off x="48682" y="4532544"/>
            <a:ext cx="168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Search</a:t>
            </a:r>
            <a:endParaRPr lang="pt-PT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74" y="3554051"/>
            <a:ext cx="725487" cy="978493"/>
          </a:xfrm>
          <a:prstGeom prst="rect">
            <a:avLst/>
          </a:prstGeom>
        </p:spPr>
      </p:pic>
      <p:sp>
        <p:nvSpPr>
          <p:cNvPr id="13" name="TextBox 4"/>
          <p:cNvSpPr txBox="1"/>
          <p:nvPr/>
        </p:nvSpPr>
        <p:spPr>
          <a:xfrm>
            <a:off x="6833478" y="4968925"/>
            <a:ext cx="231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Blast out of Critical Zone</a:t>
            </a:r>
          </a:p>
        </p:txBody>
      </p:sp>
      <p:cxnSp>
        <p:nvCxnSpPr>
          <p:cNvPr id="14" name="Conexão reta unidirecional 13"/>
          <p:cNvCxnSpPr>
            <a:cxnSpLocks/>
          </p:cNvCxnSpPr>
          <p:nvPr/>
        </p:nvCxnSpPr>
        <p:spPr>
          <a:xfrm flipH="1">
            <a:off x="6553282" y="5615256"/>
            <a:ext cx="1422318" cy="354225"/>
          </a:xfrm>
          <a:prstGeom prst="straightConnector1">
            <a:avLst/>
          </a:prstGeom>
          <a:ln w="381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6DD4D3F8-715B-43A2-8C84-47291A425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92" y="772304"/>
            <a:ext cx="8669960" cy="1019342"/>
          </a:xfrm>
          <a:prstGeom prst="rect">
            <a:avLst/>
          </a:prstGeom>
        </p:spPr>
      </p:pic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C12928FC-F9F7-402E-9A54-350605832FC6}"/>
              </a:ext>
            </a:extLst>
          </p:cNvPr>
          <p:cNvSpPr/>
          <p:nvPr/>
        </p:nvSpPr>
        <p:spPr>
          <a:xfrm>
            <a:off x="4220471" y="1149404"/>
            <a:ext cx="353601" cy="50968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075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pic>
        <p:nvPicPr>
          <p:cNvPr id="20" name="Picture 2" descr="Resultado de imagen de icon structure buildin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92" y="1955801"/>
            <a:ext cx="1122110" cy="112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Add</a:t>
            </a:r>
            <a:r>
              <a:rPr lang="pt-PT" dirty="0"/>
              <a:t> </a:t>
            </a:r>
            <a:r>
              <a:rPr lang="pt-PT" dirty="0" err="1"/>
              <a:t>Structures</a:t>
            </a:r>
            <a:endParaRPr lang="pt-PT" dirty="0"/>
          </a:p>
        </p:txBody>
      </p:sp>
      <p:sp>
        <p:nvSpPr>
          <p:cNvPr id="28" name="TextBox 4"/>
          <p:cNvSpPr txBox="1"/>
          <p:nvPr/>
        </p:nvSpPr>
        <p:spPr>
          <a:xfrm>
            <a:off x="48682" y="4532544"/>
            <a:ext cx="168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Search</a:t>
            </a:r>
            <a:endParaRPr lang="pt-PT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74" y="3554051"/>
            <a:ext cx="725487" cy="97849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389" y="2222349"/>
            <a:ext cx="7284121" cy="409731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3B0DAC2-D526-42FA-B955-11844FD77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92" y="772304"/>
            <a:ext cx="8669960" cy="1019342"/>
          </a:xfrm>
          <a:prstGeom prst="rect">
            <a:avLst/>
          </a:prstGeom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127E6DF1-56D1-48BF-BF73-C1860C39316F}"/>
              </a:ext>
            </a:extLst>
          </p:cNvPr>
          <p:cNvSpPr/>
          <p:nvPr/>
        </p:nvSpPr>
        <p:spPr>
          <a:xfrm>
            <a:off x="4220471" y="1149404"/>
            <a:ext cx="353601" cy="50968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798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1FA6CA3C-4456-4635-9053-D24180984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92" y="772304"/>
            <a:ext cx="8669960" cy="1019342"/>
          </a:xfrm>
          <a:prstGeom prst="rect">
            <a:avLst/>
          </a:prstGeom>
        </p:spPr>
      </p:pic>
      <p:pic>
        <p:nvPicPr>
          <p:cNvPr id="2050" name="Picture 2" descr="Resultado de imagem para google + butt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9" y="1983780"/>
            <a:ext cx="903596" cy="9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26" name="Rounded Rectangle 8"/>
          <p:cNvSpPr/>
          <p:nvPr/>
        </p:nvSpPr>
        <p:spPr>
          <a:xfrm>
            <a:off x="6059023" y="1130354"/>
            <a:ext cx="353601" cy="50968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Api</a:t>
            </a:r>
            <a:r>
              <a:rPr lang="pt-PT" dirty="0"/>
              <a:t> </a:t>
            </a:r>
            <a:r>
              <a:rPr lang="pt-PT" dirty="0" err="1"/>
              <a:t>Key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1111" t="3973" r="1111" b="3973"/>
          <a:stretch/>
        </p:blipFill>
        <p:spPr>
          <a:xfrm>
            <a:off x="1495943" y="1983780"/>
            <a:ext cx="2521648" cy="69638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743" y="2933088"/>
            <a:ext cx="2989817" cy="36876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/>
          <a:srcRect l="50278" t="30809" b="4125"/>
          <a:stretch/>
        </p:blipFill>
        <p:spPr>
          <a:xfrm>
            <a:off x="4495800" y="1928216"/>
            <a:ext cx="4320000" cy="226564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/>
          <a:srcRect r="1631" b="2778"/>
          <a:stretch/>
        </p:blipFill>
        <p:spPr>
          <a:xfrm>
            <a:off x="4495800" y="4260535"/>
            <a:ext cx="4320000" cy="23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83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A78BE058-D40B-46FB-84A1-143AA3A9B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92" y="780370"/>
            <a:ext cx="8669960" cy="1019342"/>
          </a:xfrm>
          <a:prstGeom prst="rect">
            <a:avLst/>
          </a:prstGeom>
        </p:spPr>
      </p:pic>
      <p:pic>
        <p:nvPicPr>
          <p:cNvPr id="8" name="Picture 6" descr="http://icons.iconarchive.com/icons/carlosjj/google-jfk/128/base-map-icon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7" y="190725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26" name="Rounded Rectangle 8"/>
          <p:cNvSpPr/>
          <p:nvPr/>
        </p:nvSpPr>
        <p:spPr>
          <a:xfrm>
            <a:off x="5797611" y="1157764"/>
            <a:ext cx="342900" cy="50968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Import</a:t>
            </a:r>
            <a:r>
              <a:rPr lang="pt-PT" dirty="0"/>
              <a:t> </a:t>
            </a:r>
            <a:r>
              <a:rPr lang="pt-PT" dirty="0" err="1"/>
              <a:t>Map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211" y="1907256"/>
            <a:ext cx="3338690" cy="257584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719" y="3606801"/>
            <a:ext cx="4057380" cy="3136900"/>
          </a:xfrm>
          <a:prstGeom prst="rect">
            <a:avLst/>
          </a:prstGeom>
        </p:spPr>
      </p:pic>
      <p:sp>
        <p:nvSpPr>
          <p:cNvPr id="13" name="TextBox 4"/>
          <p:cNvSpPr txBox="1"/>
          <p:nvPr/>
        </p:nvSpPr>
        <p:spPr>
          <a:xfrm>
            <a:off x="4914901" y="1942813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Zoom to </a:t>
            </a:r>
            <a:r>
              <a:rPr lang="pt-PT" dirty="0" err="1"/>
              <a:t>place</a:t>
            </a:r>
            <a:endParaRPr lang="pt-PT" dirty="0"/>
          </a:p>
        </p:txBody>
      </p:sp>
      <p:sp>
        <p:nvSpPr>
          <p:cNvPr id="14" name="TextBox 4"/>
          <p:cNvSpPr txBox="1"/>
          <p:nvPr/>
        </p:nvSpPr>
        <p:spPr>
          <a:xfrm>
            <a:off x="3137705" y="637436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/>
              <a:t>Find</a:t>
            </a:r>
            <a:r>
              <a:rPr lang="pt-PT" dirty="0"/>
              <a:t> </a:t>
            </a:r>
            <a:r>
              <a:rPr lang="pt-PT" dirty="0" err="1"/>
              <a:t>location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1075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07E29E0B-BA3B-4B46-B307-C4125D1D8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92" y="772304"/>
            <a:ext cx="8669960" cy="1019342"/>
          </a:xfrm>
          <a:prstGeom prst="rect">
            <a:avLst/>
          </a:prstGeom>
        </p:spPr>
      </p:pic>
      <p:pic>
        <p:nvPicPr>
          <p:cNvPr id="8" name="Picture 6" descr="http://icons.iconarchive.com/icons/carlosjj/google-jfk/128/base-map-icon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7" y="190725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26" name="Rounded Rectangle 8"/>
          <p:cNvSpPr/>
          <p:nvPr/>
        </p:nvSpPr>
        <p:spPr>
          <a:xfrm>
            <a:off x="5802993" y="1134528"/>
            <a:ext cx="342900" cy="509684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Import</a:t>
            </a:r>
            <a:r>
              <a:rPr lang="pt-PT" dirty="0"/>
              <a:t> </a:t>
            </a:r>
            <a:r>
              <a:rPr lang="pt-PT" dirty="0" err="1"/>
              <a:t>Map</a:t>
            </a:r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077" y="1921489"/>
            <a:ext cx="4274277" cy="3298211"/>
          </a:xfrm>
          <a:prstGeom prst="rect">
            <a:avLst/>
          </a:prstGeom>
        </p:spPr>
      </p:pic>
      <p:pic>
        <p:nvPicPr>
          <p:cNvPr id="11" name="Picture 2" descr="Resultado de imagem para pc mous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5155" r="22124" b="19111"/>
          <a:stretch/>
        </p:blipFill>
        <p:spPr bwMode="auto">
          <a:xfrm>
            <a:off x="1003671" y="5380677"/>
            <a:ext cx="812152" cy="126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triped Right Arrow 7"/>
          <p:cNvSpPr/>
          <p:nvPr/>
        </p:nvSpPr>
        <p:spPr>
          <a:xfrm rot="5400000">
            <a:off x="1024264" y="5410575"/>
            <a:ext cx="324150" cy="157073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8"/>
          <p:cNvSpPr txBox="1"/>
          <p:nvPr/>
        </p:nvSpPr>
        <p:spPr>
          <a:xfrm>
            <a:off x="347709" y="5961459"/>
            <a:ext cx="83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Drag</a:t>
            </a:r>
            <a:r>
              <a:rPr lang="pt-PT" dirty="0"/>
              <a:t> +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285" y="1907256"/>
            <a:ext cx="2371675" cy="1826544"/>
          </a:xfrm>
          <a:prstGeom prst="rect">
            <a:avLst/>
          </a:prstGeom>
        </p:spPr>
      </p:pic>
      <p:cxnSp>
        <p:nvCxnSpPr>
          <p:cNvPr id="16" name="Conexão reta unidirecional 15"/>
          <p:cNvCxnSpPr>
            <a:cxnSpLocks/>
          </p:cNvCxnSpPr>
          <p:nvPr/>
        </p:nvCxnSpPr>
        <p:spPr>
          <a:xfrm flipV="1">
            <a:off x="2241489" y="3570594"/>
            <a:ext cx="4178362" cy="1054333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/>
          <a:srcRect t="1113"/>
          <a:stretch/>
        </p:blipFill>
        <p:spPr>
          <a:xfrm>
            <a:off x="5241771" y="3956050"/>
            <a:ext cx="3823202" cy="2819248"/>
          </a:xfrm>
          <a:prstGeom prst="rect">
            <a:avLst/>
          </a:prstGeom>
        </p:spPr>
      </p:pic>
      <p:cxnSp>
        <p:nvCxnSpPr>
          <p:cNvPr id="22" name="Conexão reta unidirecional 21"/>
          <p:cNvCxnSpPr>
            <a:cxnSpLocks/>
          </p:cNvCxnSpPr>
          <p:nvPr/>
        </p:nvCxnSpPr>
        <p:spPr>
          <a:xfrm>
            <a:off x="7939048" y="3521701"/>
            <a:ext cx="0" cy="1152118"/>
          </a:xfrm>
          <a:prstGeom prst="straightConnector1">
            <a:avLst/>
          </a:prstGeom>
          <a:ln w="38100">
            <a:solidFill>
              <a:srgbClr val="930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594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EA4EBFDD-30DF-4B9F-8DAC-32FFCF48C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92" y="772304"/>
            <a:ext cx="8669960" cy="1019342"/>
          </a:xfrm>
          <a:prstGeom prst="rect">
            <a:avLst/>
          </a:prstGeom>
        </p:spPr>
      </p:pic>
      <p:pic>
        <p:nvPicPr>
          <p:cNvPr id="8" name="Picture 6" descr="http://icons.iconarchive.com/icons/carlosjj/google-jfk/128/base-map-icon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7" y="190725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3" y="-202404"/>
            <a:ext cx="9197703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O-Pitblast – Vibration Module</a:t>
            </a:r>
          </a:p>
        </p:txBody>
      </p:sp>
      <p:sp>
        <p:nvSpPr>
          <p:cNvPr id="26" name="Rounded Rectangle 8"/>
          <p:cNvSpPr/>
          <p:nvPr/>
        </p:nvSpPr>
        <p:spPr>
          <a:xfrm>
            <a:off x="5796455" y="1123159"/>
            <a:ext cx="390198" cy="569630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PPV Prediction_2</a:t>
            </a:r>
          </a:p>
        </p:txBody>
      </p:sp>
      <p:sp>
        <p:nvSpPr>
          <p:cNvPr id="21" name="TextBox 4"/>
          <p:cNvSpPr txBox="1"/>
          <p:nvPr/>
        </p:nvSpPr>
        <p:spPr>
          <a:xfrm>
            <a:off x="-89270" y="2933089"/>
            <a:ext cx="186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Import</a:t>
            </a:r>
            <a:r>
              <a:rPr lang="pt-PT" dirty="0"/>
              <a:t> </a:t>
            </a:r>
            <a:r>
              <a:rPr lang="pt-PT" dirty="0" err="1"/>
              <a:t>Map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29" y="2222349"/>
            <a:ext cx="7395956" cy="42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3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3437</TotalTime>
  <Words>141</Words>
  <Application>Microsoft Office PowerPoint</Application>
  <PresentationFormat>Apresentação no Ecrã (4:3)</PresentationFormat>
  <Paragraphs>41</Paragraphs>
  <Slides>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O-Pitblast – Vibration Module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211</cp:revision>
  <dcterms:created xsi:type="dcterms:W3CDTF">2016-12-29T16:55:20Z</dcterms:created>
  <dcterms:modified xsi:type="dcterms:W3CDTF">2017-09-29T10:54:37Z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224045960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D7.1.5</vt:lpwstr>
  </property>
</Properties>
</file>