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10" r:id="rId3"/>
    <p:sldId id="311" r:id="rId4"/>
    <p:sldId id="312" r:id="rId5"/>
    <p:sldId id="313" r:id="rId6"/>
    <p:sldId id="315" r:id="rId7"/>
    <p:sldId id="316" r:id="rId8"/>
    <p:sldId id="260" r:id="rId9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30B00"/>
    <a:srgbClr val="F8BD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4657A6-7103-4416-9D4F-57C65BA6081B}" v="580" dt="2018-08-01T12:48:47.638"/>
    <p1510:client id="{3F2B1FC6-0B44-4849-A42A-889C5DCDAE52}" v="1124" dt="2018-08-01T16:28:49.5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69" d="100"/>
          <a:sy n="69" d="100"/>
        </p:scale>
        <p:origin x="1314" y="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quel Sobral" userId="5a367701964fb6c7" providerId="LiveId" clId="{864657A6-7103-4416-9D4F-57C65BA6081B}"/>
    <pc:docChg chg="undo custSel addSld modSld">
      <pc:chgData name="Raquel Sobral" userId="5a367701964fb6c7" providerId="LiveId" clId="{864657A6-7103-4416-9D4F-57C65BA6081B}" dt="2018-08-01T12:48:47.638" v="572" actId="1076"/>
      <pc:docMkLst>
        <pc:docMk/>
      </pc:docMkLst>
      <pc:sldChg chg="addSp delSp modSp add">
        <pc:chgData name="Raquel Sobral" userId="5a367701964fb6c7" providerId="LiveId" clId="{864657A6-7103-4416-9D4F-57C65BA6081B}" dt="2018-08-01T12:21:27.323" v="193" actId="1076"/>
        <pc:sldMkLst>
          <pc:docMk/>
          <pc:sldMk cId="1893825823" sldId="307"/>
        </pc:sldMkLst>
        <pc:spChg chg="add mod">
          <ac:chgData name="Raquel Sobral" userId="5a367701964fb6c7" providerId="LiveId" clId="{864657A6-7103-4416-9D4F-57C65BA6081B}" dt="2018-08-01T12:21:27.323" v="193" actId="1076"/>
          <ac:spMkLst>
            <pc:docMk/>
            <pc:sldMk cId="1893825823" sldId="307"/>
            <ac:spMk id="5" creationId="{5467C41F-4F81-4415-B0D8-991A0DD717BE}"/>
          </ac:spMkLst>
        </pc:spChg>
        <pc:spChg chg="add mod">
          <ac:chgData name="Raquel Sobral" userId="5a367701964fb6c7" providerId="LiveId" clId="{864657A6-7103-4416-9D4F-57C65BA6081B}" dt="2018-08-01T12:20:05.213" v="103" actId="1076"/>
          <ac:spMkLst>
            <pc:docMk/>
            <pc:sldMk cId="1893825823" sldId="307"/>
            <ac:spMk id="7" creationId="{A2CEB808-A900-4DF9-9ADC-C8EAD6228700}"/>
          </ac:spMkLst>
        </pc:spChg>
        <pc:spChg chg="add mod">
          <ac:chgData name="Raquel Sobral" userId="5a367701964fb6c7" providerId="LiveId" clId="{864657A6-7103-4416-9D4F-57C65BA6081B}" dt="2018-08-01T12:20:05.213" v="103" actId="1076"/>
          <ac:spMkLst>
            <pc:docMk/>
            <pc:sldMk cId="1893825823" sldId="307"/>
            <ac:spMk id="12" creationId="{05638148-134E-458B-8987-F310A4BA7389}"/>
          </ac:spMkLst>
        </pc:spChg>
        <pc:spChg chg="add mod">
          <ac:chgData name="Raquel Sobral" userId="5a367701964fb6c7" providerId="LiveId" clId="{864657A6-7103-4416-9D4F-57C65BA6081B}" dt="2018-08-01T12:21:19.165" v="191" actId="14100"/>
          <ac:spMkLst>
            <pc:docMk/>
            <pc:sldMk cId="1893825823" sldId="307"/>
            <ac:spMk id="13" creationId="{20201788-EA9A-4FCF-9EE8-377F72CC3AB4}"/>
          </ac:spMkLst>
        </pc:spChg>
        <pc:spChg chg="add mod">
          <ac:chgData name="Raquel Sobral" userId="5a367701964fb6c7" providerId="LiveId" clId="{864657A6-7103-4416-9D4F-57C65BA6081B}" dt="2018-08-01T12:20:42.053" v="131" actId="20577"/>
          <ac:spMkLst>
            <pc:docMk/>
            <pc:sldMk cId="1893825823" sldId="307"/>
            <ac:spMk id="18" creationId="{6A663F5C-F9AD-46DE-82B1-7F4955F5CC2E}"/>
          </ac:spMkLst>
        </pc:spChg>
        <pc:spChg chg="del">
          <ac:chgData name="Raquel Sobral" userId="5a367701964fb6c7" providerId="LiveId" clId="{864657A6-7103-4416-9D4F-57C65BA6081B}" dt="2018-08-01T12:11:47.537" v="2" actId="478"/>
          <ac:spMkLst>
            <pc:docMk/>
            <pc:sldMk cId="1893825823" sldId="307"/>
            <ac:spMk id="19" creationId="{9CAE53CB-570A-4B9D-BCE2-E069B1C5A4E9}"/>
          </ac:spMkLst>
        </pc:spChg>
        <pc:spChg chg="add mod">
          <ac:chgData name="Raquel Sobral" userId="5a367701964fb6c7" providerId="LiveId" clId="{864657A6-7103-4416-9D4F-57C65BA6081B}" dt="2018-08-01T12:21:00.322" v="156" actId="1076"/>
          <ac:spMkLst>
            <pc:docMk/>
            <pc:sldMk cId="1893825823" sldId="307"/>
            <ac:spMk id="20" creationId="{412DD0D4-E748-4E6E-9596-2230413B5E83}"/>
          </ac:spMkLst>
        </pc:spChg>
        <pc:spChg chg="del">
          <ac:chgData name="Raquel Sobral" userId="5a367701964fb6c7" providerId="LiveId" clId="{864657A6-7103-4416-9D4F-57C65BA6081B}" dt="2018-08-01T12:11:48.716" v="3" actId="478"/>
          <ac:spMkLst>
            <pc:docMk/>
            <pc:sldMk cId="1893825823" sldId="307"/>
            <ac:spMk id="22" creationId="{85DA443F-8C6F-44F2-A425-6B41C7C07EF8}"/>
          </ac:spMkLst>
        </pc:spChg>
        <pc:picChg chg="del">
          <ac:chgData name="Raquel Sobral" userId="5a367701964fb6c7" providerId="LiveId" clId="{864657A6-7103-4416-9D4F-57C65BA6081B}" dt="2018-08-01T12:11:45.533" v="1" actId="478"/>
          <ac:picMkLst>
            <pc:docMk/>
            <pc:sldMk cId="1893825823" sldId="307"/>
            <ac:picMk id="3" creationId="{6E9C1858-D45A-4E19-A470-D5F36751DA71}"/>
          </ac:picMkLst>
        </pc:picChg>
        <pc:picChg chg="add mod">
          <ac:chgData name="Raquel Sobral" userId="5a367701964fb6c7" providerId="LiveId" clId="{864657A6-7103-4416-9D4F-57C65BA6081B}" dt="2018-08-01T12:20:05.213" v="103" actId="1076"/>
          <ac:picMkLst>
            <pc:docMk/>
            <pc:sldMk cId="1893825823" sldId="307"/>
            <ac:picMk id="4" creationId="{4C7CD51B-F53E-492D-8190-44A669DFBB62}"/>
          </ac:picMkLst>
        </pc:picChg>
        <pc:picChg chg="add mod">
          <ac:chgData name="Raquel Sobral" userId="5a367701964fb6c7" providerId="LiveId" clId="{864657A6-7103-4416-9D4F-57C65BA6081B}" dt="2018-08-01T12:20:08.473" v="105" actId="1076"/>
          <ac:picMkLst>
            <pc:docMk/>
            <pc:sldMk cId="1893825823" sldId="307"/>
            <ac:picMk id="9" creationId="{8457102F-B7A8-45CA-9FB7-A3295F39551C}"/>
          </ac:picMkLst>
        </pc:picChg>
        <pc:cxnChg chg="add mod">
          <ac:chgData name="Raquel Sobral" userId="5a367701964fb6c7" providerId="LiveId" clId="{864657A6-7103-4416-9D4F-57C65BA6081B}" dt="2018-08-01T12:21:27.323" v="193" actId="1076"/>
          <ac:cxnSpMkLst>
            <pc:docMk/>
            <pc:sldMk cId="1893825823" sldId="307"/>
            <ac:cxnSpMk id="8" creationId="{2B5E0DD2-D57A-43BC-975F-084278A08E8C}"/>
          </ac:cxnSpMkLst>
        </pc:cxnChg>
        <pc:cxnChg chg="add mod">
          <ac:chgData name="Raquel Sobral" userId="5a367701964fb6c7" providerId="LiveId" clId="{864657A6-7103-4416-9D4F-57C65BA6081B}" dt="2018-08-01T12:21:14.736" v="188" actId="14100"/>
          <ac:cxnSpMkLst>
            <pc:docMk/>
            <pc:sldMk cId="1893825823" sldId="307"/>
            <ac:cxnSpMk id="11" creationId="{0900CC98-6269-42D8-AD99-D8189986C25E}"/>
          </ac:cxnSpMkLst>
        </pc:cxnChg>
        <pc:cxnChg chg="add mod">
          <ac:chgData name="Raquel Sobral" userId="5a367701964fb6c7" providerId="LiveId" clId="{864657A6-7103-4416-9D4F-57C65BA6081B}" dt="2018-08-01T12:20:24.243" v="109" actId="1076"/>
          <ac:cxnSpMkLst>
            <pc:docMk/>
            <pc:sldMk cId="1893825823" sldId="307"/>
            <ac:cxnSpMk id="15" creationId="{DCF810B5-16E1-40B5-874B-9DF74421DB50}"/>
          </ac:cxnSpMkLst>
        </pc:cxnChg>
        <pc:cxnChg chg="add del mod">
          <ac:chgData name="Raquel Sobral" userId="5a367701964fb6c7" providerId="LiveId" clId="{864657A6-7103-4416-9D4F-57C65BA6081B}" dt="2018-08-01T12:20:29.673" v="112" actId="478"/>
          <ac:cxnSpMkLst>
            <pc:docMk/>
            <pc:sldMk cId="1893825823" sldId="307"/>
            <ac:cxnSpMk id="17" creationId="{F5F5729E-638D-4F35-82CD-01D55CE9ED4C}"/>
          </ac:cxnSpMkLst>
        </pc:cxnChg>
      </pc:sldChg>
      <pc:sldChg chg="addSp delSp modSp add">
        <pc:chgData name="Raquel Sobral" userId="5a367701964fb6c7" providerId="LiveId" clId="{864657A6-7103-4416-9D4F-57C65BA6081B}" dt="2018-08-01T12:25:13.614" v="398" actId="1076"/>
        <pc:sldMkLst>
          <pc:docMk/>
          <pc:sldMk cId="1299500084" sldId="308"/>
        </pc:sldMkLst>
        <pc:spChg chg="del">
          <ac:chgData name="Raquel Sobral" userId="5a367701964fb6c7" providerId="LiveId" clId="{864657A6-7103-4416-9D4F-57C65BA6081B}" dt="2018-08-01T12:23:25.864" v="199" actId="478"/>
          <ac:spMkLst>
            <pc:docMk/>
            <pc:sldMk cId="1299500084" sldId="308"/>
            <ac:spMk id="5" creationId="{5467C41F-4F81-4415-B0D8-991A0DD717BE}"/>
          </ac:spMkLst>
        </pc:spChg>
        <pc:spChg chg="del">
          <ac:chgData name="Raquel Sobral" userId="5a367701964fb6c7" providerId="LiveId" clId="{864657A6-7103-4416-9D4F-57C65BA6081B}" dt="2018-08-01T12:23:27.683" v="201" actId="478"/>
          <ac:spMkLst>
            <pc:docMk/>
            <pc:sldMk cId="1299500084" sldId="308"/>
            <ac:spMk id="7" creationId="{A2CEB808-A900-4DF9-9ADC-C8EAD6228700}"/>
          </ac:spMkLst>
        </pc:spChg>
        <pc:spChg chg="mod">
          <ac:chgData name="Raquel Sobral" userId="5a367701964fb6c7" providerId="LiveId" clId="{864657A6-7103-4416-9D4F-57C65BA6081B}" dt="2018-08-01T12:24:50.834" v="385" actId="1076"/>
          <ac:spMkLst>
            <pc:docMk/>
            <pc:sldMk cId="1299500084" sldId="308"/>
            <ac:spMk id="12" creationId="{05638148-134E-458B-8987-F310A4BA7389}"/>
          </ac:spMkLst>
        </pc:spChg>
        <pc:spChg chg="mod">
          <ac:chgData name="Raquel Sobral" userId="5a367701964fb6c7" providerId="LiveId" clId="{864657A6-7103-4416-9D4F-57C65BA6081B}" dt="2018-08-01T12:24:50.834" v="385" actId="1076"/>
          <ac:spMkLst>
            <pc:docMk/>
            <pc:sldMk cId="1299500084" sldId="308"/>
            <ac:spMk id="13" creationId="{20201788-EA9A-4FCF-9EE8-377F72CC3AB4}"/>
          </ac:spMkLst>
        </pc:spChg>
        <pc:spChg chg="add mod">
          <ac:chgData name="Raquel Sobral" userId="5a367701964fb6c7" providerId="LiveId" clId="{864657A6-7103-4416-9D4F-57C65BA6081B}" dt="2018-08-01T12:25:13.614" v="398" actId="1076"/>
          <ac:spMkLst>
            <pc:docMk/>
            <pc:sldMk cId="1299500084" sldId="308"/>
            <ac:spMk id="16" creationId="{E5D54F2E-4E62-429C-ABBF-F4FEE6553415}"/>
          </ac:spMkLst>
        </pc:spChg>
        <pc:spChg chg="del">
          <ac:chgData name="Raquel Sobral" userId="5a367701964fb6c7" providerId="LiveId" clId="{864657A6-7103-4416-9D4F-57C65BA6081B}" dt="2018-08-01T12:23:22.743" v="197" actId="478"/>
          <ac:spMkLst>
            <pc:docMk/>
            <pc:sldMk cId="1299500084" sldId="308"/>
            <ac:spMk id="18" creationId="{6A663F5C-F9AD-46DE-82B1-7F4955F5CC2E}"/>
          </ac:spMkLst>
        </pc:spChg>
        <pc:spChg chg="del">
          <ac:chgData name="Raquel Sobral" userId="5a367701964fb6c7" providerId="LiveId" clId="{864657A6-7103-4416-9D4F-57C65BA6081B}" dt="2018-08-01T12:23:23.903" v="198" actId="478"/>
          <ac:spMkLst>
            <pc:docMk/>
            <pc:sldMk cId="1299500084" sldId="308"/>
            <ac:spMk id="20" creationId="{412DD0D4-E748-4E6E-9596-2230413B5E83}"/>
          </ac:spMkLst>
        </pc:spChg>
        <pc:picChg chg="add mod">
          <ac:chgData name="Raquel Sobral" userId="5a367701964fb6c7" providerId="LiveId" clId="{864657A6-7103-4416-9D4F-57C65BA6081B}" dt="2018-08-01T12:24:50.834" v="385" actId="1076"/>
          <ac:picMkLst>
            <pc:docMk/>
            <pc:sldMk cId="1299500084" sldId="308"/>
            <ac:picMk id="3" creationId="{BDD92CDB-3014-4444-8E63-93C260109ECD}"/>
          </ac:picMkLst>
        </pc:picChg>
        <pc:picChg chg="mod">
          <ac:chgData name="Raquel Sobral" userId="5a367701964fb6c7" providerId="LiveId" clId="{864657A6-7103-4416-9D4F-57C65BA6081B}" dt="2018-08-01T12:24:50.834" v="385" actId="1076"/>
          <ac:picMkLst>
            <pc:docMk/>
            <pc:sldMk cId="1299500084" sldId="308"/>
            <ac:picMk id="4" creationId="{4C7CD51B-F53E-492D-8190-44A669DFBB62}"/>
          </ac:picMkLst>
        </pc:picChg>
        <pc:picChg chg="del">
          <ac:chgData name="Raquel Sobral" userId="5a367701964fb6c7" providerId="LiveId" clId="{864657A6-7103-4416-9D4F-57C65BA6081B}" dt="2018-08-01T12:23:21.674" v="196" actId="478"/>
          <ac:picMkLst>
            <pc:docMk/>
            <pc:sldMk cId="1299500084" sldId="308"/>
            <ac:picMk id="9" creationId="{8457102F-B7A8-45CA-9FB7-A3295F39551C}"/>
          </ac:picMkLst>
        </pc:picChg>
        <pc:cxnChg chg="del mod">
          <ac:chgData name="Raquel Sobral" userId="5a367701964fb6c7" providerId="LiveId" clId="{864657A6-7103-4416-9D4F-57C65BA6081B}" dt="2018-08-01T12:23:26.897" v="200" actId="478"/>
          <ac:cxnSpMkLst>
            <pc:docMk/>
            <pc:sldMk cId="1299500084" sldId="308"/>
            <ac:cxnSpMk id="8" creationId="{2B5E0DD2-D57A-43BC-975F-084278A08E8C}"/>
          </ac:cxnSpMkLst>
        </pc:cxnChg>
        <pc:cxnChg chg="mod">
          <ac:chgData name="Raquel Sobral" userId="5a367701964fb6c7" providerId="LiveId" clId="{864657A6-7103-4416-9D4F-57C65BA6081B}" dt="2018-08-01T12:24:50.834" v="385" actId="1076"/>
          <ac:cxnSpMkLst>
            <pc:docMk/>
            <pc:sldMk cId="1299500084" sldId="308"/>
            <ac:cxnSpMk id="11" creationId="{0900CC98-6269-42D8-AD99-D8189986C25E}"/>
          </ac:cxnSpMkLst>
        </pc:cxnChg>
        <pc:cxnChg chg="del">
          <ac:chgData name="Raquel Sobral" userId="5a367701964fb6c7" providerId="LiveId" clId="{864657A6-7103-4416-9D4F-57C65BA6081B}" dt="2018-08-01T12:23:21.133" v="195" actId="478"/>
          <ac:cxnSpMkLst>
            <pc:docMk/>
            <pc:sldMk cId="1299500084" sldId="308"/>
            <ac:cxnSpMk id="15" creationId="{DCF810B5-16E1-40B5-874B-9DF74421DB50}"/>
          </ac:cxnSpMkLst>
        </pc:cxnChg>
      </pc:sldChg>
      <pc:sldChg chg="addSp delSp modSp add modAnim">
        <pc:chgData name="Raquel Sobral" userId="5a367701964fb6c7" providerId="LiveId" clId="{864657A6-7103-4416-9D4F-57C65BA6081B}" dt="2018-08-01T12:33:39.988" v="464" actId="1076"/>
        <pc:sldMkLst>
          <pc:docMk/>
          <pc:sldMk cId="3133711234" sldId="309"/>
        </pc:sldMkLst>
        <pc:spChg chg="mod">
          <ac:chgData name="Raquel Sobral" userId="5a367701964fb6c7" providerId="LiveId" clId="{864657A6-7103-4416-9D4F-57C65BA6081B}" dt="2018-08-01T12:29:22.304" v="443" actId="1037"/>
          <ac:spMkLst>
            <pc:docMk/>
            <pc:sldMk cId="3133711234" sldId="309"/>
            <ac:spMk id="12" creationId="{05638148-134E-458B-8987-F310A4BA7389}"/>
          </ac:spMkLst>
        </pc:spChg>
        <pc:spChg chg="mod">
          <ac:chgData name="Raquel Sobral" userId="5a367701964fb6c7" providerId="LiveId" clId="{864657A6-7103-4416-9D4F-57C65BA6081B}" dt="2018-08-01T12:33:18.805" v="456" actId="1076"/>
          <ac:spMkLst>
            <pc:docMk/>
            <pc:sldMk cId="3133711234" sldId="309"/>
            <ac:spMk id="13" creationId="{20201788-EA9A-4FCF-9EE8-377F72CC3AB4}"/>
          </ac:spMkLst>
        </pc:spChg>
        <pc:spChg chg="del">
          <ac:chgData name="Raquel Sobral" userId="5a367701964fb6c7" providerId="LiveId" clId="{864657A6-7103-4416-9D4F-57C65BA6081B}" dt="2018-08-01T12:28:56.878" v="401" actId="478"/>
          <ac:spMkLst>
            <pc:docMk/>
            <pc:sldMk cId="3133711234" sldId="309"/>
            <ac:spMk id="16" creationId="{E5D54F2E-4E62-429C-ABBF-F4FEE6553415}"/>
          </ac:spMkLst>
        </pc:spChg>
        <pc:picChg chg="del">
          <ac:chgData name="Raquel Sobral" userId="5a367701964fb6c7" providerId="LiveId" clId="{864657A6-7103-4416-9D4F-57C65BA6081B}" dt="2018-08-01T12:28:55.083" v="400" actId="478"/>
          <ac:picMkLst>
            <pc:docMk/>
            <pc:sldMk cId="3133711234" sldId="309"/>
            <ac:picMk id="3" creationId="{BDD92CDB-3014-4444-8E63-93C260109ECD}"/>
          </ac:picMkLst>
        </pc:picChg>
        <pc:picChg chg="add mod modCrop">
          <ac:chgData name="Raquel Sobral" userId="5a367701964fb6c7" providerId="LiveId" clId="{864657A6-7103-4416-9D4F-57C65BA6081B}" dt="2018-08-01T12:33:39.988" v="464" actId="1076"/>
          <ac:picMkLst>
            <pc:docMk/>
            <pc:sldMk cId="3133711234" sldId="309"/>
            <ac:picMk id="5" creationId="{BCAB5201-02F8-4900-949E-A6085988C367}"/>
          </ac:picMkLst>
        </pc:picChg>
        <pc:cxnChg chg="mod">
          <ac:chgData name="Raquel Sobral" userId="5a367701964fb6c7" providerId="LiveId" clId="{864657A6-7103-4416-9D4F-57C65BA6081B}" dt="2018-08-01T12:33:10.698" v="451" actId="14100"/>
          <ac:cxnSpMkLst>
            <pc:docMk/>
            <pc:sldMk cId="3133711234" sldId="309"/>
            <ac:cxnSpMk id="11" creationId="{0900CC98-6269-42D8-AD99-D8189986C25E}"/>
          </ac:cxnSpMkLst>
        </pc:cxnChg>
      </pc:sldChg>
      <pc:sldChg chg="addSp delSp modSp add delAnim modAnim">
        <pc:chgData name="Raquel Sobral" userId="5a367701964fb6c7" providerId="LiveId" clId="{864657A6-7103-4416-9D4F-57C65BA6081B}" dt="2018-08-01T12:43:25.020" v="519"/>
        <pc:sldMkLst>
          <pc:docMk/>
          <pc:sldMk cId="2931758403" sldId="310"/>
        </pc:sldMkLst>
        <pc:spChg chg="mod">
          <ac:chgData name="Raquel Sobral" userId="5a367701964fb6c7" providerId="LiveId" clId="{864657A6-7103-4416-9D4F-57C65BA6081B}" dt="2018-08-01T12:37:08.271" v="488" actId="1037"/>
          <ac:spMkLst>
            <pc:docMk/>
            <pc:sldMk cId="2931758403" sldId="310"/>
            <ac:spMk id="12" creationId="{05638148-134E-458B-8987-F310A4BA7389}"/>
          </ac:spMkLst>
        </pc:spChg>
        <pc:spChg chg="mod">
          <ac:chgData name="Raquel Sobral" userId="5a367701964fb6c7" providerId="LiveId" clId="{864657A6-7103-4416-9D4F-57C65BA6081B}" dt="2018-08-01T12:43:17.198" v="515" actId="1076"/>
          <ac:spMkLst>
            <pc:docMk/>
            <pc:sldMk cId="2931758403" sldId="310"/>
            <ac:spMk id="13" creationId="{20201788-EA9A-4FCF-9EE8-377F72CC3AB4}"/>
          </ac:spMkLst>
        </pc:spChg>
        <pc:picChg chg="add mod modCrop">
          <ac:chgData name="Raquel Sobral" userId="5a367701964fb6c7" providerId="LiveId" clId="{864657A6-7103-4416-9D4F-57C65BA6081B}" dt="2018-08-01T12:43:21.072" v="517" actId="1076"/>
          <ac:picMkLst>
            <pc:docMk/>
            <pc:sldMk cId="2931758403" sldId="310"/>
            <ac:picMk id="3" creationId="{5EF73C2D-5F17-4273-9095-0C42338C4932}"/>
          </ac:picMkLst>
        </pc:picChg>
        <pc:picChg chg="del">
          <ac:chgData name="Raquel Sobral" userId="5a367701964fb6c7" providerId="LiveId" clId="{864657A6-7103-4416-9D4F-57C65BA6081B}" dt="2018-08-01T12:36:57.794" v="466" actId="478"/>
          <ac:picMkLst>
            <pc:docMk/>
            <pc:sldMk cId="2931758403" sldId="310"/>
            <ac:picMk id="5" creationId="{BCAB5201-02F8-4900-949E-A6085988C367}"/>
          </ac:picMkLst>
        </pc:picChg>
        <pc:cxnChg chg="mod">
          <ac:chgData name="Raquel Sobral" userId="5a367701964fb6c7" providerId="LiveId" clId="{864657A6-7103-4416-9D4F-57C65BA6081B}" dt="2018-08-01T12:37:08.271" v="488" actId="1037"/>
          <ac:cxnSpMkLst>
            <pc:docMk/>
            <pc:sldMk cId="2931758403" sldId="310"/>
            <ac:cxnSpMk id="11" creationId="{0900CC98-6269-42D8-AD99-D8189986C25E}"/>
          </ac:cxnSpMkLst>
        </pc:cxnChg>
      </pc:sldChg>
      <pc:sldChg chg="addSp delSp modSp add">
        <pc:chgData name="Raquel Sobral" userId="5a367701964fb6c7" providerId="LiveId" clId="{864657A6-7103-4416-9D4F-57C65BA6081B}" dt="2018-08-01T12:48:47.638" v="572" actId="1076"/>
        <pc:sldMkLst>
          <pc:docMk/>
          <pc:sldMk cId="2702829510" sldId="311"/>
        </pc:sldMkLst>
        <pc:spChg chg="mod ord">
          <ac:chgData name="Raquel Sobral" userId="5a367701964fb6c7" providerId="LiveId" clId="{864657A6-7103-4416-9D4F-57C65BA6081B}" dt="2018-08-01T12:48:47.638" v="572" actId="1076"/>
          <ac:spMkLst>
            <pc:docMk/>
            <pc:sldMk cId="2702829510" sldId="311"/>
            <ac:spMk id="16" creationId="{E5D54F2E-4E62-429C-ABBF-F4FEE6553415}"/>
          </ac:spMkLst>
        </pc:spChg>
        <pc:picChg chg="del">
          <ac:chgData name="Raquel Sobral" userId="5a367701964fb6c7" providerId="LiveId" clId="{864657A6-7103-4416-9D4F-57C65BA6081B}" dt="2018-08-01T12:47:27.431" v="521" actId="478"/>
          <ac:picMkLst>
            <pc:docMk/>
            <pc:sldMk cId="2702829510" sldId="311"/>
            <ac:picMk id="3" creationId="{BDD92CDB-3014-4444-8E63-93C260109ECD}"/>
          </ac:picMkLst>
        </pc:picChg>
        <pc:picChg chg="add mod">
          <ac:chgData name="Raquel Sobral" userId="5a367701964fb6c7" providerId="LiveId" clId="{864657A6-7103-4416-9D4F-57C65BA6081B}" dt="2018-08-01T12:48:47.638" v="572" actId="1076"/>
          <ac:picMkLst>
            <pc:docMk/>
            <pc:sldMk cId="2702829510" sldId="311"/>
            <ac:picMk id="5" creationId="{E22EE177-9488-4E1E-885C-A54298E265B7}"/>
          </ac:picMkLst>
        </pc:picChg>
        <pc:cxnChg chg="add mod">
          <ac:chgData name="Raquel Sobral" userId="5a367701964fb6c7" providerId="LiveId" clId="{864657A6-7103-4416-9D4F-57C65BA6081B}" dt="2018-08-01T12:48:47.638" v="572" actId="1076"/>
          <ac:cxnSpMkLst>
            <pc:docMk/>
            <pc:sldMk cId="2702829510" sldId="311"/>
            <ac:cxnSpMk id="10" creationId="{18E48309-6D1E-484E-94B6-C9B36A3566FA}"/>
          </ac:cxnSpMkLst>
        </pc:cxnChg>
      </pc:sldChg>
    </pc:docChg>
  </pc:docChgLst>
  <pc:docChgLst>
    <pc:chgData name="Raquel Sobral" userId="5a367701964fb6c7" providerId="LiveId" clId="{0D3A7BCD-A0B2-425D-A785-0274A9D466B0}"/>
  </pc:docChgLst>
  <pc:docChgLst>
    <pc:chgData name="Raquel Sobral" userId="5a367701964fb6c7" providerId="LiveId" clId="{3F2B1FC6-0B44-4849-A42A-889C5DCDAE52}"/>
    <pc:docChg chg="undo custSel addSld delSld modSld">
      <pc:chgData name="Raquel Sobral" userId="5a367701964fb6c7" providerId="LiveId" clId="{3F2B1FC6-0B44-4849-A42A-889C5DCDAE52}" dt="2018-08-01T16:28:49.556" v="1123" actId="1076"/>
      <pc:docMkLst>
        <pc:docMk/>
      </pc:docMkLst>
      <pc:sldChg chg="modSp">
        <pc:chgData name="Raquel Sobral" userId="5a367701964fb6c7" providerId="LiveId" clId="{3F2B1FC6-0B44-4849-A42A-889C5DCDAE52}" dt="2018-08-01T16:26:57.252" v="883" actId="20577"/>
        <pc:sldMkLst>
          <pc:docMk/>
          <pc:sldMk cId="3701927839" sldId="256"/>
        </pc:sldMkLst>
        <pc:spChg chg="mod">
          <ac:chgData name="Raquel Sobral" userId="5a367701964fb6c7" providerId="LiveId" clId="{3F2B1FC6-0B44-4849-A42A-889C5DCDAE52}" dt="2018-08-01T16:26:57.252" v="883" actId="20577"/>
          <ac:spMkLst>
            <pc:docMk/>
            <pc:sldMk cId="3701927839" sldId="256"/>
            <ac:spMk id="3" creationId="{00000000-0000-0000-0000-000000000000}"/>
          </ac:spMkLst>
        </pc:spChg>
      </pc:sldChg>
      <pc:sldChg chg="del">
        <pc:chgData name="Raquel Sobral" userId="5a367701964fb6c7" providerId="LiveId" clId="{3F2B1FC6-0B44-4849-A42A-889C5DCDAE52}" dt="2018-08-01T16:13:42.486" v="0" actId="2696"/>
        <pc:sldMkLst>
          <pc:docMk/>
          <pc:sldMk cId="892357120" sldId="257"/>
        </pc:sldMkLst>
      </pc:sldChg>
      <pc:sldChg chg="add del">
        <pc:chgData name="Raquel Sobral" userId="5a367701964fb6c7" providerId="LiveId" clId="{3F2B1FC6-0B44-4849-A42A-889C5DCDAE52}" dt="2018-08-01T16:13:55.107" v="28" actId="2696"/>
        <pc:sldMkLst>
          <pc:docMk/>
          <pc:sldMk cId="437068628" sldId="260"/>
        </pc:sldMkLst>
      </pc:sldChg>
      <pc:sldChg chg="del">
        <pc:chgData name="Raquel Sobral" userId="5a367701964fb6c7" providerId="LiveId" clId="{3F2B1FC6-0B44-4849-A42A-889C5DCDAE52}" dt="2018-08-01T16:13:42.509" v="1" actId="2696"/>
        <pc:sldMkLst>
          <pc:docMk/>
          <pc:sldMk cId="827236894" sldId="284"/>
        </pc:sldMkLst>
      </pc:sldChg>
      <pc:sldChg chg="del">
        <pc:chgData name="Raquel Sobral" userId="5a367701964fb6c7" providerId="LiveId" clId="{3F2B1FC6-0B44-4849-A42A-889C5DCDAE52}" dt="2018-08-01T16:13:42.521" v="2" actId="2696"/>
        <pc:sldMkLst>
          <pc:docMk/>
          <pc:sldMk cId="2348471611" sldId="285"/>
        </pc:sldMkLst>
      </pc:sldChg>
      <pc:sldChg chg="del">
        <pc:chgData name="Raquel Sobral" userId="5a367701964fb6c7" providerId="LiveId" clId="{3F2B1FC6-0B44-4849-A42A-889C5DCDAE52}" dt="2018-08-01T16:13:43.381" v="7" actId="2696"/>
        <pc:sldMkLst>
          <pc:docMk/>
          <pc:sldMk cId="3860928275" sldId="286"/>
        </pc:sldMkLst>
      </pc:sldChg>
      <pc:sldChg chg="del">
        <pc:chgData name="Raquel Sobral" userId="5a367701964fb6c7" providerId="LiveId" clId="{3F2B1FC6-0B44-4849-A42A-889C5DCDAE52}" dt="2018-08-01T16:13:43.681" v="8" actId="2696"/>
        <pc:sldMkLst>
          <pc:docMk/>
          <pc:sldMk cId="1380377923" sldId="287"/>
        </pc:sldMkLst>
      </pc:sldChg>
      <pc:sldChg chg="del">
        <pc:chgData name="Raquel Sobral" userId="5a367701964fb6c7" providerId="LiveId" clId="{3F2B1FC6-0B44-4849-A42A-889C5DCDAE52}" dt="2018-08-01T16:13:43.714" v="9" actId="2696"/>
        <pc:sldMkLst>
          <pc:docMk/>
          <pc:sldMk cId="2445427502" sldId="288"/>
        </pc:sldMkLst>
      </pc:sldChg>
      <pc:sldChg chg="del">
        <pc:chgData name="Raquel Sobral" userId="5a367701964fb6c7" providerId="LiveId" clId="{3F2B1FC6-0B44-4849-A42A-889C5DCDAE52}" dt="2018-08-01T16:13:43.919" v="10" actId="2696"/>
        <pc:sldMkLst>
          <pc:docMk/>
          <pc:sldMk cId="59866969" sldId="289"/>
        </pc:sldMkLst>
      </pc:sldChg>
      <pc:sldChg chg="del">
        <pc:chgData name="Raquel Sobral" userId="5a367701964fb6c7" providerId="LiveId" clId="{3F2B1FC6-0B44-4849-A42A-889C5DCDAE52}" dt="2018-08-01T16:13:44.399" v="11" actId="2696"/>
        <pc:sldMkLst>
          <pc:docMk/>
          <pc:sldMk cId="587421879" sldId="290"/>
        </pc:sldMkLst>
      </pc:sldChg>
      <pc:sldChg chg="del">
        <pc:chgData name="Raquel Sobral" userId="5a367701964fb6c7" providerId="LiveId" clId="{3F2B1FC6-0B44-4849-A42A-889C5DCDAE52}" dt="2018-08-01T16:13:45.045" v="12" actId="2696"/>
        <pc:sldMkLst>
          <pc:docMk/>
          <pc:sldMk cId="3606807086" sldId="291"/>
        </pc:sldMkLst>
      </pc:sldChg>
      <pc:sldChg chg="del">
        <pc:chgData name="Raquel Sobral" userId="5a367701964fb6c7" providerId="LiveId" clId="{3F2B1FC6-0B44-4849-A42A-889C5DCDAE52}" dt="2018-08-01T16:13:45.200" v="13" actId="2696"/>
        <pc:sldMkLst>
          <pc:docMk/>
          <pc:sldMk cId="3001976382" sldId="292"/>
        </pc:sldMkLst>
      </pc:sldChg>
      <pc:sldChg chg="del">
        <pc:chgData name="Raquel Sobral" userId="5a367701964fb6c7" providerId="LiveId" clId="{3F2B1FC6-0B44-4849-A42A-889C5DCDAE52}" dt="2018-08-01T16:13:45.741" v="14" actId="2696"/>
        <pc:sldMkLst>
          <pc:docMk/>
          <pc:sldMk cId="2461347686" sldId="293"/>
        </pc:sldMkLst>
      </pc:sldChg>
      <pc:sldChg chg="del">
        <pc:chgData name="Raquel Sobral" userId="5a367701964fb6c7" providerId="LiveId" clId="{3F2B1FC6-0B44-4849-A42A-889C5DCDAE52}" dt="2018-08-01T16:13:46.333" v="15" actId="2696"/>
        <pc:sldMkLst>
          <pc:docMk/>
          <pc:sldMk cId="3611922574" sldId="295"/>
        </pc:sldMkLst>
      </pc:sldChg>
      <pc:sldChg chg="del">
        <pc:chgData name="Raquel Sobral" userId="5a367701964fb6c7" providerId="LiveId" clId="{3F2B1FC6-0B44-4849-A42A-889C5DCDAE52}" dt="2018-08-01T16:13:46.510" v="16" actId="2696"/>
        <pc:sldMkLst>
          <pc:docMk/>
          <pc:sldMk cId="191778524" sldId="296"/>
        </pc:sldMkLst>
      </pc:sldChg>
      <pc:sldChg chg="del">
        <pc:chgData name="Raquel Sobral" userId="5a367701964fb6c7" providerId="LiveId" clId="{3F2B1FC6-0B44-4849-A42A-889C5DCDAE52}" dt="2018-08-01T16:13:46.638" v="17" actId="2696"/>
        <pc:sldMkLst>
          <pc:docMk/>
          <pc:sldMk cId="2608526150" sldId="297"/>
        </pc:sldMkLst>
      </pc:sldChg>
      <pc:sldChg chg="del">
        <pc:chgData name="Raquel Sobral" userId="5a367701964fb6c7" providerId="LiveId" clId="{3F2B1FC6-0B44-4849-A42A-889C5DCDAE52}" dt="2018-08-01T16:13:46.766" v="18" actId="2696"/>
        <pc:sldMkLst>
          <pc:docMk/>
          <pc:sldMk cId="126194656" sldId="298"/>
        </pc:sldMkLst>
      </pc:sldChg>
      <pc:sldChg chg="del">
        <pc:chgData name="Raquel Sobral" userId="5a367701964fb6c7" providerId="LiveId" clId="{3F2B1FC6-0B44-4849-A42A-889C5DCDAE52}" dt="2018-08-01T16:13:46.928" v="19" actId="2696"/>
        <pc:sldMkLst>
          <pc:docMk/>
          <pc:sldMk cId="2446287532" sldId="299"/>
        </pc:sldMkLst>
      </pc:sldChg>
      <pc:sldChg chg="del">
        <pc:chgData name="Raquel Sobral" userId="5a367701964fb6c7" providerId="LiveId" clId="{3F2B1FC6-0B44-4849-A42A-889C5DCDAE52}" dt="2018-08-01T16:13:47.086" v="20" actId="2696"/>
        <pc:sldMkLst>
          <pc:docMk/>
          <pc:sldMk cId="1708156950" sldId="300"/>
        </pc:sldMkLst>
      </pc:sldChg>
      <pc:sldChg chg="del">
        <pc:chgData name="Raquel Sobral" userId="5a367701964fb6c7" providerId="LiveId" clId="{3F2B1FC6-0B44-4849-A42A-889C5DCDAE52}" dt="2018-08-01T16:13:42.713" v="3" actId="2696"/>
        <pc:sldMkLst>
          <pc:docMk/>
          <pc:sldMk cId="39016602" sldId="301"/>
        </pc:sldMkLst>
      </pc:sldChg>
      <pc:sldChg chg="del">
        <pc:chgData name="Raquel Sobral" userId="5a367701964fb6c7" providerId="LiveId" clId="{3F2B1FC6-0B44-4849-A42A-889C5DCDAE52}" dt="2018-08-01T16:13:42.871" v="4" actId="2696"/>
        <pc:sldMkLst>
          <pc:docMk/>
          <pc:sldMk cId="3243190355" sldId="302"/>
        </pc:sldMkLst>
      </pc:sldChg>
      <pc:sldChg chg="del">
        <pc:chgData name="Raquel Sobral" userId="5a367701964fb6c7" providerId="LiveId" clId="{3F2B1FC6-0B44-4849-A42A-889C5DCDAE52}" dt="2018-08-01T16:13:43.051" v="5" actId="2696"/>
        <pc:sldMkLst>
          <pc:docMk/>
          <pc:sldMk cId="1724079120" sldId="303"/>
        </pc:sldMkLst>
      </pc:sldChg>
      <pc:sldChg chg="del">
        <pc:chgData name="Raquel Sobral" userId="5a367701964fb6c7" providerId="LiveId" clId="{3F2B1FC6-0B44-4849-A42A-889C5DCDAE52}" dt="2018-08-01T16:13:43.216" v="6" actId="2696"/>
        <pc:sldMkLst>
          <pc:docMk/>
          <pc:sldMk cId="3330668770" sldId="304"/>
        </pc:sldMkLst>
      </pc:sldChg>
      <pc:sldChg chg="del">
        <pc:chgData name="Raquel Sobral" userId="5a367701964fb6c7" providerId="LiveId" clId="{3F2B1FC6-0B44-4849-A42A-889C5DCDAE52}" dt="2018-08-01T16:13:47.369" v="21" actId="2696"/>
        <pc:sldMkLst>
          <pc:docMk/>
          <pc:sldMk cId="3993558685" sldId="306"/>
        </pc:sldMkLst>
      </pc:sldChg>
      <pc:sldChg chg="del">
        <pc:chgData name="Raquel Sobral" userId="5a367701964fb6c7" providerId="LiveId" clId="{3F2B1FC6-0B44-4849-A42A-889C5DCDAE52}" dt="2018-08-01T16:13:47.457" v="22" actId="2696"/>
        <pc:sldMkLst>
          <pc:docMk/>
          <pc:sldMk cId="1893825823" sldId="307"/>
        </pc:sldMkLst>
      </pc:sldChg>
      <pc:sldChg chg="del">
        <pc:chgData name="Raquel Sobral" userId="5a367701964fb6c7" providerId="LiveId" clId="{3F2B1FC6-0B44-4849-A42A-889C5DCDAE52}" dt="2018-08-01T16:13:47.682" v="23" actId="2696"/>
        <pc:sldMkLst>
          <pc:docMk/>
          <pc:sldMk cId="1299500084" sldId="308"/>
        </pc:sldMkLst>
      </pc:sldChg>
      <pc:sldChg chg="del">
        <pc:chgData name="Raquel Sobral" userId="5a367701964fb6c7" providerId="LiveId" clId="{3F2B1FC6-0B44-4849-A42A-889C5DCDAE52}" dt="2018-08-01T16:13:51.112" v="25" actId="2696"/>
        <pc:sldMkLst>
          <pc:docMk/>
          <pc:sldMk cId="3133711234" sldId="309"/>
        </pc:sldMkLst>
      </pc:sldChg>
      <pc:sldChg chg="addSp delSp modSp add del delAnim">
        <pc:chgData name="Raquel Sobral" userId="5a367701964fb6c7" providerId="LiveId" clId="{3F2B1FC6-0B44-4849-A42A-889C5DCDAE52}" dt="2018-08-01T16:16:49.751" v="212" actId="1035"/>
        <pc:sldMkLst>
          <pc:docMk/>
          <pc:sldMk cId="2931758403" sldId="310"/>
        </pc:sldMkLst>
        <pc:spChg chg="mod">
          <ac:chgData name="Raquel Sobral" userId="5a367701964fb6c7" providerId="LiveId" clId="{3F2B1FC6-0B44-4849-A42A-889C5DCDAE52}" dt="2018-08-01T16:14:04.481" v="52" actId="6549"/>
          <ac:spMkLst>
            <pc:docMk/>
            <pc:sldMk cId="2931758403" sldId="310"/>
            <ac:spMk id="2" creationId="{00000000-0000-0000-0000-000000000000}"/>
          </ac:spMkLst>
        </pc:spChg>
        <pc:spChg chg="add mod">
          <ac:chgData name="Raquel Sobral" userId="5a367701964fb6c7" providerId="LiveId" clId="{3F2B1FC6-0B44-4849-A42A-889C5DCDAE52}" dt="2018-08-01T16:15:53.371" v="174" actId="122"/>
          <ac:spMkLst>
            <pc:docMk/>
            <pc:sldMk cId="2931758403" sldId="310"/>
            <ac:spMk id="6" creationId="{B7A3C332-C0F1-4925-A718-BA58BDD68B96}"/>
          </ac:spMkLst>
        </pc:spChg>
        <pc:spChg chg="add mod">
          <ac:chgData name="Raquel Sobral" userId="5a367701964fb6c7" providerId="LiveId" clId="{3F2B1FC6-0B44-4849-A42A-889C5DCDAE52}" dt="2018-08-01T16:16:49.751" v="212" actId="1035"/>
          <ac:spMkLst>
            <pc:docMk/>
            <pc:sldMk cId="2931758403" sldId="310"/>
            <ac:spMk id="9" creationId="{28A13BEB-1117-4F6E-B225-70AE4702C592}"/>
          </ac:spMkLst>
        </pc:spChg>
        <pc:spChg chg="del mod">
          <ac:chgData name="Raquel Sobral" userId="5a367701964fb6c7" providerId="LiveId" clId="{3F2B1FC6-0B44-4849-A42A-889C5DCDAE52}" dt="2018-08-01T16:14:08.906" v="57" actId="478"/>
          <ac:spMkLst>
            <pc:docMk/>
            <pc:sldMk cId="2931758403" sldId="310"/>
            <ac:spMk id="12" creationId="{05638148-134E-458B-8987-F310A4BA7389}"/>
          </ac:spMkLst>
        </pc:spChg>
        <pc:spChg chg="del">
          <ac:chgData name="Raquel Sobral" userId="5a367701964fb6c7" providerId="LiveId" clId="{3F2B1FC6-0B44-4849-A42A-889C5DCDAE52}" dt="2018-08-01T16:14:07.956" v="54" actId="478"/>
          <ac:spMkLst>
            <pc:docMk/>
            <pc:sldMk cId="2931758403" sldId="310"/>
            <ac:spMk id="13" creationId="{20201788-EA9A-4FCF-9EE8-377F72CC3AB4}"/>
          </ac:spMkLst>
        </pc:spChg>
        <pc:picChg chg="del">
          <ac:chgData name="Raquel Sobral" userId="5a367701964fb6c7" providerId="LiveId" clId="{3F2B1FC6-0B44-4849-A42A-889C5DCDAE52}" dt="2018-08-01T16:14:06.559" v="53" actId="478"/>
          <ac:picMkLst>
            <pc:docMk/>
            <pc:sldMk cId="2931758403" sldId="310"/>
            <ac:picMk id="3" creationId="{5EF73C2D-5F17-4273-9095-0C42338C4932}"/>
          </ac:picMkLst>
        </pc:picChg>
        <pc:picChg chg="del">
          <ac:chgData name="Raquel Sobral" userId="5a367701964fb6c7" providerId="LiveId" clId="{3F2B1FC6-0B44-4849-A42A-889C5DCDAE52}" dt="2018-08-01T16:14:08.316" v="55" actId="478"/>
          <ac:picMkLst>
            <pc:docMk/>
            <pc:sldMk cId="2931758403" sldId="310"/>
            <ac:picMk id="4" creationId="{4C7CD51B-F53E-492D-8190-44A669DFBB62}"/>
          </ac:picMkLst>
        </pc:picChg>
        <pc:picChg chg="add mod">
          <ac:chgData name="Raquel Sobral" userId="5a367701964fb6c7" providerId="LiveId" clId="{3F2B1FC6-0B44-4849-A42A-889C5DCDAE52}" dt="2018-08-01T16:15:59.998" v="176" actId="1076"/>
          <ac:picMkLst>
            <pc:docMk/>
            <pc:sldMk cId="2931758403" sldId="310"/>
            <ac:picMk id="5" creationId="{214ECB46-A348-414A-AC36-2B2A1C32F346}"/>
          </ac:picMkLst>
        </pc:picChg>
        <pc:cxnChg chg="add mod">
          <ac:chgData name="Raquel Sobral" userId="5a367701964fb6c7" providerId="LiveId" clId="{3F2B1FC6-0B44-4849-A42A-889C5DCDAE52}" dt="2018-08-01T16:16:18.117" v="181" actId="1582"/>
          <ac:cxnSpMkLst>
            <pc:docMk/>
            <pc:sldMk cId="2931758403" sldId="310"/>
            <ac:cxnSpMk id="8" creationId="{88116A7C-66DE-4FA9-89DB-D4C914715B88}"/>
          </ac:cxnSpMkLst>
        </pc:cxnChg>
        <pc:cxnChg chg="del">
          <ac:chgData name="Raquel Sobral" userId="5a367701964fb6c7" providerId="LiveId" clId="{3F2B1FC6-0B44-4849-A42A-889C5DCDAE52}" dt="2018-08-01T16:14:10.477" v="58" actId="478"/>
          <ac:cxnSpMkLst>
            <pc:docMk/>
            <pc:sldMk cId="2931758403" sldId="310"/>
            <ac:cxnSpMk id="11" creationId="{0900CC98-6269-42D8-AD99-D8189986C25E}"/>
          </ac:cxnSpMkLst>
        </pc:cxnChg>
      </pc:sldChg>
      <pc:sldChg chg="addSp delSp modSp add">
        <pc:chgData name="Raquel Sobral" userId="5a367701964fb6c7" providerId="LiveId" clId="{3F2B1FC6-0B44-4849-A42A-889C5DCDAE52}" dt="2018-08-01T16:26:47.650" v="864" actId="208"/>
        <pc:sldMkLst>
          <pc:docMk/>
          <pc:sldMk cId="1100339088" sldId="311"/>
        </pc:sldMkLst>
        <pc:spChg chg="add mod">
          <ac:chgData name="Raquel Sobral" userId="5a367701964fb6c7" providerId="LiveId" clId="{3F2B1FC6-0B44-4849-A42A-889C5DCDAE52}" dt="2018-08-01T16:19:45.997" v="404" actId="208"/>
          <ac:spMkLst>
            <pc:docMk/>
            <pc:sldMk cId="1100339088" sldId="311"/>
            <ac:spMk id="4" creationId="{039ED323-25EA-4AF3-B82E-B012CFE4181D}"/>
          </ac:spMkLst>
        </pc:spChg>
        <pc:spChg chg="mod">
          <ac:chgData name="Raquel Sobral" userId="5a367701964fb6c7" providerId="LiveId" clId="{3F2B1FC6-0B44-4849-A42A-889C5DCDAE52}" dt="2018-08-01T16:18:44.844" v="398" actId="20577"/>
          <ac:spMkLst>
            <pc:docMk/>
            <pc:sldMk cId="1100339088" sldId="311"/>
            <ac:spMk id="6" creationId="{B7A3C332-C0F1-4925-A718-BA58BDD68B96}"/>
          </ac:spMkLst>
        </pc:spChg>
        <pc:spChg chg="del mod">
          <ac:chgData name="Raquel Sobral" userId="5a367701964fb6c7" providerId="LiveId" clId="{3F2B1FC6-0B44-4849-A42A-889C5DCDAE52}" dt="2018-08-01T16:17:00.273" v="217" actId="478"/>
          <ac:spMkLst>
            <pc:docMk/>
            <pc:sldMk cId="1100339088" sldId="311"/>
            <ac:spMk id="9" creationId="{28A13BEB-1117-4F6E-B225-70AE4702C592}"/>
          </ac:spMkLst>
        </pc:spChg>
        <pc:spChg chg="add del">
          <ac:chgData name="Raquel Sobral" userId="5a367701964fb6c7" providerId="LiveId" clId="{3F2B1FC6-0B44-4849-A42A-889C5DCDAE52}" dt="2018-08-01T16:22:16.651" v="574"/>
          <ac:spMkLst>
            <pc:docMk/>
            <pc:sldMk cId="1100339088" sldId="311"/>
            <ac:spMk id="11" creationId="{D02276D8-C680-47F4-8C30-BE9A267B96A5}"/>
          </ac:spMkLst>
        </pc:spChg>
        <pc:picChg chg="add mod">
          <ac:chgData name="Raquel Sobral" userId="5a367701964fb6c7" providerId="LiveId" clId="{3F2B1FC6-0B44-4849-A42A-889C5DCDAE52}" dt="2018-08-01T16:26:47.650" v="864" actId="208"/>
          <ac:picMkLst>
            <pc:docMk/>
            <pc:sldMk cId="1100339088" sldId="311"/>
            <ac:picMk id="3" creationId="{B95DE57F-D7B2-4ACC-A35C-45B922FCB29B}"/>
          </ac:picMkLst>
        </pc:picChg>
        <pc:picChg chg="del">
          <ac:chgData name="Raquel Sobral" userId="5a367701964fb6c7" providerId="LiveId" clId="{3F2B1FC6-0B44-4849-A42A-889C5DCDAE52}" dt="2018-08-01T16:16:55.997" v="214" actId="478"/>
          <ac:picMkLst>
            <pc:docMk/>
            <pc:sldMk cId="1100339088" sldId="311"/>
            <ac:picMk id="5" creationId="{214ECB46-A348-414A-AC36-2B2A1C32F346}"/>
          </ac:picMkLst>
        </pc:picChg>
        <pc:cxnChg chg="del">
          <ac:chgData name="Raquel Sobral" userId="5a367701964fb6c7" providerId="LiveId" clId="{3F2B1FC6-0B44-4849-A42A-889C5DCDAE52}" dt="2018-08-01T16:16:58.355" v="216" actId="478"/>
          <ac:cxnSpMkLst>
            <pc:docMk/>
            <pc:sldMk cId="1100339088" sldId="311"/>
            <ac:cxnSpMk id="8" creationId="{88116A7C-66DE-4FA9-89DB-D4C914715B88}"/>
          </ac:cxnSpMkLst>
        </pc:cxnChg>
        <pc:cxnChg chg="add del">
          <ac:chgData name="Raquel Sobral" userId="5a367701964fb6c7" providerId="LiveId" clId="{3F2B1FC6-0B44-4849-A42A-889C5DCDAE52}" dt="2018-08-01T16:22:16.651" v="574"/>
          <ac:cxnSpMkLst>
            <pc:docMk/>
            <pc:sldMk cId="1100339088" sldId="311"/>
            <ac:cxnSpMk id="10" creationId="{6512B89C-3F16-4A31-A704-21674BFDF39D}"/>
          </ac:cxnSpMkLst>
        </pc:cxnChg>
      </pc:sldChg>
      <pc:sldChg chg="del">
        <pc:chgData name="Raquel Sobral" userId="5a367701964fb6c7" providerId="LiveId" clId="{3F2B1FC6-0B44-4849-A42A-889C5DCDAE52}" dt="2018-08-01T16:13:47.982" v="24" actId="2696"/>
        <pc:sldMkLst>
          <pc:docMk/>
          <pc:sldMk cId="2702829510" sldId="311"/>
        </pc:sldMkLst>
      </pc:sldChg>
      <pc:sldChg chg="addSp delSp modSp add">
        <pc:chgData name="Raquel Sobral" userId="5a367701964fb6c7" providerId="LiveId" clId="{3F2B1FC6-0B44-4849-A42A-889C5DCDAE52}" dt="2018-08-01T16:26:40.906" v="863" actId="14100"/>
        <pc:sldMkLst>
          <pc:docMk/>
          <pc:sldMk cId="197934013" sldId="312"/>
        </pc:sldMkLst>
        <pc:spChg chg="mod">
          <ac:chgData name="Raquel Sobral" userId="5a367701964fb6c7" providerId="LiveId" clId="{3F2B1FC6-0B44-4849-A42A-889C5DCDAE52}" dt="2018-08-01T16:21:15.481" v="549" actId="20577"/>
          <ac:spMkLst>
            <pc:docMk/>
            <pc:sldMk cId="197934013" sldId="312"/>
            <ac:spMk id="6" creationId="{B7A3C332-C0F1-4925-A718-BA58BDD68B96}"/>
          </ac:spMkLst>
        </pc:spChg>
        <pc:spChg chg="add mod">
          <ac:chgData name="Raquel Sobral" userId="5a367701964fb6c7" providerId="LiveId" clId="{3F2B1FC6-0B44-4849-A42A-889C5DCDAE52}" dt="2018-08-01T16:26:34.551" v="860" actId="1076"/>
          <ac:spMkLst>
            <pc:docMk/>
            <pc:sldMk cId="197934013" sldId="312"/>
            <ac:spMk id="7" creationId="{7CF55F08-2F37-4084-9FB4-3DF273B9921A}"/>
          </ac:spMkLst>
        </pc:spChg>
        <pc:spChg chg="add mod">
          <ac:chgData name="Raquel Sobral" userId="5a367701964fb6c7" providerId="LiveId" clId="{3F2B1FC6-0B44-4849-A42A-889C5DCDAE52}" dt="2018-08-01T16:26:40.906" v="863" actId="14100"/>
          <ac:spMkLst>
            <pc:docMk/>
            <pc:sldMk cId="197934013" sldId="312"/>
            <ac:spMk id="9" creationId="{09E796FE-2A44-4F7A-9960-92C6C406E953}"/>
          </ac:spMkLst>
        </pc:spChg>
        <pc:picChg chg="del">
          <ac:chgData name="Raquel Sobral" userId="5a367701964fb6c7" providerId="LiveId" clId="{3F2B1FC6-0B44-4849-A42A-889C5DCDAE52}" dt="2018-08-01T16:19:14.107" v="400" actId="478"/>
          <ac:picMkLst>
            <pc:docMk/>
            <pc:sldMk cId="197934013" sldId="312"/>
            <ac:picMk id="3" creationId="{B95DE57F-D7B2-4ACC-A35C-45B922FCB29B}"/>
          </ac:picMkLst>
        </pc:picChg>
        <pc:picChg chg="add mod">
          <ac:chgData name="Raquel Sobral" userId="5a367701964fb6c7" providerId="LiveId" clId="{3F2B1FC6-0B44-4849-A42A-889C5DCDAE52}" dt="2018-08-01T16:26:30.489" v="859" actId="1076"/>
          <ac:picMkLst>
            <pc:docMk/>
            <pc:sldMk cId="197934013" sldId="312"/>
            <ac:picMk id="4" creationId="{B0C62562-5104-4618-B48E-E627786CC411}"/>
          </ac:picMkLst>
        </pc:picChg>
        <pc:cxnChg chg="add">
          <ac:chgData name="Raquel Sobral" userId="5a367701964fb6c7" providerId="LiveId" clId="{3F2B1FC6-0B44-4849-A42A-889C5DCDAE52}" dt="2018-08-01T16:22:20.363" v="575"/>
          <ac:cxnSpMkLst>
            <pc:docMk/>
            <pc:sldMk cId="197934013" sldId="312"/>
            <ac:cxnSpMk id="8" creationId="{55C096AA-D2C0-45C6-8873-7AE310FA7337}"/>
          </ac:cxnSpMkLst>
        </pc:cxnChg>
      </pc:sldChg>
      <pc:sldChg chg="addSp delSp modSp add">
        <pc:chgData name="Raquel Sobral" userId="5a367701964fb6c7" providerId="LiveId" clId="{3F2B1FC6-0B44-4849-A42A-889C5DCDAE52}" dt="2018-08-01T16:26:27.059" v="858" actId="208"/>
        <pc:sldMkLst>
          <pc:docMk/>
          <pc:sldMk cId="3423759927" sldId="313"/>
        </pc:sldMkLst>
        <pc:spChg chg="mod">
          <ac:chgData name="Raquel Sobral" userId="5a367701964fb6c7" providerId="LiveId" clId="{3F2B1FC6-0B44-4849-A42A-889C5DCDAE52}" dt="2018-08-01T16:23:47.977" v="695" actId="20577"/>
          <ac:spMkLst>
            <pc:docMk/>
            <pc:sldMk cId="3423759927" sldId="313"/>
            <ac:spMk id="6" creationId="{B7A3C332-C0F1-4925-A718-BA58BDD68B96}"/>
          </ac:spMkLst>
        </pc:spChg>
        <pc:spChg chg="del">
          <ac:chgData name="Raquel Sobral" userId="5a367701964fb6c7" providerId="LiveId" clId="{3F2B1FC6-0B44-4849-A42A-889C5DCDAE52}" dt="2018-08-01T16:23:15.027" v="604" actId="478"/>
          <ac:spMkLst>
            <pc:docMk/>
            <pc:sldMk cId="3423759927" sldId="313"/>
            <ac:spMk id="7" creationId="{7CF55F08-2F37-4084-9FB4-3DF273B9921A}"/>
          </ac:spMkLst>
        </pc:spChg>
        <pc:spChg chg="del">
          <ac:chgData name="Raquel Sobral" userId="5a367701964fb6c7" providerId="LiveId" clId="{3F2B1FC6-0B44-4849-A42A-889C5DCDAE52}" dt="2018-08-01T16:23:17.897" v="605" actId="478"/>
          <ac:spMkLst>
            <pc:docMk/>
            <pc:sldMk cId="3423759927" sldId="313"/>
            <ac:spMk id="9" creationId="{09E796FE-2A44-4F7A-9960-92C6C406E953}"/>
          </ac:spMkLst>
        </pc:spChg>
        <pc:picChg chg="add mod">
          <ac:chgData name="Raquel Sobral" userId="5a367701964fb6c7" providerId="LiveId" clId="{3F2B1FC6-0B44-4849-A42A-889C5DCDAE52}" dt="2018-08-01T16:26:27.059" v="858" actId="208"/>
          <ac:picMkLst>
            <pc:docMk/>
            <pc:sldMk cId="3423759927" sldId="313"/>
            <ac:picMk id="3" creationId="{779D9697-00EB-4B2C-93B5-08F0E66B8279}"/>
          </ac:picMkLst>
        </pc:picChg>
        <pc:picChg chg="del">
          <ac:chgData name="Raquel Sobral" userId="5a367701964fb6c7" providerId="LiveId" clId="{3F2B1FC6-0B44-4849-A42A-889C5DCDAE52}" dt="2018-08-01T16:23:12.945" v="603" actId="478"/>
          <ac:picMkLst>
            <pc:docMk/>
            <pc:sldMk cId="3423759927" sldId="313"/>
            <ac:picMk id="4" creationId="{B0C62562-5104-4618-B48E-E627786CC411}"/>
          </ac:picMkLst>
        </pc:picChg>
        <pc:cxnChg chg="del">
          <ac:chgData name="Raquel Sobral" userId="5a367701964fb6c7" providerId="LiveId" clId="{3F2B1FC6-0B44-4849-A42A-889C5DCDAE52}" dt="2018-08-01T16:23:15.027" v="604" actId="478"/>
          <ac:cxnSpMkLst>
            <pc:docMk/>
            <pc:sldMk cId="3423759927" sldId="313"/>
            <ac:cxnSpMk id="8" creationId="{55C096AA-D2C0-45C6-8873-7AE310FA7337}"/>
          </ac:cxnSpMkLst>
        </pc:cxnChg>
      </pc:sldChg>
      <pc:sldChg chg="add del">
        <pc:chgData name="Raquel Sobral" userId="5a367701964fb6c7" providerId="LiveId" clId="{3F2B1FC6-0B44-4849-A42A-889C5DCDAE52}" dt="2018-08-01T16:26:10.848" v="856" actId="2696"/>
        <pc:sldMkLst>
          <pc:docMk/>
          <pc:sldMk cId="2863429269" sldId="314"/>
        </pc:sldMkLst>
      </pc:sldChg>
      <pc:sldChg chg="addSp delSp modSp add">
        <pc:chgData name="Raquel Sobral" userId="5a367701964fb6c7" providerId="LiveId" clId="{3F2B1FC6-0B44-4849-A42A-889C5DCDAE52}" dt="2018-08-01T16:26:23.084" v="857" actId="208"/>
        <pc:sldMkLst>
          <pc:docMk/>
          <pc:sldMk cId="1590184414" sldId="315"/>
        </pc:sldMkLst>
        <pc:spChg chg="mod">
          <ac:chgData name="Raquel Sobral" userId="5a367701964fb6c7" providerId="LiveId" clId="{3F2B1FC6-0B44-4849-A42A-889C5DCDAE52}" dt="2018-08-01T16:26:03.124" v="855" actId="20577"/>
          <ac:spMkLst>
            <pc:docMk/>
            <pc:sldMk cId="1590184414" sldId="315"/>
            <ac:spMk id="6" creationId="{B7A3C332-C0F1-4925-A718-BA58BDD68B96}"/>
          </ac:spMkLst>
        </pc:spChg>
        <pc:picChg chg="del">
          <ac:chgData name="Raquel Sobral" userId="5a367701964fb6c7" providerId="LiveId" clId="{3F2B1FC6-0B44-4849-A42A-889C5DCDAE52}" dt="2018-08-01T16:24:49.622" v="700" actId="478"/>
          <ac:picMkLst>
            <pc:docMk/>
            <pc:sldMk cId="1590184414" sldId="315"/>
            <ac:picMk id="3" creationId="{779D9697-00EB-4B2C-93B5-08F0E66B8279}"/>
          </ac:picMkLst>
        </pc:picChg>
        <pc:picChg chg="add mod">
          <ac:chgData name="Raquel Sobral" userId="5a367701964fb6c7" providerId="LiveId" clId="{3F2B1FC6-0B44-4849-A42A-889C5DCDAE52}" dt="2018-08-01T16:26:23.084" v="857" actId="208"/>
          <ac:picMkLst>
            <pc:docMk/>
            <pc:sldMk cId="1590184414" sldId="315"/>
            <ac:picMk id="4" creationId="{810DDA75-F224-47E2-922D-B29C04ECB869}"/>
          </ac:picMkLst>
        </pc:picChg>
      </pc:sldChg>
      <pc:sldChg chg="addSp delSp modSp add">
        <pc:chgData name="Raquel Sobral" userId="5a367701964fb6c7" providerId="LiveId" clId="{3F2B1FC6-0B44-4849-A42A-889C5DCDAE52}" dt="2018-08-01T16:28:49.556" v="1123" actId="1076"/>
        <pc:sldMkLst>
          <pc:docMk/>
          <pc:sldMk cId="513243891" sldId="316"/>
        </pc:sldMkLst>
        <pc:spChg chg="mod">
          <ac:chgData name="Raquel Sobral" userId="5a367701964fb6c7" providerId="LiveId" clId="{3F2B1FC6-0B44-4849-A42A-889C5DCDAE52}" dt="2018-08-01T16:27:47.409" v="1086" actId="1076"/>
          <ac:spMkLst>
            <pc:docMk/>
            <pc:sldMk cId="513243891" sldId="316"/>
            <ac:spMk id="6" creationId="{B7A3C332-C0F1-4925-A718-BA58BDD68B96}"/>
          </ac:spMkLst>
        </pc:spChg>
        <pc:spChg chg="add mod">
          <ac:chgData name="Raquel Sobral" userId="5a367701964fb6c7" providerId="LiveId" clId="{3F2B1FC6-0B44-4849-A42A-889C5DCDAE52}" dt="2018-08-01T16:28:46.768" v="1122" actId="1076"/>
          <ac:spMkLst>
            <pc:docMk/>
            <pc:sldMk cId="513243891" sldId="316"/>
            <ac:spMk id="7" creationId="{4C69EEB5-488C-4E53-B2B1-26903041C4B4}"/>
          </ac:spMkLst>
        </pc:spChg>
        <pc:picChg chg="add mod">
          <ac:chgData name="Raquel Sobral" userId="5a367701964fb6c7" providerId="LiveId" clId="{3F2B1FC6-0B44-4849-A42A-889C5DCDAE52}" dt="2018-08-01T16:28:49.556" v="1123" actId="1076"/>
          <ac:picMkLst>
            <pc:docMk/>
            <pc:sldMk cId="513243891" sldId="316"/>
            <ac:picMk id="3" creationId="{03EFD757-8216-4007-825B-9AD990C6BB49}"/>
          </ac:picMkLst>
        </pc:picChg>
        <pc:picChg chg="del">
          <ac:chgData name="Raquel Sobral" userId="5a367701964fb6c7" providerId="LiveId" clId="{3F2B1FC6-0B44-4849-A42A-889C5DCDAE52}" dt="2018-08-01T16:27:02.572" v="885" actId="478"/>
          <ac:picMkLst>
            <pc:docMk/>
            <pc:sldMk cId="513243891" sldId="316"/>
            <ac:picMk id="4" creationId="{810DDA75-F224-47E2-922D-B29C04ECB86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BB097-133A-4E64-AB87-25AD7E5FAF37}" type="datetimeFigureOut">
              <a:rPr lang="pt-PT" smtClean="0"/>
              <a:t>01/08/2018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C886E-F68C-451E-8029-31BEACB2C52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06927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BB097-133A-4E64-AB87-25AD7E5FAF37}" type="datetimeFigureOut">
              <a:rPr lang="pt-PT" smtClean="0"/>
              <a:t>01/08/2018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C886E-F68C-451E-8029-31BEACB2C52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94561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BB097-133A-4E64-AB87-25AD7E5FAF37}" type="datetimeFigureOut">
              <a:rPr lang="pt-PT" smtClean="0"/>
              <a:t>01/08/2018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C886E-F68C-451E-8029-31BEACB2C52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69589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BB097-133A-4E64-AB87-25AD7E5FAF37}" type="datetimeFigureOut">
              <a:rPr lang="pt-PT" smtClean="0"/>
              <a:t>01/08/2018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C886E-F68C-451E-8029-31BEACB2C527}" type="slidenum">
              <a:rPr lang="pt-PT" smtClean="0"/>
              <a:t>‹nº›</a:t>
            </a:fld>
            <a:endParaRPr lang="pt-PT"/>
          </a:p>
        </p:txBody>
      </p:sp>
      <p:pic>
        <p:nvPicPr>
          <p:cNvPr id="7" name="logo_vertical_fullcolo - copia.png"/>
          <p:cNvPicPr>
            <a:picLocks noChangeAspect="1"/>
          </p:cNvPicPr>
          <p:nvPr userDrawn="1"/>
        </p:nvPicPr>
        <p:blipFill>
          <a:blip r:embed="rId2">
            <a:alphaModFix amt="37970"/>
            <a:extLst/>
          </a:blip>
          <a:srcRect l="20789" r="21184" b="28368"/>
          <a:stretch>
            <a:fillRect/>
          </a:stretch>
        </p:blipFill>
        <p:spPr>
          <a:xfrm rot="20354019">
            <a:off x="6896695" y="4719694"/>
            <a:ext cx="2777134" cy="3180165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630129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BB097-133A-4E64-AB87-25AD7E5FAF37}" type="datetimeFigureOut">
              <a:rPr lang="pt-PT" smtClean="0"/>
              <a:t>01/08/2018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C886E-F68C-451E-8029-31BEACB2C52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84002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BB097-133A-4E64-AB87-25AD7E5FAF37}" type="datetimeFigureOut">
              <a:rPr lang="pt-PT" smtClean="0"/>
              <a:t>01/08/2018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C886E-F68C-451E-8029-31BEACB2C52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37296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BB097-133A-4E64-AB87-25AD7E5FAF37}" type="datetimeFigureOut">
              <a:rPr lang="pt-PT" smtClean="0"/>
              <a:t>01/08/2018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C886E-F68C-451E-8029-31BEACB2C52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83375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BB097-133A-4E64-AB87-25AD7E5FAF37}" type="datetimeFigureOut">
              <a:rPr lang="pt-PT" smtClean="0"/>
              <a:t>01/08/2018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C886E-F68C-451E-8029-31BEACB2C52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50756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BB097-133A-4E64-AB87-25AD7E5FAF37}" type="datetimeFigureOut">
              <a:rPr lang="pt-PT" smtClean="0"/>
              <a:t>01/08/2018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C886E-F68C-451E-8029-31BEACB2C527}" type="slidenum">
              <a:rPr lang="pt-PT" smtClean="0"/>
              <a:t>‹nº›</a:t>
            </a:fld>
            <a:endParaRPr lang="pt-PT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507265">
            <a:off x="7144500" y="4239771"/>
            <a:ext cx="3525794" cy="4360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577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BB097-133A-4E64-AB87-25AD7E5FAF37}" type="datetimeFigureOut">
              <a:rPr lang="pt-PT" smtClean="0"/>
              <a:t>01/08/2018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C886E-F68C-451E-8029-31BEACB2C52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3905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BB097-133A-4E64-AB87-25AD7E5FAF37}" type="datetimeFigureOut">
              <a:rPr lang="pt-PT" smtClean="0"/>
              <a:t>01/08/2018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C886E-F68C-451E-8029-31BEACB2C52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95690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ABB097-133A-4E64-AB87-25AD7E5FAF37}" type="datetimeFigureOut">
              <a:rPr lang="pt-PT" smtClean="0"/>
              <a:t>01/08/2018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EC886E-F68C-451E-8029-31BEACB2C52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6609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394" y="4463654"/>
            <a:ext cx="4267206" cy="398632"/>
          </a:xfrm>
          <a:noFill/>
        </p:spPr>
        <p:txBody>
          <a:bodyPr>
            <a:normAutofit lnSpcReduction="10000"/>
          </a:bodyPr>
          <a:lstStyle/>
          <a:p>
            <a:r>
              <a:rPr lang="en-US" b="1" dirty="0"/>
              <a:t>O-Pitblast – Coordinate system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9754" y="1131004"/>
            <a:ext cx="3364486" cy="3121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1927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114" y="-142244"/>
            <a:ext cx="7886700" cy="1325563"/>
          </a:xfrm>
        </p:spPr>
        <p:txBody>
          <a:bodyPr/>
          <a:lstStyle/>
          <a:p>
            <a:r>
              <a:rPr lang="en-US" dirty="0">
                <a:latin typeface="+mn-lt"/>
              </a:rPr>
              <a:t>O-Pitblast – Coordinate </a:t>
            </a:r>
            <a:r>
              <a:rPr lang="en-US" dirty="0" err="1">
                <a:latin typeface="+mn-lt"/>
              </a:rPr>
              <a:t>Sytem</a:t>
            </a:r>
            <a:endParaRPr lang="en-US" dirty="0">
              <a:latin typeface="+mn-lt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214ECB46-A348-414A-AC36-2B2A1C32F3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5719" y="1676398"/>
            <a:ext cx="5172562" cy="414250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B7A3C332-C0F1-4925-A718-BA58BDD68B96}"/>
              </a:ext>
            </a:extLst>
          </p:cNvPr>
          <p:cNvSpPr txBox="1"/>
          <p:nvPr/>
        </p:nvSpPr>
        <p:spPr>
          <a:xfrm>
            <a:off x="304800" y="858982"/>
            <a:ext cx="81187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 err="1"/>
              <a:t>When</a:t>
            </a:r>
            <a:r>
              <a:rPr lang="pt-PT" dirty="0"/>
              <a:t> </a:t>
            </a:r>
            <a:r>
              <a:rPr lang="pt-PT" dirty="0" err="1"/>
              <a:t>you</a:t>
            </a:r>
            <a:r>
              <a:rPr lang="pt-PT" dirty="0"/>
              <a:t> </a:t>
            </a:r>
            <a:r>
              <a:rPr lang="pt-PT" dirty="0" err="1"/>
              <a:t>import</a:t>
            </a:r>
            <a:r>
              <a:rPr lang="pt-PT" dirty="0"/>
              <a:t> </a:t>
            </a:r>
            <a:r>
              <a:rPr lang="pt-PT" dirty="0" err="1"/>
              <a:t>one</a:t>
            </a:r>
            <a:r>
              <a:rPr lang="pt-PT" dirty="0"/>
              <a:t> file in a coordinates </a:t>
            </a:r>
            <a:r>
              <a:rPr lang="pt-PT" dirty="0" err="1"/>
              <a:t>system</a:t>
            </a:r>
            <a:r>
              <a:rPr lang="pt-PT" dirty="0"/>
              <a:t>. </a:t>
            </a:r>
            <a:r>
              <a:rPr lang="pt-PT" dirty="0" err="1"/>
              <a:t>You</a:t>
            </a:r>
            <a:r>
              <a:rPr lang="pt-PT" dirty="0"/>
              <a:t> can </a:t>
            </a:r>
            <a:r>
              <a:rPr lang="pt-PT" dirty="0" err="1"/>
              <a:t>change</a:t>
            </a:r>
            <a:r>
              <a:rPr lang="pt-PT" dirty="0"/>
              <a:t> </a:t>
            </a:r>
            <a:r>
              <a:rPr lang="pt-PT" dirty="0" err="1"/>
              <a:t>it</a:t>
            </a:r>
            <a:r>
              <a:rPr lang="pt-PT" dirty="0"/>
              <a:t> </a:t>
            </a:r>
            <a:r>
              <a:rPr lang="pt-PT" dirty="0" err="1"/>
              <a:t>inside</a:t>
            </a:r>
            <a:r>
              <a:rPr lang="pt-PT" dirty="0"/>
              <a:t> of O-Pitblast.</a:t>
            </a:r>
            <a:endParaRPr lang="en-US" dirty="0"/>
          </a:p>
        </p:txBody>
      </p:sp>
      <p:cxnSp>
        <p:nvCxnSpPr>
          <p:cNvPr id="8" name="Conexão reta unidirecional 7">
            <a:extLst>
              <a:ext uri="{FF2B5EF4-FFF2-40B4-BE49-F238E27FC236}">
                <a16:creationId xmlns:a16="http://schemas.microsoft.com/office/drawing/2014/main" id="{88116A7C-66DE-4FA9-89DB-D4C914715B88}"/>
              </a:ext>
            </a:extLst>
          </p:cNvPr>
          <p:cNvCxnSpPr/>
          <p:nvPr/>
        </p:nvCxnSpPr>
        <p:spPr>
          <a:xfrm flipV="1">
            <a:off x="5818909" y="5818907"/>
            <a:ext cx="0" cy="471057"/>
          </a:xfrm>
          <a:prstGeom prst="straightConnector1">
            <a:avLst/>
          </a:prstGeom>
          <a:ln w="76200">
            <a:solidFill>
              <a:srgbClr val="930B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ixaDeTexto 8">
            <a:extLst>
              <a:ext uri="{FF2B5EF4-FFF2-40B4-BE49-F238E27FC236}">
                <a16:creationId xmlns:a16="http://schemas.microsoft.com/office/drawing/2014/main" id="{28A13BEB-1117-4F6E-B225-70AE4702C592}"/>
              </a:ext>
            </a:extLst>
          </p:cNvPr>
          <p:cNvSpPr txBox="1"/>
          <p:nvPr/>
        </p:nvSpPr>
        <p:spPr>
          <a:xfrm>
            <a:off x="3403704" y="6373087"/>
            <a:ext cx="37545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dirty="0" err="1"/>
              <a:t>Change</a:t>
            </a:r>
            <a:r>
              <a:rPr lang="pt-PT" dirty="0"/>
              <a:t> coordinates </a:t>
            </a:r>
            <a:r>
              <a:rPr lang="pt-PT" dirty="0" err="1"/>
              <a:t>system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1758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114" y="-142244"/>
            <a:ext cx="7886700" cy="1325563"/>
          </a:xfrm>
        </p:spPr>
        <p:txBody>
          <a:bodyPr/>
          <a:lstStyle/>
          <a:p>
            <a:r>
              <a:rPr lang="en-US" dirty="0">
                <a:latin typeface="+mn-lt"/>
              </a:rPr>
              <a:t>O-Pitblast – Coordinate </a:t>
            </a:r>
            <a:r>
              <a:rPr lang="en-US" dirty="0" err="1">
                <a:latin typeface="+mn-lt"/>
              </a:rPr>
              <a:t>Sytem</a:t>
            </a:r>
            <a:endParaRPr lang="en-US" dirty="0">
              <a:latin typeface="+mn-lt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B7A3C332-C0F1-4925-A718-BA58BDD68B96}"/>
              </a:ext>
            </a:extLst>
          </p:cNvPr>
          <p:cNvSpPr txBox="1"/>
          <p:nvPr/>
        </p:nvSpPr>
        <p:spPr>
          <a:xfrm>
            <a:off x="304800" y="1052946"/>
            <a:ext cx="811876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US" dirty="0"/>
              <a:t>Define your x, y and z</a:t>
            </a:r>
          </a:p>
          <a:p>
            <a:pPr marL="342900" indent="-342900">
              <a:buAutoNum type="arabicParenR"/>
            </a:pPr>
            <a:r>
              <a:rPr lang="en-US" dirty="0"/>
              <a:t>Click on “Coordinate system” symbol</a:t>
            </a:r>
          </a:p>
          <a:p>
            <a:pPr marL="342900" indent="-342900">
              <a:buAutoNum type="arabicParenR"/>
            </a:pPr>
            <a:r>
              <a:rPr lang="en-US" dirty="0"/>
              <a:t>Click on the magnifier glass</a:t>
            </a:r>
          </a:p>
          <a:p>
            <a:pPr marL="342900" indent="-342900">
              <a:buAutoNum type="arabicParenR"/>
            </a:pPr>
            <a:endParaRPr lang="en-US" dirty="0"/>
          </a:p>
          <a:p>
            <a:pPr marL="342900" indent="-342900">
              <a:buAutoNum type="arabicParenR"/>
            </a:pPr>
            <a:endParaRPr lang="pt-PT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B95DE57F-D7B2-4ACC-A35C-45B922FCB2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6802" y="2516605"/>
            <a:ext cx="5550395" cy="247948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039ED323-25EA-4AF3-B82E-B012CFE4181D}"/>
              </a:ext>
            </a:extLst>
          </p:cNvPr>
          <p:cNvSpPr/>
          <p:nvPr/>
        </p:nvSpPr>
        <p:spPr>
          <a:xfrm>
            <a:off x="6179127" y="3429000"/>
            <a:ext cx="1066800" cy="898727"/>
          </a:xfrm>
          <a:prstGeom prst="rect">
            <a:avLst/>
          </a:prstGeom>
          <a:noFill/>
          <a:ln w="38100">
            <a:solidFill>
              <a:srgbClr val="930B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339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114" y="-142244"/>
            <a:ext cx="7886700" cy="1325563"/>
          </a:xfrm>
        </p:spPr>
        <p:txBody>
          <a:bodyPr/>
          <a:lstStyle/>
          <a:p>
            <a:r>
              <a:rPr lang="en-US" dirty="0">
                <a:latin typeface="+mn-lt"/>
              </a:rPr>
              <a:t>O-Pitblast – Coordinate </a:t>
            </a:r>
            <a:r>
              <a:rPr lang="en-US" dirty="0" err="1">
                <a:latin typeface="+mn-lt"/>
              </a:rPr>
              <a:t>Sytem</a:t>
            </a:r>
            <a:endParaRPr lang="en-US" dirty="0">
              <a:latin typeface="+mn-lt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B7A3C332-C0F1-4925-A718-BA58BDD68B96}"/>
              </a:ext>
            </a:extLst>
          </p:cNvPr>
          <p:cNvSpPr txBox="1"/>
          <p:nvPr/>
        </p:nvSpPr>
        <p:spPr>
          <a:xfrm>
            <a:off x="304800" y="1052946"/>
            <a:ext cx="81187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/>
              <a:t>4) </a:t>
            </a:r>
            <a:r>
              <a:rPr lang="pt-PT" dirty="0" err="1"/>
              <a:t>Shearch</a:t>
            </a:r>
            <a:r>
              <a:rPr lang="pt-PT" dirty="0"/>
              <a:t> </a:t>
            </a:r>
            <a:r>
              <a:rPr lang="pt-PT" dirty="0" err="1"/>
              <a:t>by</a:t>
            </a:r>
            <a:r>
              <a:rPr lang="pt-PT" dirty="0"/>
              <a:t> ETRS; </a:t>
            </a:r>
            <a:r>
              <a:rPr lang="pt-PT" dirty="0" err="1"/>
              <a:t>Name</a:t>
            </a:r>
            <a:r>
              <a:rPr lang="pt-PT" dirty="0"/>
              <a:t> </a:t>
            </a:r>
            <a:r>
              <a:rPr lang="pt-PT" dirty="0" err="1"/>
              <a:t>or</a:t>
            </a:r>
            <a:r>
              <a:rPr lang="pt-PT" dirty="0"/>
              <a:t> UTM Zone</a:t>
            </a:r>
          </a:p>
          <a:p>
            <a:r>
              <a:rPr lang="pt-PT" dirty="0"/>
              <a:t>5) </a:t>
            </a:r>
            <a:r>
              <a:rPr lang="pt-PT" dirty="0" err="1"/>
              <a:t>Add</a:t>
            </a:r>
            <a:r>
              <a:rPr lang="pt-PT" dirty="0"/>
              <a:t> </a:t>
            </a:r>
            <a:r>
              <a:rPr lang="pt-PT" dirty="0" err="1"/>
              <a:t>your</a:t>
            </a:r>
            <a:r>
              <a:rPr lang="pt-PT" dirty="0"/>
              <a:t> coordinates </a:t>
            </a:r>
            <a:r>
              <a:rPr lang="pt-PT" dirty="0" err="1"/>
              <a:t>system</a:t>
            </a:r>
            <a:r>
              <a:rPr lang="pt-PT" dirty="0"/>
              <a:t> </a:t>
            </a:r>
            <a:r>
              <a:rPr lang="pt-PT" dirty="0" err="1"/>
              <a:t>clicking</a:t>
            </a:r>
            <a:r>
              <a:rPr lang="pt-PT" dirty="0"/>
              <a:t> on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plus</a:t>
            </a:r>
            <a:r>
              <a:rPr lang="pt-PT" dirty="0"/>
              <a:t> </a:t>
            </a:r>
            <a:r>
              <a:rPr lang="pt-PT" dirty="0" err="1"/>
              <a:t>sign</a:t>
            </a:r>
            <a:endParaRPr lang="pt-PT" dirty="0"/>
          </a:p>
          <a:p>
            <a:r>
              <a:rPr lang="pt-PT" dirty="0"/>
              <a:t>6) </a:t>
            </a:r>
            <a:r>
              <a:rPr lang="pt-PT" dirty="0" err="1"/>
              <a:t>Add</a:t>
            </a:r>
            <a:r>
              <a:rPr lang="pt-PT" dirty="0"/>
              <a:t> all coordinates </a:t>
            </a:r>
            <a:r>
              <a:rPr lang="pt-PT" dirty="0" err="1"/>
              <a:t>system</a:t>
            </a:r>
            <a:r>
              <a:rPr lang="pt-PT" dirty="0"/>
              <a:t> </a:t>
            </a:r>
            <a:r>
              <a:rPr lang="pt-PT" dirty="0" err="1"/>
              <a:t>that</a:t>
            </a:r>
            <a:r>
              <a:rPr lang="pt-PT" dirty="0"/>
              <a:t> </a:t>
            </a:r>
            <a:r>
              <a:rPr lang="pt-PT" dirty="0" err="1"/>
              <a:t>you</a:t>
            </a:r>
            <a:r>
              <a:rPr lang="pt-PT" dirty="0"/>
              <a:t> need</a:t>
            </a:r>
          </a:p>
          <a:p>
            <a:r>
              <a:rPr lang="pt-PT" dirty="0"/>
              <a:t> 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B0C62562-5104-4618-B48E-E627786CC4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7540" y="2048003"/>
            <a:ext cx="6308919" cy="4241961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7CF55F08-2F37-4084-9FB4-3DF273B9921A}"/>
              </a:ext>
            </a:extLst>
          </p:cNvPr>
          <p:cNvSpPr/>
          <p:nvPr/>
        </p:nvSpPr>
        <p:spPr>
          <a:xfrm>
            <a:off x="1514524" y="5898216"/>
            <a:ext cx="341986" cy="321202"/>
          </a:xfrm>
          <a:prstGeom prst="rect">
            <a:avLst/>
          </a:prstGeom>
          <a:noFill/>
          <a:ln w="38100">
            <a:solidFill>
              <a:srgbClr val="930B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Conexão reta unidirecional 7">
            <a:extLst>
              <a:ext uri="{FF2B5EF4-FFF2-40B4-BE49-F238E27FC236}">
                <a16:creationId xmlns:a16="http://schemas.microsoft.com/office/drawing/2014/main" id="{55C096AA-D2C0-45C6-8873-7AE310FA7337}"/>
              </a:ext>
            </a:extLst>
          </p:cNvPr>
          <p:cNvCxnSpPr/>
          <p:nvPr/>
        </p:nvCxnSpPr>
        <p:spPr>
          <a:xfrm flipV="1">
            <a:off x="5818909" y="5818907"/>
            <a:ext cx="0" cy="471057"/>
          </a:xfrm>
          <a:prstGeom prst="straightConnector1">
            <a:avLst/>
          </a:prstGeom>
          <a:ln w="76200">
            <a:solidFill>
              <a:srgbClr val="930B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ixaDeTexto 8">
            <a:extLst>
              <a:ext uri="{FF2B5EF4-FFF2-40B4-BE49-F238E27FC236}">
                <a16:creationId xmlns:a16="http://schemas.microsoft.com/office/drawing/2014/main" id="{09E796FE-2A44-4F7A-9960-92C6C406E953}"/>
              </a:ext>
            </a:extLst>
          </p:cNvPr>
          <p:cNvSpPr txBox="1"/>
          <p:nvPr/>
        </p:nvSpPr>
        <p:spPr>
          <a:xfrm>
            <a:off x="116114" y="6219418"/>
            <a:ext cx="24816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dirty="0" err="1"/>
              <a:t>Add</a:t>
            </a:r>
            <a:r>
              <a:rPr lang="pt-PT" dirty="0"/>
              <a:t> </a:t>
            </a:r>
            <a:r>
              <a:rPr lang="pt-PT" dirty="0" err="1"/>
              <a:t>coordinate</a:t>
            </a:r>
            <a:r>
              <a:rPr lang="pt-PT" dirty="0"/>
              <a:t> </a:t>
            </a:r>
            <a:r>
              <a:rPr lang="pt-PT" dirty="0" err="1"/>
              <a:t>system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34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114" y="-142244"/>
            <a:ext cx="7886700" cy="1325563"/>
          </a:xfrm>
        </p:spPr>
        <p:txBody>
          <a:bodyPr/>
          <a:lstStyle/>
          <a:p>
            <a:r>
              <a:rPr lang="en-US" dirty="0">
                <a:latin typeface="+mn-lt"/>
              </a:rPr>
              <a:t>O-Pitblast – Coordinate </a:t>
            </a:r>
            <a:r>
              <a:rPr lang="en-US" dirty="0" err="1">
                <a:latin typeface="+mn-lt"/>
              </a:rPr>
              <a:t>Sytem</a:t>
            </a:r>
            <a:endParaRPr lang="en-US" dirty="0">
              <a:latin typeface="+mn-lt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B7A3C332-C0F1-4925-A718-BA58BDD68B96}"/>
              </a:ext>
            </a:extLst>
          </p:cNvPr>
          <p:cNvSpPr txBox="1"/>
          <p:nvPr/>
        </p:nvSpPr>
        <p:spPr>
          <a:xfrm>
            <a:off x="304800" y="1052946"/>
            <a:ext cx="81187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/>
              <a:t>7) To delete </a:t>
            </a:r>
            <a:r>
              <a:rPr lang="pt-PT" dirty="0" err="1"/>
              <a:t>click</a:t>
            </a:r>
            <a:r>
              <a:rPr lang="pt-PT" dirty="0"/>
              <a:t> on </a:t>
            </a:r>
            <a:r>
              <a:rPr lang="pt-PT" dirty="0" err="1"/>
              <a:t>the</a:t>
            </a:r>
            <a:r>
              <a:rPr lang="pt-PT" dirty="0"/>
              <a:t> “X” </a:t>
            </a:r>
            <a:r>
              <a:rPr lang="pt-PT" dirty="0" err="1"/>
              <a:t>icon</a:t>
            </a:r>
            <a:r>
              <a:rPr lang="pt-PT" dirty="0"/>
              <a:t> and </a:t>
            </a:r>
            <a:r>
              <a:rPr lang="pt-PT" dirty="0" err="1"/>
              <a:t>choose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ones</a:t>
            </a:r>
            <a:r>
              <a:rPr lang="pt-PT" dirty="0"/>
              <a:t> </a:t>
            </a:r>
            <a:r>
              <a:rPr lang="pt-PT" dirty="0" err="1"/>
              <a:t>you</a:t>
            </a:r>
            <a:r>
              <a:rPr lang="pt-PT" dirty="0"/>
              <a:t> want to delete. 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779D9697-00EB-4B2C-93B5-08F0E66B82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308" y="1648691"/>
            <a:ext cx="8245383" cy="475211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4237599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114" y="-142244"/>
            <a:ext cx="7886700" cy="1325563"/>
          </a:xfrm>
        </p:spPr>
        <p:txBody>
          <a:bodyPr/>
          <a:lstStyle/>
          <a:p>
            <a:r>
              <a:rPr lang="en-US" dirty="0">
                <a:latin typeface="+mn-lt"/>
              </a:rPr>
              <a:t>O-Pitblast – Coordinate </a:t>
            </a:r>
            <a:r>
              <a:rPr lang="en-US" dirty="0" err="1">
                <a:latin typeface="+mn-lt"/>
              </a:rPr>
              <a:t>Sytem</a:t>
            </a:r>
            <a:endParaRPr lang="en-US" dirty="0">
              <a:latin typeface="+mn-lt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B7A3C332-C0F1-4925-A718-BA58BDD68B96}"/>
              </a:ext>
            </a:extLst>
          </p:cNvPr>
          <p:cNvSpPr txBox="1"/>
          <p:nvPr/>
        </p:nvSpPr>
        <p:spPr>
          <a:xfrm>
            <a:off x="304800" y="1052946"/>
            <a:ext cx="81187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/>
              <a:t>8) </a:t>
            </a:r>
            <a:r>
              <a:rPr lang="pt-PT" dirty="0" err="1"/>
              <a:t>When</a:t>
            </a:r>
            <a:r>
              <a:rPr lang="pt-PT" dirty="0"/>
              <a:t> </a:t>
            </a:r>
            <a:r>
              <a:rPr lang="pt-PT" dirty="0" err="1"/>
              <a:t>you’re</a:t>
            </a:r>
            <a:r>
              <a:rPr lang="pt-PT" dirty="0"/>
              <a:t> </a:t>
            </a:r>
            <a:r>
              <a:rPr lang="pt-PT" dirty="0" err="1"/>
              <a:t>ready</a:t>
            </a:r>
            <a:r>
              <a:rPr lang="pt-PT" dirty="0"/>
              <a:t> </a:t>
            </a:r>
            <a:r>
              <a:rPr lang="pt-PT" dirty="0" err="1"/>
              <a:t>choose</a:t>
            </a:r>
            <a:r>
              <a:rPr lang="pt-PT" dirty="0"/>
              <a:t> from/to </a:t>
            </a:r>
            <a:r>
              <a:rPr lang="pt-PT" dirty="0" err="1"/>
              <a:t>which</a:t>
            </a:r>
            <a:r>
              <a:rPr lang="pt-PT" dirty="0"/>
              <a:t> coordinates </a:t>
            </a:r>
            <a:r>
              <a:rPr lang="pt-PT" dirty="0" err="1"/>
              <a:t>you</a:t>
            </a:r>
            <a:r>
              <a:rPr lang="pt-PT" dirty="0"/>
              <a:t> want do </a:t>
            </a:r>
            <a:r>
              <a:rPr lang="pt-PT" dirty="0" err="1"/>
              <a:t>transform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coordinates and </a:t>
            </a:r>
            <a:r>
              <a:rPr lang="pt-PT" dirty="0" err="1"/>
              <a:t>press</a:t>
            </a:r>
            <a:r>
              <a:rPr lang="pt-PT" dirty="0"/>
              <a:t> OK. </a:t>
            </a:r>
            <a:r>
              <a:rPr lang="pt-PT" dirty="0" err="1"/>
              <a:t>Import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file </a:t>
            </a:r>
            <a:r>
              <a:rPr lang="pt-PT" dirty="0" err="1"/>
              <a:t>normally</a:t>
            </a:r>
            <a:r>
              <a:rPr lang="pt-PT" dirty="0"/>
              <a:t>.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810DDA75-F224-47E2-922D-B29C04ECB8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0519" y="1900237"/>
            <a:ext cx="5682962" cy="469515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5901844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114" y="-142244"/>
            <a:ext cx="7886700" cy="1325563"/>
          </a:xfrm>
        </p:spPr>
        <p:txBody>
          <a:bodyPr/>
          <a:lstStyle/>
          <a:p>
            <a:r>
              <a:rPr lang="en-US" dirty="0">
                <a:latin typeface="+mn-lt"/>
              </a:rPr>
              <a:t>O-Pitblast – Coordinate </a:t>
            </a:r>
            <a:r>
              <a:rPr lang="en-US" dirty="0" err="1">
                <a:latin typeface="+mn-lt"/>
              </a:rPr>
              <a:t>Sytem</a:t>
            </a:r>
            <a:endParaRPr lang="en-US" dirty="0">
              <a:latin typeface="+mn-lt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B7A3C332-C0F1-4925-A718-BA58BDD68B96}"/>
              </a:ext>
            </a:extLst>
          </p:cNvPr>
          <p:cNvSpPr txBox="1"/>
          <p:nvPr/>
        </p:nvSpPr>
        <p:spPr>
          <a:xfrm>
            <a:off x="1745672" y="1183319"/>
            <a:ext cx="56526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b="1" dirty="0"/>
              <a:t>NOTE</a:t>
            </a:r>
            <a:r>
              <a:rPr lang="pt-PT" dirty="0"/>
              <a:t>: </a:t>
            </a:r>
            <a:r>
              <a:rPr lang="pt-PT" dirty="0" err="1"/>
              <a:t>You</a:t>
            </a:r>
            <a:r>
              <a:rPr lang="pt-PT" dirty="0"/>
              <a:t> can </a:t>
            </a:r>
            <a:r>
              <a:rPr lang="pt-PT" dirty="0" err="1"/>
              <a:t>find</a:t>
            </a:r>
            <a:r>
              <a:rPr lang="pt-PT" dirty="0"/>
              <a:t> </a:t>
            </a:r>
            <a:r>
              <a:rPr lang="pt-PT" dirty="0" err="1"/>
              <a:t>this</a:t>
            </a:r>
            <a:r>
              <a:rPr lang="pt-PT" dirty="0"/>
              <a:t> </a:t>
            </a:r>
            <a:r>
              <a:rPr lang="pt-PT" dirty="0" err="1"/>
              <a:t>tranformation</a:t>
            </a:r>
            <a:r>
              <a:rPr lang="pt-PT" dirty="0"/>
              <a:t> </a:t>
            </a:r>
            <a:r>
              <a:rPr lang="pt-PT" dirty="0" err="1"/>
              <a:t>every</a:t>
            </a:r>
            <a:r>
              <a:rPr lang="pt-PT" dirty="0"/>
              <a:t> time </a:t>
            </a:r>
            <a:r>
              <a:rPr lang="pt-PT" dirty="0" err="1"/>
              <a:t>you</a:t>
            </a:r>
            <a:r>
              <a:rPr lang="pt-PT" dirty="0"/>
              <a:t> </a:t>
            </a:r>
            <a:r>
              <a:rPr lang="pt-PT" dirty="0" err="1"/>
              <a:t>import</a:t>
            </a:r>
            <a:r>
              <a:rPr lang="pt-PT" dirty="0"/>
              <a:t>/</a:t>
            </a:r>
            <a:r>
              <a:rPr lang="pt-PT" dirty="0" err="1"/>
              <a:t>export</a:t>
            </a:r>
            <a:r>
              <a:rPr lang="pt-PT" dirty="0"/>
              <a:t> files to O-Pitblast: </a:t>
            </a:r>
            <a:r>
              <a:rPr lang="pt-PT" dirty="0" err="1"/>
              <a:t>since</a:t>
            </a:r>
            <a:r>
              <a:rPr lang="pt-PT" dirty="0"/>
              <a:t> laser information, Borehole information, </a:t>
            </a:r>
            <a:r>
              <a:rPr lang="pt-PT" dirty="0" err="1"/>
              <a:t>topographic</a:t>
            </a:r>
            <a:r>
              <a:rPr lang="pt-PT" dirty="0"/>
              <a:t> information, </a:t>
            </a:r>
            <a:r>
              <a:rPr lang="pt-PT" dirty="0" err="1"/>
              <a:t>etc</a:t>
            </a:r>
            <a:endParaRPr lang="pt-PT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03EFD757-8216-4007-825B-9AD990C6BB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5397" y="2984684"/>
            <a:ext cx="1892695" cy="1486000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4C69EEB5-488C-4E53-B2B1-26903041C4B4}"/>
              </a:ext>
            </a:extLst>
          </p:cNvPr>
          <p:cNvSpPr txBox="1"/>
          <p:nvPr/>
        </p:nvSpPr>
        <p:spPr>
          <a:xfrm>
            <a:off x="2692021" y="3543018"/>
            <a:ext cx="56526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b="1" dirty="0" err="1"/>
              <a:t>Just</a:t>
            </a:r>
            <a:r>
              <a:rPr lang="pt-PT" b="1" dirty="0"/>
              <a:t> look for </a:t>
            </a:r>
            <a:r>
              <a:rPr lang="pt-PT" b="1" dirty="0" err="1"/>
              <a:t>this</a:t>
            </a:r>
            <a:r>
              <a:rPr lang="pt-PT" b="1" dirty="0"/>
              <a:t> </a:t>
            </a:r>
            <a:r>
              <a:rPr lang="pt-PT" b="1" dirty="0" err="1"/>
              <a:t>symbol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5132438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0341" y="640789"/>
            <a:ext cx="4296230" cy="398531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825928" y="5326742"/>
            <a:ext cx="521062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b="1" dirty="0" err="1"/>
              <a:t>Technical</a:t>
            </a:r>
            <a:r>
              <a:rPr lang="pt-PT" b="1" dirty="0"/>
              <a:t> Support</a:t>
            </a:r>
          </a:p>
          <a:p>
            <a:pPr algn="r"/>
            <a:r>
              <a:rPr lang="pt-PT" sz="1600" dirty="0" err="1"/>
              <a:t>Phone</a:t>
            </a:r>
            <a:r>
              <a:rPr lang="pt-PT" sz="1600" dirty="0"/>
              <a:t>: +351 918 558 879</a:t>
            </a:r>
          </a:p>
          <a:p>
            <a:pPr algn="r"/>
            <a:r>
              <a:rPr lang="pt-PT" sz="1600" dirty="0"/>
              <a:t>E-mail: support@o-pitblast.com</a:t>
            </a:r>
          </a:p>
        </p:txBody>
      </p:sp>
    </p:spTree>
    <p:extLst>
      <p:ext uri="{BB962C8B-B14F-4D97-AF65-F5344CB8AC3E}">
        <p14:creationId xmlns:p14="http://schemas.microsoft.com/office/powerpoint/2010/main" val="4370686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561</TotalTime>
  <Words>197</Words>
  <Application>Microsoft Office PowerPoint</Application>
  <PresentationFormat>Apresentação no Ecrã (4:3)</PresentationFormat>
  <Paragraphs>24</Paragraphs>
  <Slides>8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Apresentação do PowerPoint</vt:lpstr>
      <vt:lpstr>O-Pitblast – Coordinate Sytem</vt:lpstr>
      <vt:lpstr>O-Pitblast – Coordinate Sytem</vt:lpstr>
      <vt:lpstr>O-Pitblast – Coordinate Sytem</vt:lpstr>
      <vt:lpstr>O-Pitblast – Coordinate Sytem</vt:lpstr>
      <vt:lpstr>O-Pitblast – Coordinate Sytem</vt:lpstr>
      <vt:lpstr>O-Pitblast – Coordinate Sytem</vt:lpstr>
      <vt:lpstr>Apresentação do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Francisco Leite</dc:creator>
  <cp:lastModifiedBy>Raquel Sobral</cp:lastModifiedBy>
  <cp:revision>43</cp:revision>
  <dcterms:created xsi:type="dcterms:W3CDTF">2016-12-29T16:55:20Z</dcterms:created>
  <dcterms:modified xsi:type="dcterms:W3CDTF">2018-08-01T16:28:52Z</dcterms:modified>
</cp:coreProperties>
</file>