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9" r:id="rId4"/>
    <p:sldId id="310" r:id="rId5"/>
    <p:sldId id="311" r:id="rId6"/>
    <p:sldId id="312" r:id="rId7"/>
    <p:sldId id="315" r:id="rId8"/>
    <p:sldId id="317" r:id="rId9"/>
    <p:sldId id="316" r:id="rId10"/>
    <p:sldId id="318" r:id="rId11"/>
    <p:sldId id="319" r:id="rId12"/>
    <p:sldId id="313" r:id="rId13"/>
    <p:sldId id="314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260" r:id="rId22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0B00"/>
    <a:srgbClr val="F8B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975D81-F334-4D90-BE52-F616F7948251}" v="990" dt="2018-08-02T11:01:34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0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7B975D81-F334-4D90-BE52-F616F7948251}"/>
    <pc:docChg chg="undo custSel addSld modSld sldOrd">
      <pc:chgData name="Raquel Sobral" userId="5a367701964fb6c7" providerId="LiveId" clId="{7B975D81-F334-4D90-BE52-F616F7948251}" dt="2018-08-02T11:01:34.573" v="987" actId="20577"/>
      <pc:docMkLst>
        <pc:docMk/>
      </pc:docMkLst>
      <pc:sldChg chg="addSp delSp modSp add">
        <pc:chgData name="Raquel Sobral" userId="5a367701964fb6c7" providerId="LiveId" clId="{7B975D81-F334-4D90-BE52-F616F7948251}" dt="2018-08-02T10:34:12.498" v="93" actId="208"/>
        <pc:sldMkLst>
          <pc:docMk/>
          <pc:sldMk cId="713147839" sldId="321"/>
        </pc:sldMkLst>
        <pc:spChg chg="mod">
          <ac:chgData name="Raquel Sobral" userId="5a367701964fb6c7" providerId="LiveId" clId="{7B975D81-F334-4D90-BE52-F616F7948251}" dt="2018-08-02T10:34:05.721" v="91" actId="1076"/>
          <ac:spMkLst>
            <pc:docMk/>
            <pc:sldMk cId="713147839" sldId="321"/>
            <ac:spMk id="5" creationId="{00000000-0000-0000-0000-000000000000}"/>
          </ac:spMkLst>
        </pc:spChg>
        <pc:spChg chg="del">
          <ac:chgData name="Raquel Sobral" userId="5a367701964fb6c7" providerId="LiveId" clId="{7B975D81-F334-4D90-BE52-F616F7948251}" dt="2018-08-02T10:32:38.850" v="24" actId="478"/>
          <ac:spMkLst>
            <pc:docMk/>
            <pc:sldMk cId="713147839" sldId="321"/>
            <ac:spMk id="9" creationId="{00000000-0000-0000-0000-000000000000}"/>
          </ac:spMkLst>
        </pc:spChg>
        <pc:spChg chg="mod">
          <ac:chgData name="Raquel Sobral" userId="5a367701964fb6c7" providerId="LiveId" clId="{7B975D81-F334-4D90-BE52-F616F7948251}" dt="2018-08-02T10:34:05.721" v="91" actId="1076"/>
          <ac:spMkLst>
            <pc:docMk/>
            <pc:sldMk cId="713147839" sldId="321"/>
            <ac:spMk id="12" creationId="{00000000-0000-0000-0000-000000000000}"/>
          </ac:spMkLst>
        </pc:spChg>
        <pc:picChg chg="del">
          <ac:chgData name="Raquel Sobral" userId="5a367701964fb6c7" providerId="LiveId" clId="{7B975D81-F334-4D90-BE52-F616F7948251}" dt="2018-08-02T10:32:24.429" v="1" actId="478"/>
          <ac:picMkLst>
            <pc:docMk/>
            <pc:sldMk cId="713147839" sldId="321"/>
            <ac:picMk id="3" creationId="{00000000-0000-0000-0000-000000000000}"/>
          </ac:picMkLst>
        </pc:picChg>
        <pc:picChg chg="add mod ord">
          <ac:chgData name="Raquel Sobral" userId="5a367701964fb6c7" providerId="LiveId" clId="{7B975D81-F334-4D90-BE52-F616F7948251}" dt="2018-08-02T10:34:05.721" v="91" actId="1076"/>
          <ac:picMkLst>
            <pc:docMk/>
            <pc:sldMk cId="713147839" sldId="321"/>
            <ac:picMk id="4" creationId="{AC016EB8-05A0-46CD-B9CE-A153C47BD678}"/>
          </ac:picMkLst>
        </pc:picChg>
        <pc:picChg chg="add mod">
          <ac:chgData name="Raquel Sobral" userId="5a367701964fb6c7" providerId="LiveId" clId="{7B975D81-F334-4D90-BE52-F616F7948251}" dt="2018-08-02T10:34:12.498" v="93" actId="208"/>
          <ac:picMkLst>
            <pc:docMk/>
            <pc:sldMk cId="713147839" sldId="321"/>
            <ac:picMk id="6" creationId="{73828064-AE00-400D-A6ED-741CDCA11686}"/>
          </ac:picMkLst>
        </pc:picChg>
        <pc:picChg chg="del">
          <ac:chgData name="Raquel Sobral" userId="5a367701964fb6c7" providerId="LiveId" clId="{7B975D81-F334-4D90-BE52-F616F7948251}" dt="2018-08-02T10:32:25.281" v="2" actId="478"/>
          <ac:picMkLst>
            <pc:docMk/>
            <pc:sldMk cId="713147839" sldId="321"/>
            <ac:picMk id="10" creationId="{00000000-0000-0000-0000-000000000000}"/>
          </ac:picMkLst>
        </pc:picChg>
        <pc:picChg chg="del">
          <ac:chgData name="Raquel Sobral" userId="5a367701964fb6c7" providerId="LiveId" clId="{7B975D81-F334-4D90-BE52-F616F7948251}" dt="2018-08-02T10:32:36.261" v="23" actId="478"/>
          <ac:picMkLst>
            <pc:docMk/>
            <pc:sldMk cId="713147839" sldId="321"/>
            <ac:picMk id="11" creationId="{00000000-0000-0000-0000-000000000000}"/>
          </ac:picMkLst>
        </pc:picChg>
      </pc:sldChg>
      <pc:sldChg chg="addSp delSp modSp add">
        <pc:chgData name="Raquel Sobral" userId="5a367701964fb6c7" providerId="LiveId" clId="{7B975D81-F334-4D90-BE52-F616F7948251}" dt="2018-08-02T10:37:40.308" v="334" actId="1035"/>
        <pc:sldMkLst>
          <pc:docMk/>
          <pc:sldMk cId="3679469135" sldId="322"/>
        </pc:sldMkLst>
        <pc:spChg chg="del">
          <ac:chgData name="Raquel Sobral" userId="5a367701964fb6c7" providerId="LiveId" clId="{7B975D81-F334-4D90-BE52-F616F7948251}" dt="2018-08-02T10:34:18.431" v="96" actId="478"/>
          <ac:spMkLst>
            <pc:docMk/>
            <pc:sldMk cId="3679469135" sldId="322"/>
            <ac:spMk id="5" creationId="{00000000-0000-0000-0000-000000000000}"/>
          </ac:spMkLst>
        </pc:spChg>
        <pc:spChg chg="add mod">
          <ac:chgData name="Raquel Sobral" userId="5a367701964fb6c7" providerId="LiveId" clId="{7B975D81-F334-4D90-BE52-F616F7948251}" dt="2018-08-02T10:36:38.748" v="282" actId="122"/>
          <ac:spMkLst>
            <pc:docMk/>
            <pc:sldMk cId="3679469135" sldId="322"/>
            <ac:spMk id="7" creationId="{7FF67067-E338-4C19-A211-31BD04A67240}"/>
          </ac:spMkLst>
        </pc:spChg>
        <pc:spChg chg="add mod">
          <ac:chgData name="Raquel Sobral" userId="5a367701964fb6c7" providerId="LiveId" clId="{7B975D81-F334-4D90-BE52-F616F7948251}" dt="2018-08-02T10:37:20.753" v="323" actId="113"/>
          <ac:spMkLst>
            <pc:docMk/>
            <pc:sldMk cId="3679469135" sldId="322"/>
            <ac:spMk id="9" creationId="{59436214-B4B8-4D1E-9985-5403C557381D}"/>
          </ac:spMkLst>
        </pc:spChg>
        <pc:spChg chg="mod">
          <ac:chgData name="Raquel Sobral" userId="5a367701964fb6c7" providerId="LiveId" clId="{7B975D81-F334-4D90-BE52-F616F7948251}" dt="2018-08-02T10:35:52.405" v="112" actId="1037"/>
          <ac:spMkLst>
            <pc:docMk/>
            <pc:sldMk cId="3679469135" sldId="322"/>
            <ac:spMk id="12" creationId="{00000000-0000-0000-0000-000000000000}"/>
          </ac:spMkLst>
        </pc:spChg>
        <pc:spChg chg="add mod">
          <ac:chgData name="Raquel Sobral" userId="5a367701964fb6c7" providerId="LiveId" clId="{7B975D81-F334-4D90-BE52-F616F7948251}" dt="2018-08-02T10:37:40.308" v="334" actId="1035"/>
          <ac:spMkLst>
            <pc:docMk/>
            <pc:sldMk cId="3679469135" sldId="322"/>
            <ac:spMk id="13" creationId="{321D8655-181C-417B-AECC-B2C8F4D53A5A}"/>
          </ac:spMkLst>
        </pc:spChg>
        <pc:picChg chg="add mod">
          <ac:chgData name="Raquel Sobral" userId="5a367701964fb6c7" providerId="LiveId" clId="{7B975D81-F334-4D90-BE52-F616F7948251}" dt="2018-08-02T10:35:55.534" v="114" actId="1076"/>
          <ac:picMkLst>
            <pc:docMk/>
            <pc:sldMk cId="3679469135" sldId="322"/>
            <ac:picMk id="3" creationId="{9AF30109-E3F9-4AAD-AF36-AF39BC9C2482}"/>
          </ac:picMkLst>
        </pc:picChg>
        <pc:picChg chg="mod">
          <ac:chgData name="Raquel Sobral" userId="5a367701964fb6c7" providerId="LiveId" clId="{7B975D81-F334-4D90-BE52-F616F7948251}" dt="2018-08-02T10:35:42.207" v="105" actId="1076"/>
          <ac:picMkLst>
            <pc:docMk/>
            <pc:sldMk cId="3679469135" sldId="322"/>
            <ac:picMk id="4" creationId="{AC016EB8-05A0-46CD-B9CE-A153C47BD678}"/>
          </ac:picMkLst>
        </pc:picChg>
        <pc:picChg chg="del">
          <ac:chgData name="Raquel Sobral" userId="5a367701964fb6c7" providerId="LiveId" clId="{7B975D81-F334-4D90-BE52-F616F7948251}" dt="2018-08-02T10:34:17.137" v="95" actId="478"/>
          <ac:picMkLst>
            <pc:docMk/>
            <pc:sldMk cId="3679469135" sldId="322"/>
            <ac:picMk id="6" creationId="{73828064-AE00-400D-A6ED-741CDCA11686}"/>
          </ac:picMkLst>
        </pc:picChg>
        <pc:cxnChg chg="add mod">
          <ac:chgData name="Raquel Sobral" userId="5a367701964fb6c7" providerId="LiveId" clId="{7B975D81-F334-4D90-BE52-F616F7948251}" dt="2018-08-02T10:37:16.358" v="321" actId="1582"/>
          <ac:cxnSpMkLst>
            <pc:docMk/>
            <pc:sldMk cId="3679469135" sldId="322"/>
            <ac:cxnSpMk id="10" creationId="{91563374-7D04-4618-9C98-082DFA9D5C30}"/>
          </ac:cxnSpMkLst>
        </pc:cxnChg>
      </pc:sldChg>
      <pc:sldChg chg="addSp delSp modSp add">
        <pc:chgData name="Raquel Sobral" userId="5a367701964fb6c7" providerId="LiveId" clId="{7B975D81-F334-4D90-BE52-F616F7948251}" dt="2018-08-02T10:41:47.307" v="579" actId="1076"/>
        <pc:sldMkLst>
          <pc:docMk/>
          <pc:sldMk cId="268665980" sldId="323"/>
        </pc:sldMkLst>
        <pc:spChg chg="del">
          <ac:chgData name="Raquel Sobral" userId="5a367701964fb6c7" providerId="LiveId" clId="{7B975D81-F334-4D90-BE52-F616F7948251}" dt="2018-08-02T10:37:54.636" v="340" actId="478"/>
          <ac:spMkLst>
            <pc:docMk/>
            <pc:sldMk cId="268665980" sldId="323"/>
            <ac:spMk id="7" creationId="{7FF67067-E338-4C19-A211-31BD04A67240}"/>
          </ac:spMkLst>
        </pc:spChg>
        <pc:spChg chg="del">
          <ac:chgData name="Raquel Sobral" userId="5a367701964fb6c7" providerId="LiveId" clId="{7B975D81-F334-4D90-BE52-F616F7948251}" dt="2018-08-02T10:37:52.157" v="338" actId="478"/>
          <ac:spMkLst>
            <pc:docMk/>
            <pc:sldMk cId="268665980" sldId="323"/>
            <ac:spMk id="9" creationId="{59436214-B4B8-4D1E-9985-5403C557381D}"/>
          </ac:spMkLst>
        </pc:spChg>
        <pc:spChg chg="add mod">
          <ac:chgData name="Raquel Sobral" userId="5a367701964fb6c7" providerId="LiveId" clId="{7B975D81-F334-4D90-BE52-F616F7948251}" dt="2018-08-02T10:40:05.667" v="454" actId="20577"/>
          <ac:spMkLst>
            <pc:docMk/>
            <pc:sldMk cId="268665980" sldId="323"/>
            <ac:spMk id="11" creationId="{A4F0A2ED-CD34-4AA4-8E8A-33DDB504E733}"/>
          </ac:spMkLst>
        </pc:spChg>
        <pc:spChg chg="mod">
          <ac:chgData name="Raquel Sobral" userId="5a367701964fb6c7" providerId="LiveId" clId="{7B975D81-F334-4D90-BE52-F616F7948251}" dt="2018-08-02T10:38:23.777" v="378" actId="14100"/>
          <ac:spMkLst>
            <pc:docMk/>
            <pc:sldMk cId="268665980" sldId="323"/>
            <ac:spMk id="12" creationId="{00000000-0000-0000-0000-000000000000}"/>
          </ac:spMkLst>
        </pc:spChg>
        <pc:spChg chg="del">
          <ac:chgData name="Raquel Sobral" userId="5a367701964fb6c7" providerId="LiveId" clId="{7B975D81-F334-4D90-BE52-F616F7948251}" dt="2018-08-02T10:37:48.339" v="337" actId="478"/>
          <ac:spMkLst>
            <pc:docMk/>
            <pc:sldMk cId="268665980" sldId="323"/>
            <ac:spMk id="13" creationId="{321D8655-181C-417B-AECC-B2C8F4D53A5A}"/>
          </ac:spMkLst>
        </pc:spChg>
        <pc:spChg chg="add mod">
          <ac:chgData name="Raquel Sobral" userId="5a367701964fb6c7" providerId="LiveId" clId="{7B975D81-F334-4D90-BE52-F616F7948251}" dt="2018-08-02T10:40:48.948" v="515" actId="1076"/>
          <ac:spMkLst>
            <pc:docMk/>
            <pc:sldMk cId="268665980" sldId="323"/>
            <ac:spMk id="14" creationId="{B5507515-7882-4F86-9D07-A5D8CC541E30}"/>
          </ac:spMkLst>
        </pc:spChg>
        <pc:spChg chg="add mod">
          <ac:chgData name="Raquel Sobral" userId="5a367701964fb6c7" providerId="LiveId" clId="{7B975D81-F334-4D90-BE52-F616F7948251}" dt="2018-08-02T10:41:26.620" v="558" actId="1076"/>
          <ac:spMkLst>
            <pc:docMk/>
            <pc:sldMk cId="268665980" sldId="323"/>
            <ac:spMk id="15" creationId="{6AD11519-2152-4225-90A9-A4177AF5653B}"/>
          </ac:spMkLst>
        </pc:spChg>
        <pc:spChg chg="add mod">
          <ac:chgData name="Raquel Sobral" userId="5a367701964fb6c7" providerId="LiveId" clId="{7B975D81-F334-4D90-BE52-F616F7948251}" dt="2018-08-02T10:41:47.307" v="579" actId="1076"/>
          <ac:spMkLst>
            <pc:docMk/>
            <pc:sldMk cId="268665980" sldId="323"/>
            <ac:spMk id="21" creationId="{ED051146-A228-4EB2-B271-7E497DA81CF7}"/>
          </ac:spMkLst>
        </pc:spChg>
        <pc:picChg chg="del">
          <ac:chgData name="Raquel Sobral" userId="5a367701964fb6c7" providerId="LiveId" clId="{7B975D81-F334-4D90-BE52-F616F7948251}" dt="2018-08-02T10:37:47.640" v="336" actId="478"/>
          <ac:picMkLst>
            <pc:docMk/>
            <pc:sldMk cId="268665980" sldId="323"/>
            <ac:picMk id="3" creationId="{9AF30109-E3F9-4AAD-AF36-AF39BC9C2482}"/>
          </ac:picMkLst>
        </pc:picChg>
        <pc:picChg chg="mod">
          <ac:chgData name="Raquel Sobral" userId="5a367701964fb6c7" providerId="LiveId" clId="{7B975D81-F334-4D90-BE52-F616F7948251}" dt="2018-08-02T10:38:07.141" v="370" actId="1076"/>
          <ac:picMkLst>
            <pc:docMk/>
            <pc:sldMk cId="268665980" sldId="323"/>
            <ac:picMk id="4" creationId="{AC016EB8-05A0-46CD-B9CE-A153C47BD678}"/>
          </ac:picMkLst>
        </pc:picChg>
        <pc:picChg chg="add mod">
          <ac:chgData name="Raquel Sobral" userId="5a367701964fb6c7" providerId="LiveId" clId="{7B975D81-F334-4D90-BE52-F616F7948251}" dt="2018-08-02T10:40:46.990" v="514" actId="14100"/>
          <ac:picMkLst>
            <pc:docMk/>
            <pc:sldMk cId="268665980" sldId="323"/>
            <ac:picMk id="5" creationId="{8B2BB394-5270-44FB-8183-3C94185AB7D9}"/>
          </ac:picMkLst>
        </pc:picChg>
        <pc:cxnChg chg="del">
          <ac:chgData name="Raquel Sobral" userId="5a367701964fb6c7" providerId="LiveId" clId="{7B975D81-F334-4D90-BE52-F616F7948251}" dt="2018-08-02T10:37:53.306" v="339" actId="478"/>
          <ac:cxnSpMkLst>
            <pc:docMk/>
            <pc:sldMk cId="268665980" sldId="323"/>
            <ac:cxnSpMk id="10" creationId="{91563374-7D04-4618-9C98-082DFA9D5C30}"/>
          </ac:cxnSpMkLst>
        </pc:cxnChg>
        <pc:cxnChg chg="add mod">
          <ac:chgData name="Raquel Sobral" userId="5a367701964fb6c7" providerId="LiveId" clId="{7B975D81-F334-4D90-BE52-F616F7948251}" dt="2018-08-02T10:41:16.937" v="554" actId="1076"/>
          <ac:cxnSpMkLst>
            <pc:docMk/>
            <pc:sldMk cId="268665980" sldId="323"/>
            <ac:cxnSpMk id="16" creationId="{919E5659-A447-4B5E-860D-2E98FD9454F9}"/>
          </ac:cxnSpMkLst>
        </pc:cxnChg>
        <pc:cxnChg chg="add mod">
          <ac:chgData name="Raquel Sobral" userId="5a367701964fb6c7" providerId="LiveId" clId="{7B975D81-F334-4D90-BE52-F616F7948251}" dt="2018-08-02T10:41:22.359" v="557" actId="14100"/>
          <ac:cxnSpMkLst>
            <pc:docMk/>
            <pc:sldMk cId="268665980" sldId="323"/>
            <ac:cxnSpMk id="17" creationId="{0C68B0A7-1395-4C59-9884-9ACB30574D55}"/>
          </ac:cxnSpMkLst>
        </pc:cxnChg>
        <pc:cxnChg chg="add mod">
          <ac:chgData name="Raquel Sobral" userId="5a367701964fb6c7" providerId="LiveId" clId="{7B975D81-F334-4D90-BE52-F616F7948251}" dt="2018-08-02T10:41:38.416" v="563" actId="1076"/>
          <ac:cxnSpMkLst>
            <pc:docMk/>
            <pc:sldMk cId="268665980" sldId="323"/>
            <ac:cxnSpMk id="18" creationId="{DA8FBF36-3F86-41FA-86D2-4BAFEC0D8EAF}"/>
          </ac:cxnSpMkLst>
        </pc:cxnChg>
      </pc:sldChg>
      <pc:sldChg chg="addSp delSp modSp add ord modAnim">
        <pc:chgData name="Raquel Sobral" userId="5a367701964fb6c7" providerId="LiveId" clId="{7B975D81-F334-4D90-BE52-F616F7948251}" dt="2018-08-02T10:54:44.458" v="718"/>
        <pc:sldMkLst>
          <pc:docMk/>
          <pc:sldMk cId="3893873430" sldId="324"/>
        </pc:sldMkLst>
        <pc:spChg chg="add del mod">
          <ac:chgData name="Raquel Sobral" userId="5a367701964fb6c7" providerId="LiveId" clId="{7B975D81-F334-4D90-BE52-F616F7948251}" dt="2018-08-02T10:52:07.578" v="657" actId="478"/>
          <ac:spMkLst>
            <pc:docMk/>
            <pc:sldMk cId="3893873430" sldId="324"/>
            <ac:spMk id="6" creationId="{62650653-CBD7-48E8-81BF-2BA15F8211DB}"/>
          </ac:spMkLst>
        </pc:spChg>
        <pc:spChg chg="del">
          <ac:chgData name="Raquel Sobral" userId="5a367701964fb6c7" providerId="LiveId" clId="{7B975D81-F334-4D90-BE52-F616F7948251}" dt="2018-08-02T10:43:24.122" v="582" actId="478"/>
          <ac:spMkLst>
            <pc:docMk/>
            <pc:sldMk cId="3893873430" sldId="324"/>
            <ac:spMk id="7" creationId="{7FF67067-E338-4C19-A211-31BD04A67240}"/>
          </ac:spMkLst>
        </pc:spChg>
        <pc:spChg chg="del">
          <ac:chgData name="Raquel Sobral" userId="5a367701964fb6c7" providerId="LiveId" clId="{7B975D81-F334-4D90-BE52-F616F7948251}" dt="2018-08-02T10:43:24.122" v="582" actId="478"/>
          <ac:spMkLst>
            <pc:docMk/>
            <pc:sldMk cId="3893873430" sldId="324"/>
            <ac:spMk id="9" creationId="{59436214-B4B8-4D1E-9985-5403C557381D}"/>
          </ac:spMkLst>
        </pc:spChg>
        <pc:spChg chg="mod">
          <ac:chgData name="Raquel Sobral" userId="5a367701964fb6c7" providerId="LiveId" clId="{7B975D81-F334-4D90-BE52-F616F7948251}" dt="2018-08-02T10:51:20.476" v="583" actId="1076"/>
          <ac:spMkLst>
            <pc:docMk/>
            <pc:sldMk cId="3893873430" sldId="324"/>
            <ac:spMk id="12" creationId="{00000000-0000-0000-0000-000000000000}"/>
          </ac:spMkLst>
        </pc:spChg>
        <pc:spChg chg="del">
          <ac:chgData name="Raquel Sobral" userId="5a367701964fb6c7" providerId="LiveId" clId="{7B975D81-F334-4D90-BE52-F616F7948251}" dt="2018-08-02T10:43:24.122" v="582" actId="478"/>
          <ac:spMkLst>
            <pc:docMk/>
            <pc:sldMk cId="3893873430" sldId="324"/>
            <ac:spMk id="13" creationId="{321D8655-181C-417B-AECC-B2C8F4D53A5A}"/>
          </ac:spMkLst>
        </pc:spChg>
        <pc:spChg chg="add mod">
          <ac:chgData name="Raquel Sobral" userId="5a367701964fb6c7" providerId="LiveId" clId="{7B975D81-F334-4D90-BE52-F616F7948251}" dt="2018-08-02T10:54:40.665" v="715" actId="1076"/>
          <ac:spMkLst>
            <pc:docMk/>
            <pc:sldMk cId="3893873430" sldId="324"/>
            <ac:spMk id="14" creationId="{D01B3E8A-03C5-446D-A6AF-6EC0AC4216EB}"/>
          </ac:spMkLst>
        </pc:spChg>
        <pc:picChg chg="del">
          <ac:chgData name="Raquel Sobral" userId="5a367701964fb6c7" providerId="LiveId" clId="{7B975D81-F334-4D90-BE52-F616F7948251}" dt="2018-08-02T10:43:24.122" v="582" actId="478"/>
          <ac:picMkLst>
            <pc:docMk/>
            <pc:sldMk cId="3893873430" sldId="324"/>
            <ac:picMk id="3" creationId="{9AF30109-E3F9-4AAD-AF36-AF39BC9C2482}"/>
          </ac:picMkLst>
        </pc:picChg>
        <pc:picChg chg="add del mod">
          <ac:chgData name="Raquel Sobral" userId="5a367701964fb6c7" providerId="LiveId" clId="{7B975D81-F334-4D90-BE52-F616F7948251}" dt="2018-08-02T10:52:09.740" v="658" actId="478"/>
          <ac:picMkLst>
            <pc:docMk/>
            <pc:sldMk cId="3893873430" sldId="324"/>
            <ac:picMk id="5" creationId="{37CAD8E0-BA54-4B75-BF0C-49A26C62AE36}"/>
          </ac:picMkLst>
        </pc:picChg>
        <pc:picChg chg="add mod modCrop">
          <ac:chgData name="Raquel Sobral" userId="5a367701964fb6c7" providerId="LiveId" clId="{7B975D81-F334-4D90-BE52-F616F7948251}" dt="2018-08-02T10:54:41.866" v="716" actId="1076"/>
          <ac:picMkLst>
            <pc:docMk/>
            <pc:sldMk cId="3893873430" sldId="324"/>
            <ac:picMk id="8" creationId="{5D6DDCB0-2C76-4C65-A3C0-EE1FD98847CE}"/>
          </ac:picMkLst>
        </pc:picChg>
        <pc:cxnChg chg="del">
          <ac:chgData name="Raquel Sobral" userId="5a367701964fb6c7" providerId="LiveId" clId="{7B975D81-F334-4D90-BE52-F616F7948251}" dt="2018-08-02T10:43:24.122" v="582" actId="478"/>
          <ac:cxnSpMkLst>
            <pc:docMk/>
            <pc:sldMk cId="3893873430" sldId="324"/>
            <ac:cxnSpMk id="10" creationId="{91563374-7D04-4618-9C98-082DFA9D5C30}"/>
          </ac:cxnSpMkLst>
        </pc:cxnChg>
      </pc:sldChg>
      <pc:sldChg chg="addSp delSp modSp add delAnim modAnim">
        <pc:chgData name="Raquel Sobral" userId="5a367701964fb6c7" providerId="LiveId" clId="{7B975D81-F334-4D90-BE52-F616F7948251}" dt="2018-08-02T10:59:37.184" v="814"/>
        <pc:sldMkLst>
          <pc:docMk/>
          <pc:sldMk cId="4150986564" sldId="325"/>
        </pc:sldMkLst>
        <pc:spChg chg="mod">
          <ac:chgData name="Raquel Sobral" userId="5a367701964fb6c7" providerId="LiveId" clId="{7B975D81-F334-4D90-BE52-F616F7948251}" dt="2018-08-02T10:55:05.209" v="722" actId="1076"/>
          <ac:spMkLst>
            <pc:docMk/>
            <pc:sldMk cId="4150986564" sldId="325"/>
            <ac:spMk id="12" creationId="{00000000-0000-0000-0000-000000000000}"/>
          </ac:spMkLst>
        </pc:spChg>
        <pc:spChg chg="mod">
          <ac:chgData name="Raquel Sobral" userId="5a367701964fb6c7" providerId="LiveId" clId="{7B975D81-F334-4D90-BE52-F616F7948251}" dt="2018-08-02T10:55:25.956" v="806" actId="1076"/>
          <ac:spMkLst>
            <pc:docMk/>
            <pc:sldMk cId="4150986564" sldId="325"/>
            <ac:spMk id="14" creationId="{D01B3E8A-03C5-446D-A6AF-6EC0AC4216EB}"/>
          </ac:spMkLst>
        </pc:spChg>
        <pc:picChg chg="add mod modCrop">
          <ac:chgData name="Raquel Sobral" userId="5a367701964fb6c7" providerId="LiveId" clId="{7B975D81-F334-4D90-BE52-F616F7948251}" dt="2018-08-02T10:59:33.987" v="812" actId="1076"/>
          <ac:picMkLst>
            <pc:docMk/>
            <pc:sldMk cId="4150986564" sldId="325"/>
            <ac:picMk id="3" creationId="{EFAEEE88-2DFA-460F-A60E-85110146237C}"/>
          </ac:picMkLst>
        </pc:picChg>
        <pc:picChg chg="del">
          <ac:chgData name="Raquel Sobral" userId="5a367701964fb6c7" providerId="LiveId" clId="{7B975D81-F334-4D90-BE52-F616F7948251}" dt="2018-08-02T10:54:59.185" v="720" actId="478"/>
          <ac:picMkLst>
            <pc:docMk/>
            <pc:sldMk cId="4150986564" sldId="325"/>
            <ac:picMk id="8" creationId="{5D6DDCB0-2C76-4C65-A3C0-EE1FD98847CE}"/>
          </ac:picMkLst>
        </pc:picChg>
      </pc:sldChg>
      <pc:sldChg chg="addSp delSp modSp add delAnim">
        <pc:chgData name="Raquel Sobral" userId="5a367701964fb6c7" providerId="LiveId" clId="{7B975D81-F334-4D90-BE52-F616F7948251}" dt="2018-08-02T11:01:34.573" v="987" actId="20577"/>
        <pc:sldMkLst>
          <pc:docMk/>
          <pc:sldMk cId="4123505640" sldId="326"/>
        </pc:sldMkLst>
        <pc:spChg chg="mod">
          <ac:chgData name="Raquel Sobral" userId="5a367701964fb6c7" providerId="LiveId" clId="{7B975D81-F334-4D90-BE52-F616F7948251}" dt="2018-08-02T11:00:15.726" v="817" actId="1076"/>
          <ac:spMkLst>
            <pc:docMk/>
            <pc:sldMk cId="4123505640" sldId="326"/>
            <ac:spMk id="12" creationId="{00000000-0000-0000-0000-000000000000}"/>
          </ac:spMkLst>
        </pc:spChg>
        <pc:spChg chg="mod">
          <ac:chgData name="Raquel Sobral" userId="5a367701964fb6c7" providerId="LiveId" clId="{7B975D81-F334-4D90-BE52-F616F7948251}" dt="2018-08-02T11:01:34.573" v="987" actId="20577"/>
          <ac:spMkLst>
            <pc:docMk/>
            <pc:sldMk cId="4123505640" sldId="326"/>
            <ac:spMk id="14" creationId="{D01B3E8A-03C5-446D-A6AF-6EC0AC4216EB}"/>
          </ac:spMkLst>
        </pc:spChg>
        <pc:picChg chg="del">
          <ac:chgData name="Raquel Sobral" userId="5a367701964fb6c7" providerId="LiveId" clId="{7B975D81-F334-4D90-BE52-F616F7948251}" dt="2018-08-02T11:00:09.542" v="816" actId="478"/>
          <ac:picMkLst>
            <pc:docMk/>
            <pc:sldMk cId="4123505640" sldId="326"/>
            <ac:picMk id="3" creationId="{EFAEEE88-2DFA-460F-A60E-85110146237C}"/>
          </ac:picMkLst>
        </pc:picChg>
        <pc:picChg chg="add mod">
          <ac:chgData name="Raquel Sobral" userId="5a367701964fb6c7" providerId="LiveId" clId="{7B975D81-F334-4D90-BE52-F616F7948251}" dt="2018-08-02T11:01:29.548" v="971" actId="1076"/>
          <ac:picMkLst>
            <pc:docMk/>
            <pc:sldMk cId="4123505640" sldId="326"/>
            <ac:picMk id="5" creationId="{0628424F-3AD1-462A-B889-5A45AC14ACD9}"/>
          </ac:picMkLst>
        </pc:picChg>
      </pc:sldChg>
    </pc:docChg>
  </pc:docChgLst>
  <pc:docChgLst>
    <pc:chgData name="Raquel Sobral" userId="5a367701964fb6c7" providerId="LiveId" clId="{2B62E60B-134A-4F35-8EF2-F1E42B13815B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394" y="4463654"/>
            <a:ext cx="4267206" cy="398632"/>
          </a:xfrm>
          <a:noFill/>
        </p:spPr>
        <p:txBody>
          <a:bodyPr>
            <a:normAutofit lnSpcReduction="10000"/>
          </a:bodyPr>
          <a:lstStyle/>
          <a:p>
            <a:r>
              <a:rPr lang="en-US" b="1" dirty="0"/>
              <a:t>O-Pitblast – Charge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54" y="1131004"/>
            <a:ext cx="3364486" cy="31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733" y="4120855"/>
            <a:ext cx="5782226" cy="261782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52346" t="8116" r="35570" b="78551"/>
          <a:stretch/>
        </p:blipFill>
        <p:spPr>
          <a:xfrm>
            <a:off x="6437526" y="2814740"/>
            <a:ext cx="2166188" cy="95611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052" y="1940647"/>
            <a:ext cx="4349406" cy="20859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8" y="1992423"/>
            <a:ext cx="820716" cy="863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Charge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7748959" y="1487937"/>
            <a:ext cx="129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*. </a:t>
            </a:r>
            <a:r>
              <a:rPr lang="pt-PT" sz="1200" dirty="0" err="1"/>
              <a:t>Holes</a:t>
            </a:r>
            <a:r>
              <a:rPr lang="pt-PT" sz="1200" dirty="0"/>
              <a:t> </a:t>
            </a:r>
            <a:r>
              <a:rPr lang="pt-PT" sz="1200" dirty="0" err="1"/>
              <a:t>Type</a:t>
            </a:r>
            <a:endParaRPr lang="pt-PT" sz="12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579" y="1948947"/>
            <a:ext cx="2971800" cy="771525"/>
          </a:xfrm>
          <a:prstGeom prst="rect">
            <a:avLst/>
          </a:prstGeom>
        </p:spPr>
      </p:pic>
      <p:cxnSp>
        <p:nvCxnSpPr>
          <p:cNvPr id="18" name="Conexão reta unidirecional 17"/>
          <p:cNvCxnSpPr>
            <a:cxnSpLocks/>
          </p:cNvCxnSpPr>
          <p:nvPr/>
        </p:nvCxnSpPr>
        <p:spPr>
          <a:xfrm flipH="1">
            <a:off x="8496300" y="2346869"/>
            <a:ext cx="407461" cy="770886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unidirecional 19"/>
          <p:cNvCxnSpPr>
            <a:cxnSpLocks/>
          </p:cNvCxnSpPr>
          <p:nvPr/>
        </p:nvCxnSpPr>
        <p:spPr>
          <a:xfrm flipH="1">
            <a:off x="6337300" y="3302421"/>
            <a:ext cx="218221" cy="1371179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15" y="719204"/>
            <a:ext cx="8923172" cy="997987"/>
          </a:xfrm>
          <a:prstGeom prst="rect">
            <a:avLst/>
          </a:prstGeom>
        </p:spPr>
      </p:pic>
      <p:sp>
        <p:nvSpPr>
          <p:cNvPr id="15" name="Rounded Rectangle 8"/>
          <p:cNvSpPr/>
          <p:nvPr/>
        </p:nvSpPr>
        <p:spPr>
          <a:xfrm>
            <a:off x="368283" y="1027256"/>
            <a:ext cx="2235233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4216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8" y="1992423"/>
            <a:ext cx="820716" cy="863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Charge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7748959" y="1487937"/>
            <a:ext cx="129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*. </a:t>
            </a:r>
            <a:r>
              <a:rPr lang="pt-PT" sz="1200" dirty="0" err="1"/>
              <a:t>Holes</a:t>
            </a:r>
            <a:r>
              <a:rPr lang="pt-PT" sz="1200" dirty="0"/>
              <a:t> </a:t>
            </a:r>
            <a:r>
              <a:rPr lang="pt-PT" sz="1200" dirty="0" err="1"/>
              <a:t>Type</a:t>
            </a:r>
            <a:endParaRPr lang="pt-PT" sz="12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87" y="2065603"/>
            <a:ext cx="7176196" cy="410713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5" y="719204"/>
            <a:ext cx="8923172" cy="997987"/>
          </a:xfrm>
          <a:prstGeom prst="rect">
            <a:avLst/>
          </a:prstGeom>
        </p:spPr>
      </p:pic>
      <p:sp>
        <p:nvSpPr>
          <p:cNvPr id="11" name="Rounded Rectangle 8"/>
          <p:cNvSpPr/>
          <p:nvPr/>
        </p:nvSpPr>
        <p:spPr>
          <a:xfrm>
            <a:off x="368283" y="1027256"/>
            <a:ext cx="2235233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7977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5" y="719204"/>
            <a:ext cx="8923172" cy="99798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8" y="1992423"/>
            <a:ext cx="820716" cy="863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Discharge</a:t>
            </a:r>
            <a:endParaRPr lang="pt-PT" dirty="0"/>
          </a:p>
        </p:txBody>
      </p:sp>
      <p:sp>
        <p:nvSpPr>
          <p:cNvPr id="8" name="TextBox 4"/>
          <p:cNvSpPr txBox="1"/>
          <p:nvPr/>
        </p:nvSpPr>
        <p:spPr>
          <a:xfrm>
            <a:off x="116114" y="3883115"/>
            <a:ext cx="129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Cartridge</a:t>
            </a:r>
            <a:r>
              <a:rPr lang="pt-PT" dirty="0"/>
              <a:t> Explosives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7748959" y="1487937"/>
            <a:ext cx="129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*. 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1992423"/>
            <a:ext cx="4597290" cy="218480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971" y="2604170"/>
            <a:ext cx="1456843" cy="64748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400" y="4286618"/>
            <a:ext cx="5402456" cy="2514483"/>
          </a:xfrm>
          <a:prstGeom prst="rect">
            <a:avLst/>
          </a:prstGeom>
        </p:spPr>
      </p:pic>
      <p:cxnSp>
        <p:nvCxnSpPr>
          <p:cNvPr id="14" name="Conexão reta unidirecional 13"/>
          <p:cNvCxnSpPr>
            <a:cxnSpLocks/>
            <a:endCxn id="12" idx="1"/>
          </p:cNvCxnSpPr>
          <p:nvPr/>
        </p:nvCxnSpPr>
        <p:spPr>
          <a:xfrm>
            <a:off x="5915905" y="2921658"/>
            <a:ext cx="630066" cy="625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16"/>
          <p:cNvCxnSpPr>
            <a:cxnSpLocks/>
            <a:stCxn id="12" idx="2"/>
          </p:cNvCxnSpPr>
          <p:nvPr/>
        </p:nvCxnSpPr>
        <p:spPr>
          <a:xfrm flipH="1">
            <a:off x="6972301" y="3251656"/>
            <a:ext cx="302092" cy="135870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8"/>
          <p:cNvSpPr/>
          <p:nvPr/>
        </p:nvSpPr>
        <p:spPr>
          <a:xfrm>
            <a:off x="2460592" y="1066367"/>
            <a:ext cx="581058" cy="22297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725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5" y="719204"/>
            <a:ext cx="8923172" cy="997987"/>
          </a:xfrm>
          <a:prstGeom prst="rect">
            <a:avLst/>
          </a:prstGeom>
        </p:spPr>
      </p:pic>
      <p:sp>
        <p:nvSpPr>
          <p:cNvPr id="16" name="Rounded Rectangle 8"/>
          <p:cNvSpPr/>
          <p:nvPr/>
        </p:nvSpPr>
        <p:spPr>
          <a:xfrm>
            <a:off x="2447892" y="1308688"/>
            <a:ext cx="581058" cy="22297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9" name="Grupo 18"/>
          <p:cNvGrpSpPr/>
          <p:nvPr/>
        </p:nvGrpSpPr>
        <p:grpSpPr>
          <a:xfrm>
            <a:off x="3088012" y="4013238"/>
            <a:ext cx="5843587" cy="2768562"/>
            <a:chOff x="3088012" y="4013238"/>
            <a:chExt cx="5843587" cy="2768562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8012" y="4013238"/>
              <a:ext cx="5843587" cy="2768562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6251" y="4371083"/>
              <a:ext cx="150812" cy="156726"/>
            </a:xfrm>
            <a:prstGeom prst="rect">
              <a:avLst/>
            </a:prstGeom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8" y="1992423"/>
            <a:ext cx="811324" cy="940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2933089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Select</a:t>
            </a:r>
            <a:r>
              <a:rPr lang="pt-PT" dirty="0"/>
              <a:t> Charge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7748959" y="1487937"/>
            <a:ext cx="129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*. 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500" y="1891892"/>
            <a:ext cx="4284624" cy="200700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5971" y="2604170"/>
            <a:ext cx="1456843" cy="647486"/>
          </a:xfrm>
          <a:prstGeom prst="rect">
            <a:avLst/>
          </a:prstGeom>
        </p:spPr>
      </p:pic>
      <p:cxnSp>
        <p:nvCxnSpPr>
          <p:cNvPr id="13" name="Conexão reta unidirecional 12"/>
          <p:cNvCxnSpPr>
            <a:cxnSpLocks/>
          </p:cNvCxnSpPr>
          <p:nvPr/>
        </p:nvCxnSpPr>
        <p:spPr>
          <a:xfrm>
            <a:off x="5715000" y="2794000"/>
            <a:ext cx="830971" cy="133913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/>
          <p:cNvCxnSpPr>
            <a:cxnSpLocks/>
          </p:cNvCxnSpPr>
          <p:nvPr/>
        </p:nvCxnSpPr>
        <p:spPr>
          <a:xfrm flipH="1">
            <a:off x="6972301" y="3251656"/>
            <a:ext cx="302092" cy="135870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541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8" y="1992423"/>
            <a:ext cx="811324" cy="940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2933089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Select</a:t>
            </a:r>
            <a:r>
              <a:rPr lang="pt-PT" dirty="0"/>
              <a:t> Charge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7748959" y="1487937"/>
            <a:ext cx="129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*. 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992423"/>
            <a:ext cx="7448611" cy="418984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5" y="719204"/>
            <a:ext cx="8923172" cy="997987"/>
          </a:xfrm>
          <a:prstGeom prst="rect">
            <a:avLst/>
          </a:prstGeom>
        </p:spPr>
      </p:pic>
      <p:sp>
        <p:nvSpPr>
          <p:cNvPr id="12" name="Rounded Rectangle 8"/>
          <p:cNvSpPr/>
          <p:nvPr/>
        </p:nvSpPr>
        <p:spPr>
          <a:xfrm>
            <a:off x="2447892" y="1308688"/>
            <a:ext cx="581058" cy="22297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9187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016EB8-05A0-46CD-B9CE-A153C47BD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86" y="869049"/>
            <a:ext cx="6752277" cy="1200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7229" y="2194612"/>
            <a:ext cx="36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You</a:t>
            </a:r>
            <a:r>
              <a:rPr lang="pt-PT" dirty="0"/>
              <a:t> can </a:t>
            </a:r>
            <a:r>
              <a:rPr lang="pt-PT" dirty="0" err="1"/>
              <a:t>import</a:t>
            </a:r>
            <a:r>
              <a:rPr lang="pt-PT" dirty="0"/>
              <a:t> a .</a:t>
            </a:r>
            <a:r>
              <a:rPr lang="pt-PT" dirty="0" err="1"/>
              <a:t>csv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your</a:t>
            </a:r>
            <a:r>
              <a:rPr lang="pt-PT" dirty="0"/>
              <a:t> charge per </a:t>
            </a:r>
            <a:r>
              <a:rPr lang="pt-PT" dirty="0" err="1"/>
              <a:t>hole</a:t>
            </a:r>
            <a:endParaRPr lang="pt-PT" dirty="0"/>
          </a:p>
        </p:txBody>
      </p:sp>
      <p:sp>
        <p:nvSpPr>
          <p:cNvPr id="12" name="Rounded Rectangle 8"/>
          <p:cNvSpPr/>
          <p:nvPr/>
        </p:nvSpPr>
        <p:spPr>
          <a:xfrm>
            <a:off x="5164118" y="1123159"/>
            <a:ext cx="581058" cy="719496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3828064-AE00-400D-A6ED-741CDCA11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48" y="2965999"/>
            <a:ext cx="4339904" cy="3589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3147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016EB8-05A0-46CD-B9CE-A153C47BD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077" y="869050"/>
            <a:ext cx="5883069" cy="1045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12" name="Rounded Rectangle 8"/>
          <p:cNvSpPr/>
          <p:nvPr/>
        </p:nvSpPr>
        <p:spPr>
          <a:xfrm>
            <a:off x="5219534" y="1011382"/>
            <a:ext cx="506259" cy="761999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AF30109-E3F9-4AAD-AF36-AF39BC9C2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63" y="2104558"/>
            <a:ext cx="4329546" cy="44371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FF67067-E338-4C19-A211-31BD04A67240}"/>
              </a:ext>
            </a:extLst>
          </p:cNvPr>
          <p:cNvSpPr txBox="1"/>
          <p:nvPr/>
        </p:nvSpPr>
        <p:spPr>
          <a:xfrm>
            <a:off x="5029199" y="2754739"/>
            <a:ext cx="3692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Select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type</a:t>
            </a:r>
            <a:r>
              <a:rPr lang="pt-PT" dirty="0"/>
              <a:t> of </a:t>
            </a:r>
            <a:r>
              <a:rPr lang="pt-PT" dirty="0" err="1"/>
              <a:t>explosive</a:t>
            </a:r>
            <a:r>
              <a:rPr lang="pt-PT" dirty="0"/>
              <a:t> and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then</a:t>
            </a:r>
            <a:r>
              <a:rPr lang="pt-PT" dirty="0"/>
              <a:t>, </a:t>
            </a:r>
            <a:r>
              <a:rPr lang="pt-PT" dirty="0" err="1"/>
              <a:t>select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holes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you</a:t>
            </a:r>
            <a:r>
              <a:rPr lang="pt-PT" dirty="0"/>
              <a:t> want to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charged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explosive</a:t>
            </a:r>
            <a:r>
              <a:rPr lang="pt-PT" dirty="0"/>
              <a:t>. </a:t>
            </a:r>
            <a:endParaRPr lang="en-US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9436214-B4B8-4D1E-9985-5403C557381D}"/>
              </a:ext>
            </a:extLst>
          </p:cNvPr>
          <p:cNvSpPr txBox="1"/>
          <p:nvPr/>
        </p:nvSpPr>
        <p:spPr>
          <a:xfrm>
            <a:off x="5219534" y="5925189"/>
            <a:ext cx="189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/>
              <a:t>Type</a:t>
            </a:r>
            <a:r>
              <a:rPr lang="pt-PT" b="1" dirty="0"/>
              <a:t> of </a:t>
            </a:r>
            <a:r>
              <a:rPr lang="pt-PT" b="1" dirty="0" err="1"/>
              <a:t>explosive</a:t>
            </a:r>
            <a:endParaRPr lang="en-US" b="1" dirty="0"/>
          </a:p>
        </p:txBody>
      </p:sp>
      <p:cxnSp>
        <p:nvCxnSpPr>
          <p:cNvPr id="10" name="Conexão reta unidirecional 9">
            <a:extLst>
              <a:ext uri="{FF2B5EF4-FFF2-40B4-BE49-F238E27FC236}">
                <a16:creationId xmlns:a16="http://schemas.microsoft.com/office/drawing/2014/main" id="{91563374-7D04-4618-9C98-082DFA9D5C30}"/>
              </a:ext>
            </a:extLst>
          </p:cNvPr>
          <p:cNvCxnSpPr>
            <a:cxnSpLocks/>
          </p:cNvCxnSpPr>
          <p:nvPr/>
        </p:nvCxnSpPr>
        <p:spPr>
          <a:xfrm flipH="1">
            <a:off x="4738137" y="6109855"/>
            <a:ext cx="481397" cy="1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321D8655-181C-417B-AECC-B2C8F4D53A5A}"/>
              </a:ext>
            </a:extLst>
          </p:cNvPr>
          <p:cNvSpPr/>
          <p:nvPr/>
        </p:nvSpPr>
        <p:spPr>
          <a:xfrm>
            <a:off x="841498" y="6179129"/>
            <a:ext cx="1499920" cy="390252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9469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016EB8-05A0-46CD-B9CE-A153C47BD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077" y="869050"/>
            <a:ext cx="5883069" cy="1045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12" name="Rounded Rectangle 8"/>
          <p:cNvSpPr/>
          <p:nvPr/>
        </p:nvSpPr>
        <p:spPr>
          <a:xfrm>
            <a:off x="5649028" y="997526"/>
            <a:ext cx="557808" cy="775159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A4F0A2ED-CD34-4AA4-8E8A-33DDB504E733}"/>
              </a:ext>
            </a:extLst>
          </p:cNvPr>
          <p:cNvSpPr txBox="1"/>
          <p:nvPr/>
        </p:nvSpPr>
        <p:spPr>
          <a:xfrm>
            <a:off x="4198918" y="1979816"/>
            <a:ext cx="36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Option</a:t>
            </a:r>
            <a:r>
              <a:rPr lang="pt-PT" dirty="0"/>
              <a:t> to charge </a:t>
            </a:r>
            <a:r>
              <a:rPr lang="pt-PT" dirty="0" err="1"/>
              <a:t>your</a:t>
            </a:r>
            <a:r>
              <a:rPr lang="pt-PT" dirty="0"/>
              <a:t> Borehole </a:t>
            </a:r>
            <a:r>
              <a:rPr lang="pt-PT" dirty="0" err="1"/>
              <a:t>up</a:t>
            </a:r>
            <a:r>
              <a:rPr lang="pt-PT" dirty="0"/>
              <a:t> to a </a:t>
            </a:r>
            <a:r>
              <a:rPr lang="pt-PT" dirty="0" err="1"/>
              <a:t>limit</a:t>
            </a:r>
            <a:r>
              <a:rPr lang="pt-PT" dirty="0"/>
              <a:t> (of </a:t>
            </a:r>
            <a:r>
              <a:rPr lang="pt-PT" dirty="0" err="1"/>
              <a:t>powder</a:t>
            </a:r>
            <a:r>
              <a:rPr lang="pt-PT" dirty="0"/>
              <a:t> </a:t>
            </a:r>
            <a:r>
              <a:rPr lang="pt-PT" dirty="0" err="1"/>
              <a:t>factor</a:t>
            </a:r>
            <a:r>
              <a:rPr lang="pt-PT" dirty="0"/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B2BB394-5270-44FB-8183-3C94185AB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27" y="3201849"/>
            <a:ext cx="5455553" cy="17411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B5507515-7882-4F86-9D07-A5D8CC541E30}"/>
              </a:ext>
            </a:extLst>
          </p:cNvPr>
          <p:cNvSpPr txBox="1"/>
          <p:nvPr/>
        </p:nvSpPr>
        <p:spPr>
          <a:xfrm>
            <a:off x="5649028" y="3666709"/>
            <a:ext cx="367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Choose</a:t>
            </a:r>
            <a:r>
              <a:rPr lang="pt-PT" dirty="0"/>
              <a:t> </a:t>
            </a:r>
            <a:r>
              <a:rPr lang="pt-PT" dirty="0" err="1"/>
              <a:t>type</a:t>
            </a:r>
            <a:r>
              <a:rPr lang="pt-PT" dirty="0"/>
              <a:t> of </a:t>
            </a:r>
            <a:r>
              <a:rPr lang="pt-PT" dirty="0" err="1"/>
              <a:t>explosive</a:t>
            </a:r>
            <a:endParaRPr lang="pt-PT" dirty="0"/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6AD11519-2152-4225-90A9-A4177AF5653B}"/>
              </a:ext>
            </a:extLst>
          </p:cNvPr>
          <p:cNvSpPr txBox="1"/>
          <p:nvPr/>
        </p:nvSpPr>
        <p:spPr>
          <a:xfrm>
            <a:off x="5768728" y="4072416"/>
            <a:ext cx="367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Define </a:t>
            </a:r>
            <a:r>
              <a:rPr lang="pt-PT" dirty="0" err="1"/>
              <a:t>limit</a:t>
            </a:r>
            <a:r>
              <a:rPr lang="pt-PT" dirty="0"/>
              <a:t> of </a:t>
            </a:r>
            <a:r>
              <a:rPr lang="pt-PT" dirty="0" err="1"/>
              <a:t>powder</a:t>
            </a:r>
            <a:r>
              <a:rPr lang="pt-PT" dirty="0"/>
              <a:t> </a:t>
            </a:r>
            <a:r>
              <a:rPr lang="pt-PT" dirty="0" err="1"/>
              <a:t>factor</a:t>
            </a:r>
            <a:endParaRPr lang="pt-PT" dirty="0"/>
          </a:p>
        </p:txBody>
      </p: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919E5659-A447-4B5E-860D-2E98FD9454F9}"/>
              </a:ext>
            </a:extLst>
          </p:cNvPr>
          <p:cNvCxnSpPr>
            <a:cxnSpLocks/>
          </p:cNvCxnSpPr>
          <p:nvPr/>
        </p:nvCxnSpPr>
        <p:spPr>
          <a:xfrm>
            <a:off x="5510480" y="3851564"/>
            <a:ext cx="696356" cy="0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0C68B0A7-1395-4C59-9884-9ACB30574D55}"/>
              </a:ext>
            </a:extLst>
          </p:cNvPr>
          <p:cNvCxnSpPr>
            <a:cxnSpLocks/>
          </p:cNvCxnSpPr>
          <p:nvPr/>
        </p:nvCxnSpPr>
        <p:spPr>
          <a:xfrm>
            <a:off x="3449782" y="4253345"/>
            <a:ext cx="2757054" cy="0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unidirecional 17">
            <a:extLst>
              <a:ext uri="{FF2B5EF4-FFF2-40B4-BE49-F238E27FC236}">
                <a16:creationId xmlns:a16="http://schemas.microsoft.com/office/drawing/2014/main" id="{DA8FBF36-3F86-41FA-86D2-4BAFEC0D8EAF}"/>
              </a:ext>
            </a:extLst>
          </p:cNvPr>
          <p:cNvCxnSpPr>
            <a:cxnSpLocks/>
          </p:cNvCxnSpPr>
          <p:nvPr/>
        </p:nvCxnSpPr>
        <p:spPr>
          <a:xfrm>
            <a:off x="5356265" y="4818292"/>
            <a:ext cx="0" cy="515708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">
            <a:extLst>
              <a:ext uri="{FF2B5EF4-FFF2-40B4-BE49-F238E27FC236}">
                <a16:creationId xmlns:a16="http://schemas.microsoft.com/office/drawing/2014/main" id="{ED051146-A228-4EB2-B271-7E497DA81CF7}"/>
              </a:ext>
            </a:extLst>
          </p:cNvPr>
          <p:cNvSpPr txBox="1"/>
          <p:nvPr/>
        </p:nvSpPr>
        <p:spPr>
          <a:xfrm>
            <a:off x="3518847" y="5407843"/>
            <a:ext cx="367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Apply</a:t>
            </a:r>
            <a:r>
              <a:rPr lang="pt-PT" dirty="0"/>
              <a:t> </a:t>
            </a:r>
            <a:r>
              <a:rPr lang="pt-PT" dirty="0" err="1"/>
              <a:t>changes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8665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016EB8-05A0-46CD-B9CE-A153C47BD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077" y="869050"/>
            <a:ext cx="5883069" cy="1045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12" name="Rounded Rectangle 8"/>
          <p:cNvSpPr/>
          <p:nvPr/>
        </p:nvSpPr>
        <p:spPr>
          <a:xfrm>
            <a:off x="6203207" y="1011034"/>
            <a:ext cx="506259" cy="761999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manual feding">
            <a:hlinkClick r:id="" action="ppaction://media"/>
            <a:extLst>
              <a:ext uri="{FF2B5EF4-FFF2-40B4-BE49-F238E27FC236}">
                <a16:creationId xmlns:a16="http://schemas.microsoft.com/office/drawing/2014/main" id="{5D6DDCB0-2C76-4C65-A3C0-EE1FD98847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4001"/>
          <a:stretch/>
        </p:blipFill>
        <p:spPr>
          <a:xfrm>
            <a:off x="1431798" y="2340971"/>
            <a:ext cx="6465626" cy="4137931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D01B3E8A-03C5-446D-A6AF-6EC0AC4216EB}"/>
              </a:ext>
            </a:extLst>
          </p:cNvPr>
          <p:cNvSpPr txBox="1"/>
          <p:nvPr/>
        </p:nvSpPr>
        <p:spPr>
          <a:xfrm>
            <a:off x="2734582" y="1872336"/>
            <a:ext cx="367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Charge </a:t>
            </a:r>
            <a:r>
              <a:rPr lang="pt-PT" dirty="0" err="1"/>
              <a:t>your</a:t>
            </a:r>
            <a:r>
              <a:rPr lang="pt-PT" dirty="0"/>
              <a:t> holes </a:t>
            </a:r>
            <a:r>
              <a:rPr lang="pt-PT" dirty="0" err="1"/>
              <a:t>manually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938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016EB8-05A0-46CD-B9CE-A153C47BD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077" y="869050"/>
            <a:ext cx="5883069" cy="1045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12" name="Rounded Rectangle 8"/>
          <p:cNvSpPr/>
          <p:nvPr/>
        </p:nvSpPr>
        <p:spPr>
          <a:xfrm>
            <a:off x="6627341" y="1011034"/>
            <a:ext cx="506259" cy="761999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D01B3E8A-03C5-446D-A6AF-6EC0AC4216EB}"/>
              </a:ext>
            </a:extLst>
          </p:cNvPr>
          <p:cNvSpPr txBox="1"/>
          <p:nvPr/>
        </p:nvSpPr>
        <p:spPr>
          <a:xfrm>
            <a:off x="1432131" y="1915017"/>
            <a:ext cx="646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If</a:t>
            </a:r>
            <a:r>
              <a:rPr lang="pt-PT" dirty="0"/>
              <a:t> </a:t>
            </a:r>
            <a:r>
              <a:rPr lang="pt-PT" dirty="0" err="1"/>
              <a:t>you</a:t>
            </a:r>
            <a:r>
              <a:rPr lang="pt-PT" dirty="0"/>
              <a:t> have some holes to charge, </a:t>
            </a:r>
            <a:r>
              <a:rPr lang="pt-PT" dirty="0" err="1"/>
              <a:t>you</a:t>
            </a:r>
            <a:r>
              <a:rPr lang="pt-PT" dirty="0"/>
              <a:t> can complete charge </a:t>
            </a:r>
            <a:r>
              <a:rPr lang="pt-PT" dirty="0" err="1"/>
              <a:t>here</a:t>
            </a:r>
            <a:endParaRPr lang="pt-PT" dirty="0"/>
          </a:p>
        </p:txBody>
      </p:sp>
      <p:pic>
        <p:nvPicPr>
          <p:cNvPr id="3" name="complete charge">
            <a:hlinkClick r:id="" action="ppaction://media"/>
            <a:extLst>
              <a:ext uri="{FF2B5EF4-FFF2-40B4-BE49-F238E27FC236}">
                <a16:creationId xmlns:a16="http://schemas.microsoft.com/office/drawing/2014/main" id="{EFAEEE88-2DFA-460F-A60E-851101462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972"/>
          <a:stretch/>
        </p:blipFill>
        <p:spPr>
          <a:xfrm>
            <a:off x="1292120" y="2284349"/>
            <a:ext cx="6744981" cy="43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8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5" y="719204"/>
            <a:ext cx="8923172" cy="997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</p:spTree>
    <p:extLst>
      <p:ext uri="{BB962C8B-B14F-4D97-AF65-F5344CB8AC3E}">
        <p14:creationId xmlns:p14="http://schemas.microsoft.com/office/powerpoint/2010/main" val="89235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016EB8-05A0-46CD-B9CE-A153C47BD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077" y="869050"/>
            <a:ext cx="5883069" cy="1045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12" name="Rounded Rectangle 8"/>
          <p:cNvSpPr/>
          <p:nvPr/>
        </p:nvSpPr>
        <p:spPr>
          <a:xfrm>
            <a:off x="7045092" y="1056976"/>
            <a:ext cx="506259" cy="761999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D01B3E8A-03C5-446D-A6AF-6EC0AC4216EB}"/>
              </a:ext>
            </a:extLst>
          </p:cNvPr>
          <p:cNvSpPr txBox="1"/>
          <p:nvPr/>
        </p:nvSpPr>
        <p:spPr>
          <a:xfrm>
            <a:off x="1432131" y="1915017"/>
            <a:ext cx="646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end</a:t>
            </a:r>
            <a:r>
              <a:rPr lang="pt-PT" dirty="0"/>
              <a:t>, </a:t>
            </a:r>
            <a:r>
              <a:rPr lang="pt-PT" dirty="0" err="1"/>
              <a:t>if</a:t>
            </a:r>
            <a:r>
              <a:rPr lang="pt-PT" dirty="0"/>
              <a:t> </a:t>
            </a:r>
            <a:r>
              <a:rPr lang="pt-PT" dirty="0" err="1"/>
              <a:t>you</a:t>
            </a:r>
            <a:r>
              <a:rPr lang="pt-PT" dirty="0"/>
              <a:t> want to </a:t>
            </a:r>
            <a:r>
              <a:rPr lang="pt-PT" dirty="0" err="1"/>
              <a:t>order</a:t>
            </a:r>
            <a:r>
              <a:rPr lang="pt-PT" dirty="0"/>
              <a:t> extra charge to </a:t>
            </a:r>
            <a:r>
              <a:rPr lang="pt-PT" dirty="0" err="1"/>
              <a:t>your</a:t>
            </a:r>
            <a:r>
              <a:rPr lang="pt-PT" dirty="0"/>
              <a:t> </a:t>
            </a:r>
            <a:r>
              <a:rPr lang="pt-PT" dirty="0" err="1"/>
              <a:t>suplier</a:t>
            </a:r>
            <a:r>
              <a:rPr lang="pt-PT" dirty="0"/>
              <a:t>, </a:t>
            </a:r>
            <a:r>
              <a:rPr lang="pt-PT" dirty="0" err="1"/>
              <a:t>just</a:t>
            </a:r>
            <a:r>
              <a:rPr lang="pt-PT" dirty="0"/>
              <a:t> </a:t>
            </a:r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here</a:t>
            </a:r>
            <a:r>
              <a:rPr lang="pt-PT" dirty="0"/>
              <a:t> and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will</a:t>
            </a:r>
            <a:r>
              <a:rPr lang="pt-PT" dirty="0"/>
              <a:t> </a:t>
            </a:r>
            <a:r>
              <a:rPr lang="pt-PT" dirty="0" err="1"/>
              <a:t>appear</a:t>
            </a:r>
            <a:r>
              <a:rPr lang="pt-PT" dirty="0"/>
              <a:t>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report</a:t>
            </a:r>
            <a:r>
              <a:rPr lang="pt-PT" dirty="0"/>
              <a:t> as </a:t>
            </a:r>
            <a:r>
              <a:rPr lang="pt-PT"/>
              <a:t>extra charge.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28424F-3AD1-462A-B889-5A45AC14A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213" y="2867891"/>
            <a:ext cx="5382795" cy="368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05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214" y="2121762"/>
            <a:ext cx="3257308" cy="278990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5" y="719204"/>
            <a:ext cx="8923172" cy="997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573" y="2933089"/>
            <a:ext cx="129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Charge Rule</a:t>
            </a:r>
          </a:p>
        </p:txBody>
      </p:sp>
      <p:sp>
        <p:nvSpPr>
          <p:cNvPr id="7" name="Rounded Rectangle 8"/>
          <p:cNvSpPr/>
          <p:nvPr/>
        </p:nvSpPr>
        <p:spPr>
          <a:xfrm>
            <a:off x="152367" y="1086015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552" y="1992423"/>
            <a:ext cx="3152293" cy="291924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399" y="5342270"/>
            <a:ext cx="2543175" cy="120015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4" y="1992423"/>
            <a:ext cx="745124" cy="863912"/>
          </a:xfrm>
          <a:prstGeom prst="rect">
            <a:avLst/>
          </a:prstGeom>
        </p:spPr>
      </p:pic>
      <p:cxnSp>
        <p:nvCxnSpPr>
          <p:cNvPr id="12" name="Conexão reta unidirecional 11"/>
          <p:cNvCxnSpPr>
            <a:cxnSpLocks/>
          </p:cNvCxnSpPr>
          <p:nvPr/>
        </p:nvCxnSpPr>
        <p:spPr>
          <a:xfrm>
            <a:off x="4711700" y="2590800"/>
            <a:ext cx="3082275" cy="18172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/>
          <p:cNvCxnSpPr>
            <a:cxnSpLocks/>
          </p:cNvCxnSpPr>
          <p:nvPr/>
        </p:nvCxnSpPr>
        <p:spPr>
          <a:xfrm flipH="1">
            <a:off x="6252837" y="4789820"/>
            <a:ext cx="1104384" cy="81088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4"/>
          <p:cNvSpPr txBox="1"/>
          <p:nvPr/>
        </p:nvSpPr>
        <p:spPr>
          <a:xfrm>
            <a:off x="1194795" y="4900663"/>
            <a:ext cx="129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Delete Rule</a:t>
            </a:r>
          </a:p>
        </p:txBody>
      </p:sp>
      <p:sp>
        <p:nvSpPr>
          <p:cNvPr id="20" name="TextBox 4"/>
          <p:cNvSpPr txBox="1"/>
          <p:nvPr/>
        </p:nvSpPr>
        <p:spPr>
          <a:xfrm>
            <a:off x="2603845" y="4965886"/>
            <a:ext cx="129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err="1"/>
              <a:t>Update</a:t>
            </a:r>
            <a:r>
              <a:rPr lang="pt-PT" sz="1200" dirty="0"/>
              <a:t> Rule</a:t>
            </a:r>
          </a:p>
        </p:txBody>
      </p:sp>
      <p:sp>
        <p:nvSpPr>
          <p:cNvPr id="21" name="TextBox 4"/>
          <p:cNvSpPr txBox="1"/>
          <p:nvPr/>
        </p:nvSpPr>
        <p:spPr>
          <a:xfrm>
            <a:off x="3580764" y="4965886"/>
            <a:ext cx="129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err="1"/>
              <a:t>Add</a:t>
            </a:r>
            <a:r>
              <a:rPr lang="pt-PT" sz="1200" dirty="0"/>
              <a:t> Rule</a:t>
            </a:r>
          </a:p>
        </p:txBody>
      </p:sp>
      <p:cxnSp>
        <p:nvCxnSpPr>
          <p:cNvPr id="22" name="Conexão reta unidirecional 21"/>
          <p:cNvCxnSpPr>
            <a:cxnSpLocks/>
          </p:cNvCxnSpPr>
          <p:nvPr/>
        </p:nvCxnSpPr>
        <p:spPr>
          <a:xfrm flipV="1">
            <a:off x="2227638" y="4836547"/>
            <a:ext cx="124137" cy="19087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ta unidirecional 23"/>
          <p:cNvCxnSpPr>
            <a:cxnSpLocks/>
          </p:cNvCxnSpPr>
          <p:nvPr/>
        </p:nvCxnSpPr>
        <p:spPr>
          <a:xfrm flipV="1">
            <a:off x="3599121" y="4853303"/>
            <a:ext cx="124137" cy="19087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unidirecional 24"/>
          <p:cNvCxnSpPr>
            <a:cxnSpLocks/>
          </p:cNvCxnSpPr>
          <p:nvPr/>
        </p:nvCxnSpPr>
        <p:spPr>
          <a:xfrm flipH="1" flipV="1">
            <a:off x="3830768" y="4845565"/>
            <a:ext cx="124137" cy="19087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57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5" y="719204"/>
            <a:ext cx="8923172" cy="997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573" y="2933089"/>
            <a:ext cx="129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Charge Rule</a:t>
            </a:r>
          </a:p>
        </p:txBody>
      </p:sp>
      <p:sp>
        <p:nvSpPr>
          <p:cNvPr id="7" name="Rounded Rectangle 8"/>
          <p:cNvSpPr/>
          <p:nvPr/>
        </p:nvSpPr>
        <p:spPr>
          <a:xfrm>
            <a:off x="152367" y="1086015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4" y="1992423"/>
            <a:ext cx="745124" cy="86391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63" y="2044767"/>
            <a:ext cx="7553423" cy="4323028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116114" y="3883115"/>
            <a:ext cx="129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Bulk</a:t>
            </a:r>
            <a:r>
              <a:rPr lang="pt-PT" dirty="0"/>
              <a:t> Explosives</a:t>
            </a:r>
          </a:p>
        </p:txBody>
      </p:sp>
    </p:spTree>
    <p:extLst>
      <p:ext uri="{BB962C8B-B14F-4D97-AF65-F5344CB8AC3E}">
        <p14:creationId xmlns:p14="http://schemas.microsoft.com/office/powerpoint/2010/main" val="65566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5" y="719204"/>
            <a:ext cx="8923172" cy="99798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63" y="2044767"/>
            <a:ext cx="7553423" cy="4323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573" y="2933089"/>
            <a:ext cx="129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Charge Rule</a:t>
            </a:r>
          </a:p>
        </p:txBody>
      </p:sp>
      <p:sp>
        <p:nvSpPr>
          <p:cNvPr id="7" name="Rounded Rectangle 8"/>
          <p:cNvSpPr/>
          <p:nvPr/>
        </p:nvSpPr>
        <p:spPr>
          <a:xfrm>
            <a:off x="152367" y="1086015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4" y="1992423"/>
            <a:ext cx="745124" cy="863912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116114" y="3883115"/>
            <a:ext cx="129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Cartridge</a:t>
            </a:r>
            <a:r>
              <a:rPr lang="pt-PT" dirty="0"/>
              <a:t> Explosives</a:t>
            </a:r>
          </a:p>
        </p:txBody>
      </p:sp>
    </p:spTree>
    <p:extLst>
      <p:ext uri="{BB962C8B-B14F-4D97-AF65-F5344CB8AC3E}">
        <p14:creationId xmlns:p14="http://schemas.microsoft.com/office/powerpoint/2010/main" val="172987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5" y="719204"/>
            <a:ext cx="8923172" cy="99798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8" y="1992423"/>
            <a:ext cx="820716" cy="863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Charge</a:t>
            </a:r>
          </a:p>
        </p:txBody>
      </p:sp>
      <p:sp>
        <p:nvSpPr>
          <p:cNvPr id="7" name="Rounded Rectangle 8"/>
          <p:cNvSpPr/>
          <p:nvPr/>
        </p:nvSpPr>
        <p:spPr>
          <a:xfrm>
            <a:off x="400150" y="1053973"/>
            <a:ext cx="330233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4"/>
          <p:cNvSpPr txBox="1"/>
          <p:nvPr/>
        </p:nvSpPr>
        <p:spPr>
          <a:xfrm>
            <a:off x="7748959" y="1487937"/>
            <a:ext cx="129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*. 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589" y="1891893"/>
            <a:ext cx="4013200" cy="203154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/>
          <a:srcRect l="66560" t="89521" r="10457"/>
          <a:stretch/>
        </p:blipFill>
        <p:spPr>
          <a:xfrm>
            <a:off x="6937039" y="4679950"/>
            <a:ext cx="2131550" cy="787400"/>
          </a:xfrm>
          <a:prstGeom prst="rect">
            <a:avLst/>
          </a:prstGeom>
        </p:spPr>
      </p:pic>
      <p:cxnSp>
        <p:nvCxnSpPr>
          <p:cNvPr id="15" name="Conexão reta unidirecional 14"/>
          <p:cNvCxnSpPr/>
          <p:nvPr/>
        </p:nvCxnSpPr>
        <p:spPr>
          <a:xfrm flipH="1">
            <a:off x="8115300" y="4495800"/>
            <a:ext cx="177800" cy="41910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50" y="4029524"/>
            <a:ext cx="5036284" cy="2735618"/>
          </a:xfrm>
          <a:prstGeom prst="rect">
            <a:avLst/>
          </a:prstGeom>
        </p:spPr>
      </p:pic>
      <p:cxnSp>
        <p:nvCxnSpPr>
          <p:cNvPr id="17" name="Conexão reta unidirecional 16"/>
          <p:cNvCxnSpPr>
            <a:cxnSpLocks/>
          </p:cNvCxnSpPr>
          <p:nvPr/>
        </p:nvCxnSpPr>
        <p:spPr>
          <a:xfrm flipH="1" flipV="1">
            <a:off x="1485900" y="4487205"/>
            <a:ext cx="6045782" cy="597286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unidirecional 18"/>
          <p:cNvCxnSpPr>
            <a:cxnSpLocks/>
          </p:cNvCxnSpPr>
          <p:nvPr/>
        </p:nvCxnSpPr>
        <p:spPr>
          <a:xfrm flipV="1">
            <a:off x="2428875" y="1983657"/>
            <a:ext cx="3305206" cy="166923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3015" y="9182100"/>
            <a:ext cx="3946616" cy="3320642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5668478" y="1891893"/>
            <a:ext cx="3370808" cy="2730908"/>
            <a:chOff x="5668478" y="1891893"/>
            <a:chExt cx="3370808" cy="2730908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8478" y="1891893"/>
              <a:ext cx="3370808" cy="2730908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08951" y="2241311"/>
              <a:ext cx="950459" cy="15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003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50" y="4121288"/>
            <a:ext cx="5022193" cy="264385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80159" t="46539" r="12480" b="36482"/>
          <a:stretch/>
        </p:blipFill>
        <p:spPr>
          <a:xfrm>
            <a:off x="7104111" y="4728687"/>
            <a:ext cx="2200177" cy="202991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8" y="1992423"/>
            <a:ext cx="820716" cy="863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Charge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7748959" y="1487937"/>
            <a:ext cx="129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*. 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589" y="1891893"/>
            <a:ext cx="4013200" cy="2031540"/>
          </a:xfrm>
          <a:prstGeom prst="rect">
            <a:avLst/>
          </a:prstGeom>
        </p:spPr>
      </p:pic>
      <p:cxnSp>
        <p:nvCxnSpPr>
          <p:cNvPr id="15" name="Conexão reta unidirecional 14"/>
          <p:cNvCxnSpPr>
            <a:cxnSpLocks/>
          </p:cNvCxnSpPr>
          <p:nvPr/>
        </p:nvCxnSpPr>
        <p:spPr>
          <a:xfrm flipH="1">
            <a:off x="8204199" y="4498271"/>
            <a:ext cx="213786" cy="58622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16"/>
          <p:cNvCxnSpPr>
            <a:cxnSpLocks/>
          </p:cNvCxnSpPr>
          <p:nvPr/>
        </p:nvCxnSpPr>
        <p:spPr>
          <a:xfrm flipH="1" flipV="1">
            <a:off x="5276850" y="5010150"/>
            <a:ext cx="2254832" cy="74342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unidirecional 18"/>
          <p:cNvCxnSpPr>
            <a:cxnSpLocks/>
          </p:cNvCxnSpPr>
          <p:nvPr/>
        </p:nvCxnSpPr>
        <p:spPr>
          <a:xfrm flipV="1">
            <a:off x="2428875" y="1983657"/>
            <a:ext cx="3305206" cy="166923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15" y="719204"/>
            <a:ext cx="8923172" cy="997987"/>
          </a:xfrm>
          <a:prstGeom prst="rect">
            <a:avLst/>
          </a:prstGeom>
        </p:spPr>
      </p:pic>
      <p:sp>
        <p:nvSpPr>
          <p:cNvPr id="18" name="Rounded Rectangle 8"/>
          <p:cNvSpPr/>
          <p:nvPr/>
        </p:nvSpPr>
        <p:spPr>
          <a:xfrm>
            <a:off x="400150" y="1053973"/>
            <a:ext cx="330233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3" name="Grupo 12"/>
          <p:cNvGrpSpPr/>
          <p:nvPr/>
        </p:nvGrpSpPr>
        <p:grpSpPr>
          <a:xfrm>
            <a:off x="5668478" y="1891893"/>
            <a:ext cx="3370808" cy="2730908"/>
            <a:chOff x="5668478" y="1891893"/>
            <a:chExt cx="3370808" cy="2730908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8478" y="1891893"/>
              <a:ext cx="3370808" cy="2730908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08951" y="2241311"/>
              <a:ext cx="950459" cy="15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162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8" y="1992423"/>
            <a:ext cx="820716" cy="863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Charge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7748959" y="1487937"/>
            <a:ext cx="129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*. 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992423"/>
            <a:ext cx="7236557" cy="414167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5" y="719204"/>
            <a:ext cx="8923172" cy="997987"/>
          </a:xfrm>
          <a:prstGeom prst="rect">
            <a:avLst/>
          </a:prstGeom>
        </p:spPr>
      </p:pic>
      <p:sp>
        <p:nvSpPr>
          <p:cNvPr id="11" name="Rounded Rectangle 8"/>
          <p:cNvSpPr/>
          <p:nvPr/>
        </p:nvSpPr>
        <p:spPr>
          <a:xfrm>
            <a:off x="400150" y="1053973"/>
            <a:ext cx="330233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8891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5" y="719204"/>
            <a:ext cx="8923172" cy="99798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596" y="4003073"/>
            <a:ext cx="5678888" cy="272354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8" y="1992423"/>
            <a:ext cx="820716" cy="863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Charge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Charge</a:t>
            </a:r>
          </a:p>
        </p:txBody>
      </p:sp>
      <p:sp>
        <p:nvSpPr>
          <p:cNvPr id="7" name="Rounded Rectangle 8"/>
          <p:cNvSpPr/>
          <p:nvPr/>
        </p:nvSpPr>
        <p:spPr>
          <a:xfrm>
            <a:off x="368283" y="1027256"/>
            <a:ext cx="2235233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4"/>
          <p:cNvSpPr txBox="1"/>
          <p:nvPr/>
        </p:nvSpPr>
        <p:spPr>
          <a:xfrm>
            <a:off x="7748959" y="1487937"/>
            <a:ext cx="129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*. </a:t>
            </a:r>
            <a:r>
              <a:rPr lang="pt-PT" sz="1200" dirty="0" err="1"/>
              <a:t>Holes</a:t>
            </a:r>
            <a:r>
              <a:rPr lang="pt-PT" sz="1200" dirty="0"/>
              <a:t> </a:t>
            </a:r>
            <a:r>
              <a:rPr lang="pt-PT" sz="1200" dirty="0" err="1"/>
              <a:t>Type</a:t>
            </a:r>
            <a:endParaRPr lang="pt-PT" sz="12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b="11012"/>
          <a:stretch/>
        </p:blipFill>
        <p:spPr>
          <a:xfrm>
            <a:off x="1574783" y="1948947"/>
            <a:ext cx="4355913" cy="194995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579" y="1948947"/>
            <a:ext cx="2971800" cy="77152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/>
          <a:srcRect l="52084" t="8025" r="35141" b="77778"/>
          <a:stretch/>
        </p:blipFill>
        <p:spPr>
          <a:xfrm>
            <a:off x="6438053" y="2824645"/>
            <a:ext cx="2165661" cy="962636"/>
          </a:xfrm>
          <a:prstGeom prst="rect">
            <a:avLst/>
          </a:prstGeom>
        </p:spPr>
      </p:pic>
      <p:cxnSp>
        <p:nvCxnSpPr>
          <p:cNvPr id="18" name="Conexão reta unidirecional 17"/>
          <p:cNvCxnSpPr>
            <a:cxnSpLocks/>
          </p:cNvCxnSpPr>
          <p:nvPr/>
        </p:nvCxnSpPr>
        <p:spPr>
          <a:xfrm flipH="1">
            <a:off x="8496300" y="2346869"/>
            <a:ext cx="407461" cy="770886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unidirecional 19"/>
          <p:cNvCxnSpPr>
            <a:cxnSpLocks/>
          </p:cNvCxnSpPr>
          <p:nvPr/>
        </p:nvCxnSpPr>
        <p:spPr>
          <a:xfrm flipH="1">
            <a:off x="6228505" y="3184648"/>
            <a:ext cx="418042" cy="1069852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928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1649</TotalTime>
  <Words>269</Words>
  <Application>Microsoft Office PowerPoint</Application>
  <PresentationFormat>Apresentação no Ecrã (4:3)</PresentationFormat>
  <Paragraphs>60</Paragraphs>
  <Slides>21</Slides>
  <Notes>0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Apresentação do PowerPoint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O-Pitblast – Charge Module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112</cp:revision>
  <dcterms:created xsi:type="dcterms:W3CDTF">2016-12-29T16:55:20Z</dcterms:created>
  <dcterms:modified xsi:type="dcterms:W3CDTF">2018-08-02T11:01:35Z</dcterms:modified>
</cp:coreProperties>
</file>