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7" r:id="rId2"/>
    <p:sldId id="308" r:id="rId3"/>
    <p:sldId id="309" r:id="rId4"/>
    <p:sldId id="310" r:id="rId5"/>
    <p:sldId id="317" r:id="rId6"/>
    <p:sldId id="311" r:id="rId7"/>
    <p:sldId id="313" r:id="rId8"/>
    <p:sldId id="312" r:id="rId9"/>
    <p:sldId id="314" r:id="rId10"/>
    <p:sldId id="315" r:id="rId11"/>
    <p:sldId id="316" r:id="rId12"/>
    <p:sldId id="318" r:id="rId13"/>
    <p:sldId id="260" r:id="rId14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Sem Título" id="{B3B70B9D-F99C-4980-A7F3-F3159830A110}">
          <p14:sldIdLst>
            <p14:sldId id="307"/>
            <p14:sldId id="308"/>
            <p14:sldId id="309"/>
            <p14:sldId id="310"/>
            <p14:sldId id="317"/>
            <p14:sldId id="311"/>
            <p14:sldId id="313"/>
            <p14:sldId id="312"/>
            <p14:sldId id="314"/>
            <p14:sldId id="315"/>
            <p14:sldId id="316"/>
            <p14:sldId id="318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0B00"/>
    <a:srgbClr val="F8BD8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B2074F-D2E9-4015-9D7D-EE9F46129A37}" v="311" dt="2018-08-02T14:29:17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3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quel Sobral" userId="5a367701964fb6c7" providerId="LiveId" clId="{E6B2074F-D2E9-4015-9D7D-EE9F46129A37}"/>
    <pc:docChg chg="custSel addSld modSld">
      <pc:chgData name="Raquel Sobral" userId="5a367701964fb6c7" providerId="LiveId" clId="{E6B2074F-D2E9-4015-9D7D-EE9F46129A37}" dt="2018-08-02T14:29:17.738" v="309" actId="1038"/>
      <pc:docMkLst>
        <pc:docMk/>
      </pc:docMkLst>
      <pc:sldChg chg="addSp delSp modSp add delAnim modAnim">
        <pc:chgData name="Raquel Sobral" userId="5a367701964fb6c7" providerId="LiveId" clId="{E6B2074F-D2E9-4015-9D7D-EE9F46129A37}" dt="2018-08-02T14:01:53.214" v="172"/>
        <pc:sldMkLst>
          <pc:docMk/>
          <pc:sldMk cId="1776955915" sldId="317"/>
        </pc:sldMkLst>
        <pc:spChg chg="mod">
          <ac:chgData name="Raquel Sobral" userId="5a367701964fb6c7" providerId="LiveId" clId="{E6B2074F-D2E9-4015-9D7D-EE9F46129A37}" dt="2018-08-02T13:54:51.590" v="158" actId="20577"/>
          <ac:spMkLst>
            <pc:docMk/>
            <pc:sldMk cId="1776955915" sldId="317"/>
            <ac:spMk id="3" creationId="{1A8CB9BF-107F-424A-840C-D76F20926B2C}"/>
          </ac:spMkLst>
        </pc:spChg>
        <pc:spChg chg="del">
          <ac:chgData name="Raquel Sobral" userId="5a367701964fb6c7" providerId="LiveId" clId="{E6B2074F-D2E9-4015-9D7D-EE9F46129A37}" dt="2018-08-02T13:51:35.363" v="2" actId="478"/>
          <ac:spMkLst>
            <pc:docMk/>
            <pc:sldMk cId="1776955915" sldId="317"/>
            <ac:spMk id="6" creationId="{4CFE4A0C-D5F3-4767-8F9A-1958A64AFFD9}"/>
          </ac:spMkLst>
        </pc:spChg>
        <pc:spChg chg="add mod">
          <ac:chgData name="Raquel Sobral" userId="5a367701964fb6c7" providerId="LiveId" clId="{E6B2074F-D2E9-4015-9D7D-EE9F46129A37}" dt="2018-08-02T13:52:42.746" v="10" actId="14100"/>
          <ac:spMkLst>
            <pc:docMk/>
            <pc:sldMk cId="1776955915" sldId="317"/>
            <ac:spMk id="8" creationId="{55B88B1E-A3E8-4FC3-B840-0E6C49ADFACD}"/>
          </ac:spMkLst>
        </pc:spChg>
        <pc:picChg chg="del">
          <ac:chgData name="Raquel Sobral" userId="5a367701964fb6c7" providerId="LiveId" clId="{E6B2074F-D2E9-4015-9D7D-EE9F46129A37}" dt="2018-08-02T13:51:35.920" v="3" actId="478"/>
          <ac:picMkLst>
            <pc:docMk/>
            <pc:sldMk cId="1776955915" sldId="317"/>
            <ac:picMk id="2" creationId="{DBE72C8D-1BCE-4535-B528-6D981877A22E}"/>
          </ac:picMkLst>
        </pc:picChg>
        <pc:picChg chg="add mod">
          <ac:chgData name="Raquel Sobral" userId="5a367701964fb6c7" providerId="LiveId" clId="{E6B2074F-D2E9-4015-9D7D-EE9F46129A37}" dt="2018-08-02T13:52:27.674" v="6" actId="1076"/>
          <ac:picMkLst>
            <pc:docMk/>
            <pc:sldMk cId="1776955915" sldId="317"/>
            <ac:picMk id="4" creationId="{9401AFEE-3CB3-4C8B-A253-CD25BC7E50DA}"/>
          </ac:picMkLst>
        </pc:picChg>
        <pc:picChg chg="del">
          <ac:chgData name="Raquel Sobral" userId="5a367701964fb6c7" providerId="LiveId" clId="{E6B2074F-D2E9-4015-9D7D-EE9F46129A37}" dt="2018-08-02T13:50:57.528" v="1" actId="478"/>
          <ac:picMkLst>
            <pc:docMk/>
            <pc:sldMk cId="1776955915" sldId="317"/>
            <ac:picMk id="5" creationId="{A3A789D6-AEF6-4E6E-A097-14637D13E169}"/>
          </ac:picMkLst>
        </pc:picChg>
        <pc:picChg chg="add del mod">
          <ac:chgData name="Raquel Sobral" userId="5a367701964fb6c7" providerId="LiveId" clId="{E6B2074F-D2E9-4015-9D7D-EE9F46129A37}" dt="2018-08-02T13:54:58.562" v="160" actId="478"/>
          <ac:picMkLst>
            <pc:docMk/>
            <pc:sldMk cId="1776955915" sldId="317"/>
            <ac:picMk id="7" creationId="{E2598AA0-F996-4419-9993-11CC1EBAAD98}"/>
          </ac:picMkLst>
        </pc:picChg>
        <pc:picChg chg="add mod modCrop">
          <ac:chgData name="Raquel Sobral" userId="5a367701964fb6c7" providerId="LiveId" clId="{E6B2074F-D2E9-4015-9D7D-EE9F46129A37}" dt="2018-08-02T14:01:50.764" v="170" actId="1076"/>
          <ac:picMkLst>
            <pc:docMk/>
            <pc:sldMk cId="1776955915" sldId="317"/>
            <ac:picMk id="9" creationId="{E328367F-0A83-4D70-A068-8EE67820F35C}"/>
          </ac:picMkLst>
        </pc:picChg>
      </pc:sldChg>
      <pc:sldChg chg="addSp delSp modSp add">
        <pc:chgData name="Raquel Sobral" userId="5a367701964fb6c7" providerId="LiveId" clId="{E6B2074F-D2E9-4015-9D7D-EE9F46129A37}" dt="2018-08-02T14:29:17.738" v="309" actId="1038"/>
        <pc:sldMkLst>
          <pc:docMk/>
          <pc:sldMk cId="3377423502" sldId="318"/>
        </pc:sldMkLst>
        <pc:spChg chg="del">
          <ac:chgData name="Raquel Sobral" userId="5a367701964fb6c7" providerId="LiveId" clId="{E6B2074F-D2E9-4015-9D7D-EE9F46129A37}" dt="2018-08-02T14:21:04.016" v="174" actId="478"/>
          <ac:spMkLst>
            <pc:docMk/>
            <pc:sldMk cId="3377423502" sldId="318"/>
            <ac:spMk id="3" creationId="{1A8CB9BF-107F-424A-840C-D76F20926B2C}"/>
          </ac:spMkLst>
        </pc:spChg>
        <pc:spChg chg="del">
          <ac:chgData name="Raquel Sobral" userId="5a367701964fb6c7" providerId="LiveId" clId="{E6B2074F-D2E9-4015-9D7D-EE9F46129A37}" dt="2018-08-02T14:21:04.016" v="174" actId="478"/>
          <ac:spMkLst>
            <pc:docMk/>
            <pc:sldMk cId="3377423502" sldId="318"/>
            <ac:spMk id="7" creationId="{028D706A-1372-4A08-AB44-F0CBA83FD028}"/>
          </ac:spMkLst>
        </pc:spChg>
        <pc:spChg chg="add mod">
          <ac:chgData name="Raquel Sobral" userId="5a367701964fb6c7" providerId="LiveId" clId="{E6B2074F-D2E9-4015-9D7D-EE9F46129A37}" dt="2018-08-02T14:28:48.755" v="298" actId="20577"/>
          <ac:spMkLst>
            <pc:docMk/>
            <pc:sldMk cId="3377423502" sldId="318"/>
            <ac:spMk id="8" creationId="{AAD505BB-0E1F-46A9-B3B6-EC02995BCC6A}"/>
          </ac:spMkLst>
        </pc:spChg>
        <pc:spChg chg="add mod">
          <ac:chgData name="Raquel Sobral" userId="5a367701964fb6c7" providerId="LiveId" clId="{E6B2074F-D2E9-4015-9D7D-EE9F46129A37}" dt="2018-08-02T14:29:17.738" v="309" actId="1038"/>
          <ac:spMkLst>
            <pc:docMk/>
            <pc:sldMk cId="3377423502" sldId="318"/>
            <ac:spMk id="9" creationId="{51565831-B4BC-4236-83E0-6F5472103EEA}"/>
          </ac:spMkLst>
        </pc:spChg>
        <pc:picChg chg="del">
          <ac:chgData name="Raquel Sobral" userId="5a367701964fb6c7" providerId="LiveId" clId="{E6B2074F-D2E9-4015-9D7D-EE9F46129A37}" dt="2018-08-02T14:21:04.016" v="174" actId="478"/>
          <ac:picMkLst>
            <pc:docMk/>
            <pc:sldMk cId="3377423502" sldId="318"/>
            <ac:picMk id="2" creationId="{928987DB-A8EE-4001-82FA-DFE0ABC96433}"/>
          </ac:picMkLst>
        </pc:picChg>
        <pc:picChg chg="add del mod">
          <ac:chgData name="Raquel Sobral" userId="5a367701964fb6c7" providerId="LiveId" clId="{E6B2074F-D2E9-4015-9D7D-EE9F46129A37}" dt="2018-08-02T14:28:08.408" v="185" actId="478"/>
          <ac:picMkLst>
            <pc:docMk/>
            <pc:sldMk cId="3377423502" sldId="318"/>
            <ac:picMk id="4" creationId="{68E1601A-B33F-425F-AABF-2C01E7F12205}"/>
          </ac:picMkLst>
        </pc:picChg>
        <pc:picChg chg="add mod">
          <ac:chgData name="Raquel Sobral" userId="5a367701964fb6c7" providerId="LiveId" clId="{E6B2074F-D2E9-4015-9D7D-EE9F46129A37}" dt="2018-08-02T14:28:53.773" v="300" actId="1076"/>
          <ac:picMkLst>
            <pc:docMk/>
            <pc:sldMk cId="3377423502" sldId="318"/>
            <ac:picMk id="5" creationId="{AA61602E-3087-4FB3-96CE-6A6A117FA23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 cstate="print">
            <a:alphaModFix amt="3797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BE72C8D-1BCE-4535-B528-6D981877A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20" y="938676"/>
            <a:ext cx="7902160" cy="498064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sp>
        <p:nvSpPr>
          <p:cNvPr id="4" name="Rounded Rectangle 5"/>
          <p:cNvSpPr/>
          <p:nvPr/>
        </p:nvSpPr>
        <p:spPr>
          <a:xfrm>
            <a:off x="620920" y="1725987"/>
            <a:ext cx="1110898" cy="1685663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A8CB9BF-107F-424A-840C-D76F20926B2C}"/>
              </a:ext>
            </a:extLst>
          </p:cNvPr>
          <p:cNvSpPr txBox="1"/>
          <p:nvPr/>
        </p:nvSpPr>
        <p:spPr>
          <a:xfrm>
            <a:off x="748145" y="6026727"/>
            <a:ext cx="7774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You</a:t>
            </a:r>
            <a:r>
              <a:rPr lang="pt-PT" dirty="0"/>
              <a:t> can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your</a:t>
            </a:r>
            <a:r>
              <a:rPr lang="pt-PT" dirty="0"/>
              <a:t> </a:t>
            </a:r>
            <a:r>
              <a:rPr lang="pt-PT" dirty="0" err="1"/>
              <a:t>boreholes</a:t>
            </a:r>
            <a:r>
              <a:rPr lang="pt-PT" dirty="0"/>
              <a:t> </a:t>
            </a:r>
            <a:r>
              <a:rPr lang="pt-PT" dirty="0" err="1"/>
              <a:t>characteristics</a:t>
            </a:r>
            <a:r>
              <a:rPr lang="pt-PT" dirty="0"/>
              <a:t> </a:t>
            </a:r>
            <a:r>
              <a:rPr lang="pt-PT" dirty="0" err="1"/>
              <a:t>according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type</a:t>
            </a:r>
            <a:r>
              <a:rPr lang="pt-PT" dirty="0"/>
              <a:t>. </a:t>
            </a:r>
            <a:r>
              <a:rPr lang="pt-PT" dirty="0" err="1"/>
              <a:t>Even</a:t>
            </a:r>
            <a:r>
              <a:rPr lang="pt-PT" dirty="0"/>
              <a:t> </a:t>
            </a:r>
            <a:r>
              <a:rPr lang="pt-PT" dirty="0" err="1"/>
              <a:t>boreholes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label</a:t>
            </a:r>
            <a:r>
              <a:rPr lang="pt-PT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2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A8CB9BF-107F-424A-840C-D76F20926B2C}"/>
              </a:ext>
            </a:extLst>
          </p:cNvPr>
          <p:cNvSpPr txBox="1"/>
          <p:nvPr/>
        </p:nvSpPr>
        <p:spPr>
          <a:xfrm>
            <a:off x="1723568" y="5165883"/>
            <a:ext cx="4046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When exporting your borehole pattern, you can choose between all this fields (that you want in your .csv or dxf)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FF1F091-9169-4F42-9E8F-7B1D92E15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39" y="1082388"/>
            <a:ext cx="2910639" cy="3601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06921DC-5DE0-4DB5-AE9C-F93D339A9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967" y="1605265"/>
            <a:ext cx="4155606" cy="25964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7100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A8CB9BF-107F-424A-840C-D76F20926B2C}"/>
              </a:ext>
            </a:extLst>
          </p:cNvPr>
          <p:cNvSpPr txBox="1"/>
          <p:nvPr/>
        </p:nvSpPr>
        <p:spPr>
          <a:xfrm>
            <a:off x="4572000" y="2478102"/>
            <a:ext cx="40467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Also, when importing to .csv you can choose the coordinate system that you want the X, Y and Z of your pattern (see topography module to learn how to use the coordinate system).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28987DB-A8EE-4001-82FA-DFE0ABC96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39" y="1258100"/>
            <a:ext cx="3815629" cy="47020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028D706A-1372-4A08-AB44-F0CBA83FD028}"/>
              </a:ext>
            </a:extLst>
          </p:cNvPr>
          <p:cNvSpPr/>
          <p:nvPr/>
        </p:nvSpPr>
        <p:spPr>
          <a:xfrm>
            <a:off x="758619" y="4554490"/>
            <a:ext cx="3120654" cy="696383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4758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AD505BB-0E1F-46A9-B3B6-EC02995BCC6A}"/>
              </a:ext>
            </a:extLst>
          </p:cNvPr>
          <p:cNvSpPr txBox="1"/>
          <p:nvPr/>
        </p:nvSpPr>
        <p:spPr>
          <a:xfrm>
            <a:off x="304800" y="787847"/>
            <a:ext cx="854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Critical burden to holes from all rows (not just the first row).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61602E-3087-4FB3-96CE-6A6A117FA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303" y="1157179"/>
            <a:ext cx="5549394" cy="5507000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51565831-B4BC-4236-83E0-6F5472103EEA}"/>
              </a:ext>
            </a:extLst>
          </p:cNvPr>
          <p:cNvSpPr/>
          <p:nvPr/>
        </p:nvSpPr>
        <p:spPr>
          <a:xfrm>
            <a:off x="5810414" y="3851563"/>
            <a:ext cx="922895" cy="261857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7423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0341" y="640789"/>
            <a:ext cx="4296230" cy="3985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5928" y="5326742"/>
            <a:ext cx="5210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err="1"/>
              <a:t>Technical</a:t>
            </a:r>
            <a:r>
              <a:rPr lang="pt-PT" b="1" dirty="0"/>
              <a:t> Support</a:t>
            </a:r>
          </a:p>
          <a:p>
            <a:pPr algn="r"/>
            <a:r>
              <a:rPr lang="pt-PT" sz="1600" dirty="0" err="1"/>
              <a:t>Phone</a:t>
            </a:r>
            <a:r>
              <a:rPr lang="pt-PT" sz="1600" dirty="0"/>
              <a:t>: +351 918 558 879</a:t>
            </a:r>
          </a:p>
          <a:p>
            <a:pPr algn="r"/>
            <a:r>
              <a:rPr lang="pt-PT" sz="1600" dirty="0"/>
              <a:t>E-mail: support@o-pitblast.com</a:t>
            </a:r>
          </a:p>
        </p:txBody>
      </p:sp>
    </p:spTree>
    <p:extLst>
      <p:ext uri="{BB962C8B-B14F-4D97-AF65-F5344CB8AC3E}">
        <p14:creationId xmlns:p14="http://schemas.microsoft.com/office/powerpoint/2010/main" val="437068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A8CB9BF-107F-424A-840C-D76F20926B2C}"/>
              </a:ext>
            </a:extLst>
          </p:cNvPr>
          <p:cNvSpPr txBox="1"/>
          <p:nvPr/>
        </p:nvSpPr>
        <p:spPr>
          <a:xfrm>
            <a:off x="0" y="2150998"/>
            <a:ext cx="7774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Same</a:t>
            </a:r>
            <a:r>
              <a:rPr lang="pt-PT" dirty="0"/>
              <a:t> </a:t>
            </a:r>
            <a:r>
              <a:rPr lang="pt-PT" dirty="0" err="1"/>
              <a:t>function</a:t>
            </a:r>
            <a:r>
              <a:rPr lang="pt-PT" dirty="0"/>
              <a:t> </a:t>
            </a:r>
            <a:r>
              <a:rPr lang="pt-PT" dirty="0" err="1"/>
              <a:t>like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we </a:t>
            </a:r>
            <a:r>
              <a:rPr lang="pt-PT" dirty="0" err="1"/>
              <a:t>saw</a:t>
            </a:r>
            <a:r>
              <a:rPr lang="pt-PT" dirty="0"/>
              <a:t> in polygon: use </a:t>
            </a:r>
            <a:r>
              <a:rPr lang="pt-PT" dirty="0" err="1"/>
              <a:t>crest</a:t>
            </a:r>
            <a:r>
              <a:rPr lang="pt-PT" dirty="0"/>
              <a:t> (</a:t>
            </a:r>
            <a:r>
              <a:rPr lang="pt-PT" dirty="0" err="1"/>
              <a:t>see</a:t>
            </a:r>
            <a:r>
              <a:rPr lang="pt-PT" dirty="0"/>
              <a:t> Design Module)</a:t>
            </a:r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B637172-4524-4313-80E2-FC76D9884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2" y="825435"/>
            <a:ext cx="8433955" cy="1059273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FE4A0C-D5F3-4767-8F9A-1958A64AFFD9}"/>
              </a:ext>
            </a:extLst>
          </p:cNvPr>
          <p:cNvSpPr/>
          <p:nvPr/>
        </p:nvSpPr>
        <p:spPr>
          <a:xfrm>
            <a:off x="1904999" y="1177454"/>
            <a:ext cx="885825" cy="489421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unidirecional 7">
            <a:extLst>
              <a:ext uri="{FF2B5EF4-FFF2-40B4-BE49-F238E27FC236}">
                <a16:creationId xmlns:a16="http://schemas.microsoft.com/office/drawing/2014/main" id="{AB8BE45E-0B44-4C7E-8E2D-304EF7452E9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347912" y="1666875"/>
            <a:ext cx="0" cy="484123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1D787D86-3EFD-4463-A908-49160CD28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59" y="2786620"/>
            <a:ext cx="8167681" cy="339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42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BE72C8D-1BCE-4535-B528-6D981877A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50"/>
          <a:stretch/>
        </p:blipFill>
        <p:spPr>
          <a:xfrm>
            <a:off x="620920" y="938676"/>
            <a:ext cx="7902160" cy="90397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A8CB9BF-107F-424A-840C-D76F20926B2C}"/>
              </a:ext>
            </a:extLst>
          </p:cNvPr>
          <p:cNvSpPr txBox="1"/>
          <p:nvPr/>
        </p:nvSpPr>
        <p:spPr>
          <a:xfrm>
            <a:off x="684531" y="2031783"/>
            <a:ext cx="7774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See</a:t>
            </a:r>
            <a:r>
              <a:rPr lang="pt-PT" dirty="0"/>
              <a:t> a </a:t>
            </a:r>
            <a:r>
              <a:rPr lang="pt-PT" dirty="0" err="1"/>
              <a:t>table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your</a:t>
            </a:r>
            <a:r>
              <a:rPr lang="pt-PT" dirty="0"/>
              <a:t> </a:t>
            </a:r>
            <a:r>
              <a:rPr lang="pt-PT" dirty="0" err="1"/>
              <a:t>borehole</a:t>
            </a:r>
            <a:r>
              <a:rPr lang="pt-PT" dirty="0"/>
              <a:t> </a:t>
            </a:r>
            <a:r>
              <a:rPr lang="pt-PT" dirty="0" err="1"/>
              <a:t>info</a:t>
            </a:r>
            <a:r>
              <a:rPr lang="pt-PT" dirty="0"/>
              <a:t>, and </a:t>
            </a:r>
            <a:r>
              <a:rPr lang="pt-PT" dirty="0" err="1"/>
              <a:t>change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one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one</a:t>
            </a:r>
            <a:r>
              <a:rPr lang="pt-PT" dirty="0"/>
              <a:t>.</a:t>
            </a: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FE4A0C-D5F3-4767-8F9A-1958A64AFFD9}"/>
              </a:ext>
            </a:extLst>
          </p:cNvPr>
          <p:cNvSpPr/>
          <p:nvPr/>
        </p:nvSpPr>
        <p:spPr>
          <a:xfrm>
            <a:off x="2066926" y="1409700"/>
            <a:ext cx="495300" cy="276226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92E0F6C-9AD5-43B1-B221-DBFFD2020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72" y="2590243"/>
            <a:ext cx="7607855" cy="387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33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BE72C8D-1BCE-4535-B528-6D981877A2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850"/>
          <a:stretch/>
        </p:blipFill>
        <p:spPr>
          <a:xfrm>
            <a:off x="620920" y="938676"/>
            <a:ext cx="7902160" cy="90397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A8CB9BF-107F-424A-840C-D76F20926B2C}"/>
              </a:ext>
            </a:extLst>
          </p:cNvPr>
          <p:cNvSpPr txBox="1"/>
          <p:nvPr/>
        </p:nvSpPr>
        <p:spPr>
          <a:xfrm>
            <a:off x="684531" y="1962565"/>
            <a:ext cx="7774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When renumbering, the increment “Start” will change automatically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FE4A0C-D5F3-4767-8F9A-1958A64AFFD9}"/>
              </a:ext>
            </a:extLst>
          </p:cNvPr>
          <p:cNvSpPr/>
          <p:nvPr/>
        </p:nvSpPr>
        <p:spPr>
          <a:xfrm>
            <a:off x="4760355" y="1224657"/>
            <a:ext cx="774041" cy="332016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remuber">
            <a:hlinkClick r:id="" action="ppaction://media"/>
            <a:extLst>
              <a:ext uri="{FF2B5EF4-FFF2-40B4-BE49-F238E27FC236}">
                <a16:creationId xmlns:a16="http://schemas.microsoft.com/office/drawing/2014/main" id="{A3A789D6-AEF6-4E6E-A097-14637D13E1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4965"/>
          <a:stretch/>
        </p:blipFill>
        <p:spPr>
          <a:xfrm>
            <a:off x="1407271" y="2451807"/>
            <a:ext cx="6329453" cy="401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A8CB9BF-107F-424A-840C-D76F20926B2C}"/>
              </a:ext>
            </a:extLst>
          </p:cNvPr>
          <p:cNvSpPr txBox="1"/>
          <p:nvPr/>
        </p:nvSpPr>
        <p:spPr>
          <a:xfrm>
            <a:off x="684531" y="1962565"/>
            <a:ext cx="7774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“Edit Holes Label” allows you to attached a label to holes: one by one or per row.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01AFEE-3CB3-4C8B-A253-CD25BC7E5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65" y="863492"/>
            <a:ext cx="8459466" cy="927324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5B88B1E-A3E8-4FC3-B840-0E6C49ADFACD}"/>
              </a:ext>
            </a:extLst>
          </p:cNvPr>
          <p:cNvSpPr/>
          <p:nvPr/>
        </p:nvSpPr>
        <p:spPr>
          <a:xfrm>
            <a:off x="4059464" y="1290979"/>
            <a:ext cx="1052863" cy="302294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renumber labels">
            <a:hlinkClick r:id="" action="ppaction://media"/>
            <a:extLst>
              <a:ext uri="{FF2B5EF4-FFF2-40B4-BE49-F238E27FC236}">
                <a16:creationId xmlns:a16="http://schemas.microsoft.com/office/drawing/2014/main" id="{E328367F-0A83-4D70-A068-8EE67820F3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4780"/>
          <a:stretch/>
        </p:blipFill>
        <p:spPr>
          <a:xfrm>
            <a:off x="1580460" y="2608896"/>
            <a:ext cx="5983075" cy="379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5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A8CB9BF-107F-424A-840C-D76F20926B2C}"/>
              </a:ext>
            </a:extLst>
          </p:cNvPr>
          <p:cNvSpPr txBox="1"/>
          <p:nvPr/>
        </p:nvSpPr>
        <p:spPr>
          <a:xfrm>
            <a:off x="4366971" y="1870975"/>
            <a:ext cx="4046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Create a new row with a new spacing, burden and type of pattern near to another row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2A2E6DA-7E1F-4F6C-948C-9400493E3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3180743"/>
            <a:ext cx="6941127" cy="334604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1C0CC60-C654-426D-A5CD-33DF30489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73" y="994652"/>
            <a:ext cx="2362200" cy="143827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FE4A0C-D5F3-4767-8F9A-1958A64AFFD9}"/>
              </a:ext>
            </a:extLst>
          </p:cNvPr>
          <p:cNvSpPr/>
          <p:nvPr/>
        </p:nvSpPr>
        <p:spPr>
          <a:xfrm>
            <a:off x="952583" y="1977545"/>
            <a:ext cx="2178545" cy="433193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E8954448-493D-4955-896D-C5221F180D9D}"/>
              </a:ext>
            </a:extLst>
          </p:cNvPr>
          <p:cNvCxnSpPr>
            <a:cxnSpLocks/>
          </p:cNvCxnSpPr>
          <p:nvPr/>
        </p:nvCxnSpPr>
        <p:spPr>
          <a:xfrm>
            <a:off x="3131128" y="2194141"/>
            <a:ext cx="1080654" cy="0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DF92550-A43E-47C5-A95E-0C5704551663}"/>
              </a:ext>
            </a:extLst>
          </p:cNvPr>
          <p:cNvCxnSpPr>
            <a:cxnSpLocks/>
          </p:cNvCxnSpPr>
          <p:nvPr/>
        </p:nvCxnSpPr>
        <p:spPr>
          <a:xfrm flipH="1">
            <a:off x="7150212" y="4410870"/>
            <a:ext cx="483643" cy="0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C9B4307-1811-46A3-B614-29BA1194DE14}"/>
              </a:ext>
            </a:extLst>
          </p:cNvPr>
          <p:cNvSpPr txBox="1"/>
          <p:nvPr/>
        </p:nvSpPr>
        <p:spPr>
          <a:xfrm>
            <a:off x="7666170" y="4087704"/>
            <a:ext cx="149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row, near to row 3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A70CCED-A997-4940-81A0-BA939D780798}"/>
              </a:ext>
            </a:extLst>
          </p:cNvPr>
          <p:cNvSpPr txBox="1"/>
          <p:nvPr/>
        </p:nvSpPr>
        <p:spPr>
          <a:xfrm>
            <a:off x="1122218" y="5863348"/>
            <a:ext cx="919637" cy="307777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/>
              <a:t>Row</a:t>
            </a:r>
            <a:r>
              <a:rPr lang="pt-PT" sz="1400" dirty="0"/>
              <a:t> 1</a:t>
            </a:r>
            <a:endParaRPr lang="en-US" sz="14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C32C549-EB34-4CFB-9A37-9249B233C12D}"/>
              </a:ext>
            </a:extLst>
          </p:cNvPr>
          <p:cNvSpPr txBox="1"/>
          <p:nvPr/>
        </p:nvSpPr>
        <p:spPr>
          <a:xfrm>
            <a:off x="1122217" y="5335552"/>
            <a:ext cx="919637" cy="307777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/>
              <a:t>Row</a:t>
            </a:r>
            <a:r>
              <a:rPr lang="pt-PT" sz="1400" dirty="0"/>
              <a:t> 2</a:t>
            </a:r>
            <a:endParaRPr lang="en-US" sz="14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7F3C624-A705-4409-9F73-188F85285701}"/>
              </a:ext>
            </a:extLst>
          </p:cNvPr>
          <p:cNvSpPr txBox="1"/>
          <p:nvPr/>
        </p:nvSpPr>
        <p:spPr>
          <a:xfrm>
            <a:off x="1122216" y="4826000"/>
            <a:ext cx="919637" cy="307777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/>
              <a:t>Row</a:t>
            </a:r>
            <a:r>
              <a:rPr lang="pt-PT" sz="1400" dirty="0"/>
              <a:t> 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64935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A8CB9BF-107F-424A-840C-D76F20926B2C}"/>
              </a:ext>
            </a:extLst>
          </p:cNvPr>
          <p:cNvSpPr txBox="1"/>
          <p:nvPr/>
        </p:nvSpPr>
        <p:spPr>
          <a:xfrm>
            <a:off x="4366971" y="1870975"/>
            <a:ext cx="4046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Create a new row with a new spacing, burden and type of pattern near to another row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2A2E6DA-7E1F-4F6C-948C-9400493E3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3180743"/>
            <a:ext cx="6941127" cy="334604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1C0CC60-C654-426D-A5CD-33DF30489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73" y="994652"/>
            <a:ext cx="2362200" cy="143827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FE4A0C-D5F3-4767-8F9A-1958A64AFFD9}"/>
              </a:ext>
            </a:extLst>
          </p:cNvPr>
          <p:cNvSpPr/>
          <p:nvPr/>
        </p:nvSpPr>
        <p:spPr>
          <a:xfrm>
            <a:off x="952583" y="1977545"/>
            <a:ext cx="2178545" cy="433193"/>
          </a:xfrm>
          <a:prstGeom prst="round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E8954448-493D-4955-896D-C5221F180D9D}"/>
              </a:ext>
            </a:extLst>
          </p:cNvPr>
          <p:cNvCxnSpPr>
            <a:cxnSpLocks/>
          </p:cNvCxnSpPr>
          <p:nvPr/>
        </p:nvCxnSpPr>
        <p:spPr>
          <a:xfrm>
            <a:off x="3131128" y="2194141"/>
            <a:ext cx="1080654" cy="0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DF92550-A43E-47C5-A95E-0C5704551663}"/>
              </a:ext>
            </a:extLst>
          </p:cNvPr>
          <p:cNvCxnSpPr>
            <a:cxnSpLocks/>
          </p:cNvCxnSpPr>
          <p:nvPr/>
        </p:nvCxnSpPr>
        <p:spPr>
          <a:xfrm flipH="1">
            <a:off x="7150212" y="4410870"/>
            <a:ext cx="483643" cy="0"/>
          </a:xfrm>
          <a:prstGeom prst="straightConnector1">
            <a:avLst/>
          </a:prstGeom>
          <a:ln w="762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C9B4307-1811-46A3-B614-29BA1194DE14}"/>
              </a:ext>
            </a:extLst>
          </p:cNvPr>
          <p:cNvSpPr txBox="1"/>
          <p:nvPr/>
        </p:nvSpPr>
        <p:spPr>
          <a:xfrm>
            <a:off x="7666170" y="4087704"/>
            <a:ext cx="149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row, near to row 3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A70CCED-A997-4940-81A0-BA939D780798}"/>
              </a:ext>
            </a:extLst>
          </p:cNvPr>
          <p:cNvSpPr txBox="1"/>
          <p:nvPr/>
        </p:nvSpPr>
        <p:spPr>
          <a:xfrm>
            <a:off x="1122218" y="5863348"/>
            <a:ext cx="919637" cy="307777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/>
              <a:t>Row</a:t>
            </a:r>
            <a:r>
              <a:rPr lang="pt-PT" sz="1400" dirty="0"/>
              <a:t> 1</a:t>
            </a:r>
            <a:endParaRPr lang="en-US" sz="14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C32C549-EB34-4CFB-9A37-9249B233C12D}"/>
              </a:ext>
            </a:extLst>
          </p:cNvPr>
          <p:cNvSpPr txBox="1"/>
          <p:nvPr/>
        </p:nvSpPr>
        <p:spPr>
          <a:xfrm>
            <a:off x="1122217" y="5335552"/>
            <a:ext cx="919637" cy="307777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/>
              <a:t>Row</a:t>
            </a:r>
            <a:r>
              <a:rPr lang="pt-PT" sz="1400" dirty="0"/>
              <a:t> 2</a:t>
            </a:r>
            <a:endParaRPr lang="en-US" sz="14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7F3C624-A705-4409-9F73-188F85285701}"/>
              </a:ext>
            </a:extLst>
          </p:cNvPr>
          <p:cNvSpPr txBox="1"/>
          <p:nvPr/>
        </p:nvSpPr>
        <p:spPr>
          <a:xfrm>
            <a:off x="1122216" y="4826000"/>
            <a:ext cx="919637" cy="307777"/>
          </a:xfrm>
          <a:prstGeom prst="rect">
            <a:avLst/>
          </a:prstGeom>
          <a:noFill/>
          <a:ln w="28575">
            <a:solidFill>
              <a:srgbClr val="930B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/>
              <a:t>Row</a:t>
            </a:r>
            <a:r>
              <a:rPr lang="pt-PT" sz="1400" dirty="0"/>
              <a:t> 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24254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C11BB36-E21B-4073-A029-CCCFD412A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828" y="1548389"/>
            <a:ext cx="6952343" cy="496155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46243C0-D950-4DFD-B4BD-48855DAEA89F}"/>
              </a:ext>
            </a:extLst>
          </p:cNvPr>
          <p:cNvSpPr/>
          <p:nvPr/>
        </p:nvSpPr>
        <p:spPr>
          <a:xfrm>
            <a:off x="196603" y="799993"/>
            <a:ext cx="8750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If select a row or numerous rows (when you click on this option it will open a similar tab when you are define rows) the holes with boretrak will appear all align on the report</a:t>
            </a:r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5D57215-79DE-4097-B803-2D64C434B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216" y="2900872"/>
            <a:ext cx="2390556" cy="138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19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A8CB9BF-107F-424A-840C-D76F20926B2C}"/>
              </a:ext>
            </a:extLst>
          </p:cNvPr>
          <p:cNvSpPr txBox="1"/>
          <p:nvPr/>
        </p:nvSpPr>
        <p:spPr>
          <a:xfrm>
            <a:off x="3671455" y="2158723"/>
            <a:ext cx="51024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Export :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Borehole patter in </a:t>
            </a:r>
            <a:r>
              <a:rPr lang="en-US" b="1" dirty="0"/>
              <a:t>.csv</a:t>
            </a:r>
          </a:p>
          <a:p>
            <a:pPr marL="285750" indent="-285750" algn="ctr">
              <a:buFontTx/>
              <a:buChar char="-"/>
            </a:pPr>
            <a:r>
              <a:rPr lang="pt-PT" dirty="0"/>
              <a:t>Borehole </a:t>
            </a:r>
            <a:r>
              <a:rPr lang="pt-PT" dirty="0" err="1"/>
              <a:t>patter</a:t>
            </a:r>
            <a:r>
              <a:rPr lang="pt-PT" dirty="0"/>
              <a:t> in </a:t>
            </a:r>
            <a:r>
              <a:rPr lang="pt-PT" b="1" dirty="0"/>
              <a:t>IREDES</a:t>
            </a:r>
            <a:r>
              <a:rPr lang="pt-PT" dirty="0"/>
              <a:t> (</a:t>
            </a:r>
            <a:r>
              <a:rPr lang="pt-PT" dirty="0" err="1"/>
              <a:t>compatible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automatic</a:t>
            </a:r>
            <a:r>
              <a:rPr lang="pt-PT" dirty="0"/>
              <a:t> </a:t>
            </a:r>
            <a:r>
              <a:rPr lang="pt-PT" dirty="0" err="1"/>
              <a:t>drill</a:t>
            </a:r>
            <a:r>
              <a:rPr lang="pt-PT" dirty="0"/>
              <a:t> </a:t>
            </a:r>
            <a:r>
              <a:rPr lang="pt-PT" dirty="0" err="1"/>
              <a:t>rigs</a:t>
            </a:r>
            <a:r>
              <a:rPr lang="pt-PT" dirty="0"/>
              <a:t>)</a:t>
            </a:r>
          </a:p>
          <a:p>
            <a:pPr marL="285750" indent="-285750" algn="ctr">
              <a:buFontTx/>
              <a:buChar char="-"/>
            </a:pPr>
            <a:r>
              <a:rPr lang="pt-PT" dirty="0"/>
              <a:t>- </a:t>
            </a:r>
            <a:r>
              <a:rPr lang="pt-PT" dirty="0" err="1"/>
              <a:t>Center</a:t>
            </a:r>
            <a:r>
              <a:rPr lang="pt-PT" dirty="0"/>
              <a:t> of Blast (coordinates) in </a:t>
            </a:r>
            <a:r>
              <a:rPr lang="pt-PT" dirty="0" err="1"/>
              <a:t>txt</a:t>
            </a:r>
            <a:endParaRPr lang="pt-PT" dirty="0"/>
          </a:p>
          <a:p>
            <a:pPr marL="285750" indent="-285750" algn="ctr">
              <a:buFontTx/>
              <a:buChar char="-"/>
            </a:pPr>
            <a:r>
              <a:rPr lang="pt-PT" dirty="0"/>
              <a:t>Borehole </a:t>
            </a:r>
            <a:r>
              <a:rPr lang="pt-PT" dirty="0" err="1"/>
              <a:t>pattern</a:t>
            </a:r>
            <a:r>
              <a:rPr lang="pt-PT" dirty="0"/>
              <a:t> in .DXF</a:t>
            </a:r>
            <a:endParaRPr lang="en-US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A8FF875-581D-44F6-9772-B086B3D1A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82" y="1123158"/>
            <a:ext cx="3204373" cy="523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25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1971</TotalTime>
  <Words>350</Words>
  <Application>Microsoft Office PowerPoint</Application>
  <PresentationFormat>Apresentação no Ecrã (4:3)</PresentationFormat>
  <Paragraphs>39</Paragraphs>
  <Slides>13</Slides>
  <Notes>0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121</cp:revision>
  <dcterms:created xsi:type="dcterms:W3CDTF">2016-12-29T16:55:20Z</dcterms:created>
  <dcterms:modified xsi:type="dcterms:W3CDTF">2018-08-02T14:29:21Z</dcterms:modified>
</cp:coreProperties>
</file>