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9" r:id="rId2"/>
    <p:sldId id="320" r:id="rId3"/>
    <p:sldId id="321" r:id="rId4"/>
    <p:sldId id="322" r:id="rId5"/>
    <p:sldId id="260" r:id="rId6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0B00"/>
    <a:srgbClr val="F8BD8C"/>
    <a:srgbClr val="FEF3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48D399-B6D2-482F-A11E-CCFC89B4A670}" v="360" dt="2018-08-02T14:35:12.5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32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30" y="1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5a367701964fb6c7" providerId="LiveId" clId="{47525F20-6ED3-4438-814A-DD78B4169562}"/>
  </pc:docChgLst>
  <pc:docChgLst>
    <pc:chgData name="Raquel Sobral" userId="5a367701964fb6c7" providerId="LiveId" clId="{2748D399-B6D2-482F-A11E-CCFC89B4A670}"/>
    <pc:docChg chg="undo custSel addSld delSld modSld modMainMaster">
      <pc:chgData name="Raquel Sobral" userId="5a367701964fb6c7" providerId="LiveId" clId="{2748D399-B6D2-482F-A11E-CCFC89B4A670}" dt="2018-08-02T14:35:12.546" v="359" actId="20577"/>
      <pc:docMkLst>
        <pc:docMk/>
      </pc:docMkLst>
      <pc:sldChg chg="addSp delSp modSp setBg">
        <pc:chgData name="Raquel Sobral" userId="5a367701964fb6c7" providerId="LiveId" clId="{2748D399-B6D2-482F-A11E-CCFC89B4A670}" dt="2018-08-02T13:40:54.257" v="167" actId="1076"/>
        <pc:sldMkLst>
          <pc:docMk/>
          <pc:sldMk cId="3554740787" sldId="319"/>
        </pc:sldMkLst>
        <pc:spChg chg="del">
          <ac:chgData name="Raquel Sobral" userId="5a367701964fb6c7" providerId="LiveId" clId="{2748D399-B6D2-482F-A11E-CCFC89B4A670}" dt="2018-08-02T11:19:45.976" v="8" actId="478"/>
          <ac:spMkLst>
            <pc:docMk/>
            <pc:sldMk cId="3554740787" sldId="319"/>
            <ac:spMk id="5" creationId="{00000000-0000-0000-0000-000000000000}"/>
          </ac:spMkLst>
        </pc:spChg>
        <pc:spChg chg="mod ord">
          <ac:chgData name="Raquel Sobral" userId="5a367701964fb6c7" providerId="LiveId" clId="{2748D399-B6D2-482F-A11E-CCFC89B4A670}" dt="2018-08-02T13:34:33.239" v="20" actId="14100"/>
          <ac:spMkLst>
            <pc:docMk/>
            <pc:sldMk cId="3554740787" sldId="319"/>
            <ac:spMk id="7" creationId="{00000000-0000-0000-0000-000000000000}"/>
          </ac:spMkLst>
        </pc:spChg>
        <pc:spChg chg="add mod">
          <ac:chgData name="Raquel Sobral" userId="5a367701964fb6c7" providerId="LiveId" clId="{2748D399-B6D2-482F-A11E-CCFC89B4A670}" dt="2018-08-02T13:37:03.173" v="42" actId="1076"/>
          <ac:spMkLst>
            <pc:docMk/>
            <pc:sldMk cId="3554740787" sldId="319"/>
            <ac:spMk id="9" creationId="{DD900E37-B8EE-4333-9688-F2C9A7FB879B}"/>
          </ac:spMkLst>
        </pc:spChg>
        <pc:spChg chg="del">
          <ac:chgData name="Raquel Sobral" userId="5a367701964fb6c7" providerId="LiveId" clId="{2748D399-B6D2-482F-A11E-CCFC89B4A670}" dt="2018-08-02T11:19:45.976" v="8" actId="478"/>
          <ac:spMkLst>
            <pc:docMk/>
            <pc:sldMk cId="3554740787" sldId="319"/>
            <ac:spMk id="10" creationId="{00000000-0000-0000-0000-000000000000}"/>
          </ac:spMkLst>
        </pc:spChg>
        <pc:spChg chg="add mod">
          <ac:chgData name="Raquel Sobral" userId="5a367701964fb6c7" providerId="LiveId" clId="{2748D399-B6D2-482F-A11E-CCFC89B4A670}" dt="2018-08-02T13:40:54.257" v="167" actId="1076"/>
          <ac:spMkLst>
            <pc:docMk/>
            <pc:sldMk cId="3554740787" sldId="319"/>
            <ac:spMk id="12" creationId="{6AD54FFA-350F-4200-AA1B-6A0F62AAA206}"/>
          </ac:spMkLst>
        </pc:spChg>
        <pc:spChg chg="del">
          <ac:chgData name="Raquel Sobral" userId="5a367701964fb6c7" providerId="LiveId" clId="{2748D399-B6D2-482F-A11E-CCFC89B4A670}" dt="2018-08-02T11:19:45.976" v="8" actId="478"/>
          <ac:spMkLst>
            <pc:docMk/>
            <pc:sldMk cId="3554740787" sldId="319"/>
            <ac:spMk id="21" creationId="{00000000-0000-0000-0000-000000000000}"/>
          </ac:spMkLst>
        </pc:spChg>
        <pc:spChg chg="add mod">
          <ac:chgData name="Raquel Sobral" userId="5a367701964fb6c7" providerId="LiveId" clId="{2748D399-B6D2-482F-A11E-CCFC89B4A670}" dt="2018-08-02T13:38:38.285" v="162" actId="20577"/>
          <ac:spMkLst>
            <pc:docMk/>
            <pc:sldMk cId="3554740787" sldId="319"/>
            <ac:spMk id="23" creationId="{360C41A9-3154-4B53-81B1-E9E586C85B2F}"/>
          </ac:spMkLst>
        </pc:spChg>
        <pc:spChg chg="del">
          <ac:chgData name="Raquel Sobral" userId="5a367701964fb6c7" providerId="LiveId" clId="{2748D399-B6D2-482F-A11E-CCFC89B4A670}" dt="2018-08-02T11:19:45.976" v="8" actId="478"/>
          <ac:spMkLst>
            <pc:docMk/>
            <pc:sldMk cId="3554740787" sldId="319"/>
            <ac:spMk id="24" creationId="{00000000-0000-0000-0000-000000000000}"/>
          </ac:spMkLst>
        </pc:spChg>
        <pc:spChg chg="del">
          <ac:chgData name="Raquel Sobral" userId="5a367701964fb6c7" providerId="LiveId" clId="{2748D399-B6D2-482F-A11E-CCFC89B4A670}" dt="2018-08-02T11:19:59.273" v="12" actId="478"/>
          <ac:spMkLst>
            <pc:docMk/>
            <pc:sldMk cId="3554740787" sldId="319"/>
            <ac:spMk id="33" creationId="{00000000-0000-0000-0000-000000000000}"/>
          </ac:spMkLst>
        </pc:spChg>
        <pc:picChg chg="add mod">
          <ac:chgData name="Raquel Sobral" userId="5a367701964fb6c7" providerId="LiveId" clId="{2748D399-B6D2-482F-A11E-CCFC89B4A670}" dt="2018-08-02T13:34:10.757" v="15" actId="1076"/>
          <ac:picMkLst>
            <pc:docMk/>
            <pc:sldMk cId="3554740787" sldId="319"/>
            <ac:picMk id="2" creationId="{BB6AB178-4738-4BFC-A490-76A94221AF47}"/>
          </ac:picMkLst>
        </pc:picChg>
        <pc:picChg chg="add mod">
          <ac:chgData name="Raquel Sobral" userId="5a367701964fb6c7" providerId="LiveId" clId="{2748D399-B6D2-482F-A11E-CCFC89B4A670}" dt="2018-08-02T13:38:45.261" v="166" actId="14100"/>
          <ac:picMkLst>
            <pc:docMk/>
            <pc:sldMk cId="3554740787" sldId="319"/>
            <ac:picMk id="3" creationId="{32E36B61-C149-4F11-B3A1-F938E808DC02}"/>
          </ac:picMkLst>
        </pc:picChg>
        <pc:picChg chg="del">
          <ac:chgData name="Raquel Sobral" userId="5a367701964fb6c7" providerId="LiveId" clId="{2748D399-B6D2-482F-A11E-CCFC89B4A670}" dt="2018-08-02T11:19:47.168" v="10" actId="478"/>
          <ac:picMkLst>
            <pc:docMk/>
            <pc:sldMk cId="3554740787" sldId="319"/>
            <ac:picMk id="4" creationId="{00000000-0000-0000-0000-000000000000}"/>
          </ac:picMkLst>
        </pc:picChg>
        <pc:picChg chg="del">
          <ac:chgData name="Raquel Sobral" userId="5a367701964fb6c7" providerId="LiveId" clId="{2748D399-B6D2-482F-A11E-CCFC89B4A670}" dt="2018-08-02T11:19:46.877" v="9" actId="478"/>
          <ac:picMkLst>
            <pc:docMk/>
            <pc:sldMk cId="3554740787" sldId="319"/>
            <ac:picMk id="6" creationId="{00000000-0000-0000-0000-000000000000}"/>
          </ac:picMkLst>
        </pc:picChg>
        <pc:picChg chg="del">
          <ac:chgData name="Raquel Sobral" userId="5a367701964fb6c7" providerId="LiveId" clId="{2748D399-B6D2-482F-A11E-CCFC89B4A670}" dt="2018-08-02T11:19:45.976" v="8" actId="478"/>
          <ac:picMkLst>
            <pc:docMk/>
            <pc:sldMk cId="3554740787" sldId="319"/>
            <ac:picMk id="8" creationId="{00000000-0000-0000-0000-000000000000}"/>
          </ac:picMkLst>
        </pc:picChg>
        <pc:picChg chg="del">
          <ac:chgData name="Raquel Sobral" userId="5a367701964fb6c7" providerId="LiveId" clId="{2748D399-B6D2-482F-A11E-CCFC89B4A670}" dt="2018-08-02T11:19:55.146" v="11" actId="478"/>
          <ac:picMkLst>
            <pc:docMk/>
            <pc:sldMk cId="3554740787" sldId="319"/>
            <ac:picMk id="18" creationId="{959730C0-D73E-402D-88A2-7A40011C94C0}"/>
          </ac:picMkLst>
        </pc:picChg>
        <pc:cxnChg chg="del">
          <ac:chgData name="Raquel Sobral" userId="5a367701964fb6c7" providerId="LiveId" clId="{2748D399-B6D2-482F-A11E-CCFC89B4A670}" dt="2018-08-02T11:19:45.976" v="8" actId="478"/>
          <ac:cxnSpMkLst>
            <pc:docMk/>
            <pc:sldMk cId="3554740787" sldId="319"/>
            <ac:cxnSpMk id="11" creationId="{00000000-0000-0000-0000-000000000000}"/>
          </ac:cxnSpMkLst>
        </pc:cxnChg>
        <pc:cxnChg chg="del mod">
          <ac:chgData name="Raquel Sobral" userId="5a367701964fb6c7" providerId="LiveId" clId="{2748D399-B6D2-482F-A11E-CCFC89B4A670}" dt="2018-08-02T11:19:45.976" v="8" actId="478"/>
          <ac:cxnSpMkLst>
            <pc:docMk/>
            <pc:sldMk cId="3554740787" sldId="319"/>
            <ac:cxnSpMk id="13" creationId="{00000000-0000-0000-0000-000000000000}"/>
          </ac:cxnSpMkLst>
        </pc:cxnChg>
        <pc:cxnChg chg="del mod">
          <ac:chgData name="Raquel Sobral" userId="5a367701964fb6c7" providerId="LiveId" clId="{2748D399-B6D2-482F-A11E-CCFC89B4A670}" dt="2018-08-02T11:19:45.976" v="8" actId="478"/>
          <ac:cxnSpMkLst>
            <pc:docMk/>
            <pc:sldMk cId="3554740787" sldId="319"/>
            <ac:cxnSpMk id="22" creationId="{00000000-0000-0000-0000-000000000000}"/>
          </ac:cxnSpMkLst>
        </pc:cxnChg>
        <pc:cxnChg chg="del mod">
          <ac:chgData name="Raquel Sobral" userId="5a367701964fb6c7" providerId="LiveId" clId="{2748D399-B6D2-482F-A11E-CCFC89B4A670}" dt="2018-08-02T11:19:45.976" v="8" actId="478"/>
          <ac:cxnSpMkLst>
            <pc:docMk/>
            <pc:sldMk cId="3554740787" sldId="319"/>
            <ac:cxnSpMk id="25" creationId="{00000000-0000-0000-0000-000000000000}"/>
          </ac:cxnSpMkLst>
        </pc:cxnChg>
        <pc:cxnChg chg="del mod">
          <ac:chgData name="Raquel Sobral" userId="5a367701964fb6c7" providerId="LiveId" clId="{2748D399-B6D2-482F-A11E-CCFC89B4A670}" dt="2018-08-02T11:19:45.976" v="8" actId="478"/>
          <ac:cxnSpMkLst>
            <pc:docMk/>
            <pc:sldMk cId="3554740787" sldId="319"/>
            <ac:cxnSpMk id="28" creationId="{00000000-0000-0000-0000-000000000000}"/>
          </ac:cxnSpMkLst>
        </pc:cxnChg>
      </pc:sldChg>
      <pc:sldChg chg="del">
        <pc:chgData name="Raquel Sobral" userId="5a367701964fb6c7" providerId="LiveId" clId="{2748D399-B6D2-482F-A11E-CCFC89B4A670}" dt="2018-08-02T11:19:37.663" v="5" actId="2696"/>
        <pc:sldMkLst>
          <pc:docMk/>
          <pc:sldMk cId="3435648553" sldId="320"/>
        </pc:sldMkLst>
      </pc:sldChg>
      <pc:sldChg chg="addSp delSp modSp add">
        <pc:chgData name="Raquel Sobral" userId="5a367701964fb6c7" providerId="LiveId" clId="{2748D399-B6D2-482F-A11E-CCFC89B4A670}" dt="2018-08-02T13:43:03.861" v="182" actId="1076"/>
        <pc:sldMkLst>
          <pc:docMk/>
          <pc:sldMk cId="4083268320" sldId="320"/>
        </pc:sldMkLst>
        <pc:spChg chg="mod">
          <ac:chgData name="Raquel Sobral" userId="5a367701964fb6c7" providerId="LiveId" clId="{2748D399-B6D2-482F-A11E-CCFC89B4A670}" dt="2018-08-02T13:43:03.861" v="182" actId="1076"/>
          <ac:spMkLst>
            <pc:docMk/>
            <pc:sldMk cId="4083268320" sldId="320"/>
            <ac:spMk id="12" creationId="{6AD54FFA-350F-4200-AA1B-6A0F62AAA206}"/>
          </ac:spMkLst>
        </pc:spChg>
        <pc:spChg chg="mod">
          <ac:chgData name="Raquel Sobral" userId="5a367701964fb6c7" providerId="LiveId" clId="{2748D399-B6D2-482F-A11E-CCFC89B4A670}" dt="2018-08-02T13:41:52.582" v="181" actId="20577"/>
          <ac:spMkLst>
            <pc:docMk/>
            <pc:sldMk cId="4083268320" sldId="320"/>
            <ac:spMk id="23" creationId="{360C41A9-3154-4B53-81B1-E9E586C85B2F}"/>
          </ac:spMkLst>
        </pc:spChg>
        <pc:picChg chg="del">
          <ac:chgData name="Raquel Sobral" userId="5a367701964fb6c7" providerId="LiveId" clId="{2748D399-B6D2-482F-A11E-CCFC89B4A670}" dt="2018-08-02T13:41:29.357" v="169" actId="478"/>
          <ac:picMkLst>
            <pc:docMk/>
            <pc:sldMk cId="4083268320" sldId="320"/>
            <ac:picMk id="3" creationId="{32E36B61-C149-4F11-B3A1-F938E808DC02}"/>
          </ac:picMkLst>
        </pc:picChg>
        <pc:picChg chg="add mod ord">
          <ac:chgData name="Raquel Sobral" userId="5a367701964fb6c7" providerId="LiveId" clId="{2748D399-B6D2-482F-A11E-CCFC89B4A670}" dt="2018-08-02T13:43:03.861" v="182" actId="1076"/>
          <ac:picMkLst>
            <pc:docMk/>
            <pc:sldMk cId="4083268320" sldId="320"/>
            <ac:picMk id="4" creationId="{748D289F-B680-43ED-AB91-2B934FFEEE42}"/>
          </ac:picMkLst>
        </pc:picChg>
      </pc:sldChg>
      <pc:sldChg chg="delSp modSp add">
        <pc:chgData name="Raquel Sobral" userId="5a367701964fb6c7" providerId="LiveId" clId="{2748D399-B6D2-482F-A11E-CCFC89B4A670}" dt="2018-08-02T13:46:01.776" v="192" actId="1038"/>
        <pc:sldMkLst>
          <pc:docMk/>
          <pc:sldMk cId="2524382077" sldId="321"/>
        </pc:sldMkLst>
        <pc:spChg chg="mod">
          <ac:chgData name="Raquel Sobral" userId="5a367701964fb6c7" providerId="LiveId" clId="{2748D399-B6D2-482F-A11E-CCFC89B4A670}" dt="2018-08-02T13:46:01.776" v="192" actId="1038"/>
          <ac:spMkLst>
            <pc:docMk/>
            <pc:sldMk cId="2524382077" sldId="321"/>
            <ac:spMk id="7" creationId="{00000000-0000-0000-0000-000000000000}"/>
          </ac:spMkLst>
        </pc:spChg>
        <pc:spChg chg="del">
          <ac:chgData name="Raquel Sobral" userId="5a367701964fb6c7" providerId="LiveId" clId="{2748D399-B6D2-482F-A11E-CCFC89B4A670}" dt="2018-08-02T13:43:28.943" v="187" actId="478"/>
          <ac:spMkLst>
            <pc:docMk/>
            <pc:sldMk cId="2524382077" sldId="321"/>
            <ac:spMk id="9" creationId="{DD900E37-B8EE-4333-9688-F2C9A7FB879B}"/>
          </ac:spMkLst>
        </pc:spChg>
        <pc:spChg chg="del">
          <ac:chgData name="Raquel Sobral" userId="5a367701964fb6c7" providerId="LiveId" clId="{2748D399-B6D2-482F-A11E-CCFC89B4A670}" dt="2018-08-02T13:43:26.596" v="185" actId="478"/>
          <ac:spMkLst>
            <pc:docMk/>
            <pc:sldMk cId="2524382077" sldId="321"/>
            <ac:spMk id="12" creationId="{6AD54FFA-350F-4200-AA1B-6A0F62AAA206}"/>
          </ac:spMkLst>
        </pc:spChg>
        <pc:spChg chg="del">
          <ac:chgData name="Raquel Sobral" userId="5a367701964fb6c7" providerId="LiveId" clId="{2748D399-B6D2-482F-A11E-CCFC89B4A670}" dt="2018-08-02T13:43:27.579" v="186" actId="478"/>
          <ac:spMkLst>
            <pc:docMk/>
            <pc:sldMk cId="2524382077" sldId="321"/>
            <ac:spMk id="23" creationId="{360C41A9-3154-4B53-81B1-E9E586C85B2F}"/>
          </ac:spMkLst>
        </pc:spChg>
        <pc:picChg chg="del">
          <ac:chgData name="Raquel Sobral" userId="5a367701964fb6c7" providerId="LiveId" clId="{2748D399-B6D2-482F-A11E-CCFC89B4A670}" dt="2018-08-02T13:43:22.329" v="184" actId="478"/>
          <ac:picMkLst>
            <pc:docMk/>
            <pc:sldMk cId="2524382077" sldId="321"/>
            <ac:picMk id="4" creationId="{748D289F-B680-43ED-AB91-2B934FFEEE42}"/>
          </ac:picMkLst>
        </pc:picChg>
      </pc:sldChg>
      <pc:sldChg chg="addSp delSp modSp add">
        <pc:chgData name="Raquel Sobral" userId="5a367701964fb6c7" providerId="LiveId" clId="{2748D399-B6D2-482F-A11E-CCFC89B4A670}" dt="2018-08-02T14:35:12.546" v="359" actId="20577"/>
        <pc:sldMkLst>
          <pc:docMk/>
          <pc:sldMk cId="88482527" sldId="322"/>
        </pc:sldMkLst>
        <pc:spChg chg="add mod">
          <ac:chgData name="Raquel Sobral" userId="5a367701964fb6c7" providerId="LiveId" clId="{2748D399-B6D2-482F-A11E-CCFC89B4A670}" dt="2018-08-02T14:33:18.621" v="320" actId="164"/>
          <ac:spMkLst>
            <pc:docMk/>
            <pc:sldMk cId="88482527" sldId="322"/>
            <ac:spMk id="6" creationId="{94496AEE-ABE1-45B2-9F59-EB1DB2975F72}"/>
          </ac:spMkLst>
        </pc:spChg>
        <pc:spChg chg="del">
          <ac:chgData name="Raquel Sobral" userId="5a367701964fb6c7" providerId="LiveId" clId="{2748D399-B6D2-482F-A11E-CCFC89B4A670}" dt="2018-08-02T14:30:41.008" v="195" actId="478"/>
          <ac:spMkLst>
            <pc:docMk/>
            <pc:sldMk cId="88482527" sldId="322"/>
            <ac:spMk id="7" creationId="{00000000-0000-0000-0000-000000000000}"/>
          </ac:spMkLst>
        </pc:spChg>
        <pc:spChg chg="add mod">
          <ac:chgData name="Raquel Sobral" userId="5a367701964fb6c7" providerId="LiveId" clId="{2748D399-B6D2-482F-A11E-CCFC89B4A670}" dt="2018-08-02T14:35:12.546" v="359" actId="20577"/>
          <ac:spMkLst>
            <pc:docMk/>
            <pc:sldMk cId="88482527" sldId="322"/>
            <ac:spMk id="8" creationId="{6AFB509D-5EF6-44EA-92E0-555FF0FD2FB2}"/>
          </ac:spMkLst>
        </pc:spChg>
        <pc:grpChg chg="add mod">
          <ac:chgData name="Raquel Sobral" userId="5a367701964fb6c7" providerId="LiveId" clId="{2748D399-B6D2-482F-A11E-CCFC89B4A670}" dt="2018-08-02T14:34:33.797" v="346" actId="1076"/>
          <ac:grpSpMkLst>
            <pc:docMk/>
            <pc:sldMk cId="88482527" sldId="322"/>
            <ac:grpSpMk id="5" creationId="{D93EF91C-DA68-4BB2-9752-06FF5CBCE686}"/>
          </ac:grpSpMkLst>
        </pc:grpChg>
        <pc:picChg chg="del">
          <ac:chgData name="Raquel Sobral" userId="5a367701964fb6c7" providerId="LiveId" clId="{2748D399-B6D2-482F-A11E-CCFC89B4A670}" dt="2018-08-02T14:30:39.827" v="194" actId="478"/>
          <ac:picMkLst>
            <pc:docMk/>
            <pc:sldMk cId="88482527" sldId="322"/>
            <ac:picMk id="2" creationId="{BB6AB178-4738-4BFC-A490-76A94221AF47}"/>
          </ac:picMkLst>
        </pc:picChg>
        <pc:picChg chg="add mod modCrop">
          <ac:chgData name="Raquel Sobral" userId="5a367701964fb6c7" providerId="LiveId" clId="{2748D399-B6D2-482F-A11E-CCFC89B4A670}" dt="2018-08-02T14:33:32.079" v="323" actId="732"/>
          <ac:picMkLst>
            <pc:docMk/>
            <pc:sldMk cId="88482527" sldId="322"/>
            <ac:picMk id="3" creationId="{A071B2DE-30D7-47C0-BAA2-988C7FC334FD}"/>
          </ac:picMkLst>
        </pc:picChg>
        <pc:picChg chg="add mod modCrop">
          <ac:chgData name="Raquel Sobral" userId="5a367701964fb6c7" providerId="LiveId" clId="{2748D399-B6D2-482F-A11E-CCFC89B4A670}" dt="2018-08-02T14:34:49.443" v="353" actId="208"/>
          <ac:picMkLst>
            <pc:docMk/>
            <pc:sldMk cId="88482527" sldId="322"/>
            <ac:picMk id="4" creationId="{6910BAB2-6F67-4930-9466-0B9D4F1AE46A}"/>
          </ac:picMkLst>
        </pc:picChg>
        <pc:cxnChg chg="add mod">
          <ac:chgData name="Raquel Sobral" userId="5a367701964fb6c7" providerId="LiveId" clId="{2748D399-B6D2-482F-A11E-CCFC89B4A670}" dt="2018-08-02T14:35:07.005" v="358" actId="14100"/>
          <ac:cxnSpMkLst>
            <pc:docMk/>
            <pc:sldMk cId="88482527" sldId="322"/>
            <ac:cxnSpMk id="10" creationId="{F51E6FEF-C55A-4753-8E9A-A26648C52F06}"/>
          </ac:cxnSpMkLst>
        </pc:cxnChg>
      </pc:sldChg>
      <pc:sldChg chg="del">
        <pc:chgData name="Raquel Sobral" userId="5a367701964fb6c7" providerId="LiveId" clId="{2748D399-B6D2-482F-A11E-CCFC89B4A670}" dt="2018-08-02T11:19:36.905" v="3" actId="2696"/>
        <pc:sldMkLst>
          <pc:docMk/>
          <pc:sldMk cId="1113348906" sldId="330"/>
        </pc:sldMkLst>
      </pc:sldChg>
      <pc:sldChg chg="del">
        <pc:chgData name="Raquel Sobral" userId="5a367701964fb6c7" providerId="LiveId" clId="{2748D399-B6D2-482F-A11E-CCFC89B4A670}" dt="2018-08-02T11:19:37.108" v="4" actId="2696"/>
        <pc:sldMkLst>
          <pc:docMk/>
          <pc:sldMk cId="1447958277" sldId="331"/>
        </pc:sldMkLst>
      </pc:sldChg>
      <pc:sldChg chg="del">
        <pc:chgData name="Raquel Sobral" userId="5a367701964fb6c7" providerId="LiveId" clId="{2748D399-B6D2-482F-A11E-CCFC89B4A670}" dt="2018-08-02T11:19:37.858" v="6" actId="2696"/>
        <pc:sldMkLst>
          <pc:docMk/>
          <pc:sldMk cId="2042197716" sldId="336"/>
        </pc:sldMkLst>
      </pc:sldChg>
      <pc:sldChg chg="del">
        <pc:chgData name="Raquel Sobral" userId="5a367701964fb6c7" providerId="LiveId" clId="{2748D399-B6D2-482F-A11E-CCFC89B4A670}" dt="2018-08-02T11:19:39.714" v="7" actId="2696"/>
        <pc:sldMkLst>
          <pc:docMk/>
          <pc:sldMk cId="1662604980" sldId="337"/>
        </pc:sldMkLst>
      </pc:sldChg>
      <pc:sldMasterChg chg="setBg modSldLayout">
        <pc:chgData name="Raquel Sobral" userId="5a367701964fb6c7" providerId="LiveId" clId="{2748D399-B6D2-482F-A11E-CCFC89B4A670}" dt="2018-08-02T11:19:14.077" v="2"/>
        <pc:sldMasterMkLst>
          <pc:docMk/>
          <pc:sldMasterMk cId="136609567" sldId="2147483660"/>
        </pc:sldMasterMkLst>
        <pc:sldLayoutChg chg="setBg">
          <pc:chgData name="Raquel Sobral" userId="5a367701964fb6c7" providerId="LiveId" clId="{2748D399-B6D2-482F-A11E-CCFC89B4A670}" dt="2018-08-02T11:19:14.077" v="2"/>
          <pc:sldLayoutMkLst>
            <pc:docMk/>
            <pc:sldMasterMk cId="136609567" sldId="2147483660"/>
            <pc:sldLayoutMk cId="1106927737" sldId="2147483661"/>
          </pc:sldLayoutMkLst>
        </pc:sldLayoutChg>
        <pc:sldLayoutChg chg="setBg">
          <pc:chgData name="Raquel Sobral" userId="5a367701964fb6c7" providerId="LiveId" clId="{2748D399-B6D2-482F-A11E-CCFC89B4A670}" dt="2018-08-02T11:19:14.077" v="2"/>
          <pc:sldLayoutMkLst>
            <pc:docMk/>
            <pc:sldMasterMk cId="136609567" sldId="2147483660"/>
            <pc:sldLayoutMk cId="630129162" sldId="2147483662"/>
          </pc:sldLayoutMkLst>
        </pc:sldLayoutChg>
        <pc:sldLayoutChg chg="setBg">
          <pc:chgData name="Raquel Sobral" userId="5a367701964fb6c7" providerId="LiveId" clId="{2748D399-B6D2-482F-A11E-CCFC89B4A670}" dt="2018-08-02T11:19:14.077" v="2"/>
          <pc:sldLayoutMkLst>
            <pc:docMk/>
            <pc:sldMasterMk cId="136609567" sldId="2147483660"/>
            <pc:sldLayoutMk cId="1984002699" sldId="2147483663"/>
          </pc:sldLayoutMkLst>
        </pc:sldLayoutChg>
        <pc:sldLayoutChg chg="setBg">
          <pc:chgData name="Raquel Sobral" userId="5a367701964fb6c7" providerId="LiveId" clId="{2748D399-B6D2-482F-A11E-CCFC89B4A670}" dt="2018-08-02T11:19:14.077" v="2"/>
          <pc:sldLayoutMkLst>
            <pc:docMk/>
            <pc:sldMasterMk cId="136609567" sldId="2147483660"/>
            <pc:sldLayoutMk cId="3737296034" sldId="2147483664"/>
          </pc:sldLayoutMkLst>
        </pc:sldLayoutChg>
        <pc:sldLayoutChg chg="setBg">
          <pc:chgData name="Raquel Sobral" userId="5a367701964fb6c7" providerId="LiveId" clId="{2748D399-B6D2-482F-A11E-CCFC89B4A670}" dt="2018-08-02T11:19:14.077" v="2"/>
          <pc:sldLayoutMkLst>
            <pc:docMk/>
            <pc:sldMasterMk cId="136609567" sldId="2147483660"/>
            <pc:sldLayoutMk cId="483375228" sldId="2147483665"/>
          </pc:sldLayoutMkLst>
        </pc:sldLayoutChg>
        <pc:sldLayoutChg chg="setBg">
          <pc:chgData name="Raquel Sobral" userId="5a367701964fb6c7" providerId="LiveId" clId="{2748D399-B6D2-482F-A11E-CCFC89B4A670}" dt="2018-08-02T11:19:14.077" v="2"/>
          <pc:sldLayoutMkLst>
            <pc:docMk/>
            <pc:sldMasterMk cId="136609567" sldId="2147483660"/>
            <pc:sldLayoutMk cId="2750756867" sldId="2147483666"/>
          </pc:sldLayoutMkLst>
        </pc:sldLayoutChg>
        <pc:sldLayoutChg chg="setBg">
          <pc:chgData name="Raquel Sobral" userId="5a367701964fb6c7" providerId="LiveId" clId="{2748D399-B6D2-482F-A11E-CCFC89B4A670}" dt="2018-08-02T11:19:14.077" v="2"/>
          <pc:sldLayoutMkLst>
            <pc:docMk/>
            <pc:sldMasterMk cId="136609567" sldId="2147483660"/>
            <pc:sldLayoutMk cId="950577177" sldId="2147483667"/>
          </pc:sldLayoutMkLst>
        </pc:sldLayoutChg>
        <pc:sldLayoutChg chg="setBg">
          <pc:chgData name="Raquel Sobral" userId="5a367701964fb6c7" providerId="LiveId" clId="{2748D399-B6D2-482F-A11E-CCFC89B4A670}" dt="2018-08-02T11:19:14.077" v="2"/>
          <pc:sldLayoutMkLst>
            <pc:docMk/>
            <pc:sldMasterMk cId="136609567" sldId="2147483660"/>
            <pc:sldLayoutMk cId="383905047" sldId="2147483668"/>
          </pc:sldLayoutMkLst>
        </pc:sldLayoutChg>
        <pc:sldLayoutChg chg="setBg">
          <pc:chgData name="Raquel Sobral" userId="5a367701964fb6c7" providerId="LiveId" clId="{2748D399-B6D2-482F-A11E-CCFC89B4A670}" dt="2018-08-02T11:19:14.077" v="2"/>
          <pc:sldLayoutMkLst>
            <pc:docMk/>
            <pc:sldMasterMk cId="136609567" sldId="2147483660"/>
            <pc:sldLayoutMk cId="995690672" sldId="2147483669"/>
          </pc:sldLayoutMkLst>
        </pc:sldLayoutChg>
        <pc:sldLayoutChg chg="setBg">
          <pc:chgData name="Raquel Sobral" userId="5a367701964fb6c7" providerId="LiveId" clId="{2748D399-B6D2-482F-A11E-CCFC89B4A670}" dt="2018-08-02T11:19:14.077" v="2"/>
          <pc:sldLayoutMkLst>
            <pc:docMk/>
            <pc:sldMasterMk cId="136609567" sldId="2147483660"/>
            <pc:sldLayoutMk cId="4294561812" sldId="2147483670"/>
          </pc:sldLayoutMkLst>
        </pc:sldLayoutChg>
        <pc:sldLayoutChg chg="setBg">
          <pc:chgData name="Raquel Sobral" userId="5a367701964fb6c7" providerId="LiveId" clId="{2748D399-B6D2-482F-A11E-CCFC89B4A670}" dt="2018-08-02T11:19:14.077" v="2"/>
          <pc:sldLayoutMkLst>
            <pc:docMk/>
            <pc:sldMasterMk cId="136609567" sldId="2147483660"/>
            <pc:sldLayoutMk cId="569589190" sldId="2147483671"/>
          </pc:sldLayoutMkLst>
        </pc:sldLayoutChg>
      </pc:sldMasterChg>
    </pc:docChg>
  </pc:docChgLst>
  <pc:docChgLst>
    <pc:chgData name="Raquel Sobral" userId="5a367701964fb6c7" providerId="LiveId" clId="{47525F20-6ED3-4438-814A-DD78B4169562}"/>
  </pc:docChgLst>
  <pc:docChgLst>
    <pc:chgData name="Raquel Sobral" userId="5a367701964fb6c7" providerId="LiveId" clId="{01EB1BA9-33EE-4266-A146-0BEB806818B0}"/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B097-133A-4E64-AB87-25AD7E5FAF37}" type="datetimeFigureOut">
              <a:rPr lang="pt-PT" smtClean="0"/>
              <a:t>02/08/2018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06927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B097-133A-4E64-AB87-25AD7E5FAF37}" type="datetimeFigureOut">
              <a:rPr lang="pt-PT" smtClean="0"/>
              <a:t>02/08/2018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94561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B097-133A-4E64-AB87-25AD7E5FAF37}" type="datetimeFigureOut">
              <a:rPr lang="pt-PT" smtClean="0"/>
              <a:t>02/08/2018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69589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B097-133A-4E64-AB87-25AD7E5FAF37}" type="datetimeFigureOut">
              <a:rPr lang="pt-PT" smtClean="0"/>
              <a:t>02/08/2018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  <p:pic>
        <p:nvPicPr>
          <p:cNvPr id="7" name="logo_vertical_fullcolo - copia.png"/>
          <p:cNvPicPr>
            <a:picLocks noChangeAspect="1"/>
          </p:cNvPicPr>
          <p:nvPr userDrawn="1"/>
        </p:nvPicPr>
        <p:blipFill>
          <a:blip r:embed="rId2">
            <a:alphaModFix amt="37970"/>
            <a:extLst/>
          </a:blip>
          <a:srcRect l="20789" r="21184" b="28368"/>
          <a:stretch>
            <a:fillRect/>
          </a:stretch>
        </p:blipFill>
        <p:spPr>
          <a:xfrm rot="20354019">
            <a:off x="6896695" y="4719694"/>
            <a:ext cx="2777134" cy="318016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630129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B097-133A-4E64-AB87-25AD7E5FAF37}" type="datetimeFigureOut">
              <a:rPr lang="pt-PT" smtClean="0"/>
              <a:t>02/08/2018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84002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B097-133A-4E64-AB87-25AD7E5FAF37}" type="datetimeFigureOut">
              <a:rPr lang="pt-PT" smtClean="0"/>
              <a:t>02/08/2018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37296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B097-133A-4E64-AB87-25AD7E5FAF37}" type="datetimeFigureOut">
              <a:rPr lang="pt-PT" smtClean="0"/>
              <a:t>02/08/2018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83375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B097-133A-4E64-AB87-25AD7E5FAF37}" type="datetimeFigureOut">
              <a:rPr lang="pt-PT" smtClean="0"/>
              <a:t>02/08/2018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50756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B097-133A-4E64-AB87-25AD7E5FAF37}" type="datetimeFigureOut">
              <a:rPr lang="pt-PT" smtClean="0"/>
              <a:t>02/08/2018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07265">
            <a:off x="7144500" y="4239771"/>
            <a:ext cx="3525794" cy="436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577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B097-133A-4E64-AB87-25AD7E5FAF37}" type="datetimeFigureOut">
              <a:rPr lang="pt-PT" smtClean="0"/>
              <a:t>02/08/2018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390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B097-133A-4E64-AB87-25AD7E5FAF37}" type="datetimeFigureOut">
              <a:rPr lang="pt-PT" smtClean="0"/>
              <a:t>02/08/2018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9569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BB097-133A-4E64-AB87-25AD7E5FAF37}" type="datetimeFigureOut">
              <a:rPr lang="pt-PT" smtClean="0"/>
              <a:t>02/08/2018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6609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89D7973C-072E-4408-A352-CE7CEEACE957}"/>
              </a:ext>
            </a:extLst>
          </p:cNvPr>
          <p:cNvSpPr txBox="1">
            <a:spLocks/>
          </p:cNvSpPr>
          <p:nvPr/>
        </p:nvSpPr>
        <p:spPr>
          <a:xfrm>
            <a:off x="116114" y="-20240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latin typeface="+mn-lt"/>
              </a:rPr>
              <a:t>O-</a:t>
            </a:r>
            <a:r>
              <a:rPr lang="en-US" sz="3600" dirty="0" err="1">
                <a:latin typeface="+mn-lt"/>
              </a:rPr>
              <a:t>Pitblast</a:t>
            </a:r>
            <a:r>
              <a:rPr lang="en-US" sz="3600" dirty="0">
                <a:latin typeface="+mn-lt"/>
              </a:rPr>
              <a:t> – Non electronic detonators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BB6AB178-4738-4BFC-A490-76A94221AF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3668" y="840259"/>
            <a:ext cx="3776663" cy="1047750"/>
          </a:xfrm>
          <a:prstGeom prst="rect">
            <a:avLst/>
          </a:prstGeom>
        </p:spPr>
      </p:pic>
      <p:sp>
        <p:nvSpPr>
          <p:cNvPr id="7" name="Rounded Rectangle 8"/>
          <p:cNvSpPr/>
          <p:nvPr/>
        </p:nvSpPr>
        <p:spPr>
          <a:xfrm>
            <a:off x="5476658" y="901942"/>
            <a:ext cx="508506" cy="843731"/>
          </a:xfrm>
          <a:prstGeom prst="roundRect">
            <a:avLst/>
          </a:prstGeom>
          <a:noFill/>
          <a:ln w="38100">
            <a:solidFill>
              <a:srgbClr val="930B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2E36B61-C149-4F11-B3A1-F938E808DC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555" y="2165822"/>
            <a:ext cx="5517193" cy="4345093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DD900E37-B8EE-4333-9688-F2C9A7FB879B}"/>
              </a:ext>
            </a:extLst>
          </p:cNvPr>
          <p:cNvSpPr/>
          <p:nvPr/>
        </p:nvSpPr>
        <p:spPr>
          <a:xfrm>
            <a:off x="6294304" y="2165822"/>
            <a:ext cx="234141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The relief tool shows the relative difference of blasting time of each hole in one pattern.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AD54FFA-350F-4200-AA1B-6A0F62AAA206}"/>
              </a:ext>
            </a:extLst>
          </p:cNvPr>
          <p:cNvSpPr/>
          <p:nvPr/>
        </p:nvSpPr>
        <p:spPr>
          <a:xfrm>
            <a:off x="817646" y="3102823"/>
            <a:ext cx="540100" cy="540327"/>
          </a:xfrm>
          <a:prstGeom prst="ellipse">
            <a:avLst/>
          </a:prstGeom>
          <a:noFill/>
          <a:ln w="76200">
            <a:solidFill>
              <a:srgbClr val="930B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360C41A9-3154-4B53-81B1-E9E586C85B2F}"/>
              </a:ext>
            </a:extLst>
          </p:cNvPr>
          <p:cNvSpPr/>
          <p:nvPr/>
        </p:nvSpPr>
        <p:spPr>
          <a:xfrm>
            <a:off x="6372318" y="3872473"/>
            <a:ext cx="23414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Example: surface connection with 25 ms between holes and 42 ms inter rows. </a:t>
            </a:r>
          </a:p>
        </p:txBody>
      </p:sp>
    </p:spTree>
    <p:extLst>
      <p:ext uri="{BB962C8B-B14F-4D97-AF65-F5344CB8AC3E}">
        <p14:creationId xmlns:p14="http://schemas.microsoft.com/office/powerpoint/2010/main" val="3554740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748D289F-B680-43ED-AB91-2B934FFEEE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264" y="2165822"/>
            <a:ext cx="5609829" cy="4322618"/>
          </a:xfrm>
          <a:prstGeom prst="rect">
            <a:avLst/>
          </a:prstGeom>
        </p:spPr>
      </p:pic>
      <p:sp>
        <p:nvSpPr>
          <p:cNvPr id="20" name="Title 1">
            <a:extLst>
              <a:ext uri="{FF2B5EF4-FFF2-40B4-BE49-F238E27FC236}">
                <a16:creationId xmlns:a16="http://schemas.microsoft.com/office/drawing/2014/main" id="{89D7973C-072E-4408-A352-CE7CEEACE957}"/>
              </a:ext>
            </a:extLst>
          </p:cNvPr>
          <p:cNvSpPr txBox="1">
            <a:spLocks/>
          </p:cNvSpPr>
          <p:nvPr/>
        </p:nvSpPr>
        <p:spPr>
          <a:xfrm>
            <a:off x="116114" y="-20240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latin typeface="+mn-lt"/>
              </a:rPr>
              <a:t>O-</a:t>
            </a:r>
            <a:r>
              <a:rPr lang="en-US" sz="3600" dirty="0" err="1">
                <a:latin typeface="+mn-lt"/>
              </a:rPr>
              <a:t>Pitblast</a:t>
            </a:r>
            <a:r>
              <a:rPr lang="en-US" sz="3600" dirty="0">
                <a:latin typeface="+mn-lt"/>
              </a:rPr>
              <a:t> – Non electronic detonators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BB6AB178-4738-4BFC-A490-76A94221AF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3668" y="840259"/>
            <a:ext cx="3776663" cy="1047750"/>
          </a:xfrm>
          <a:prstGeom prst="rect">
            <a:avLst/>
          </a:prstGeom>
        </p:spPr>
      </p:pic>
      <p:sp>
        <p:nvSpPr>
          <p:cNvPr id="7" name="Rounded Rectangle 8"/>
          <p:cNvSpPr/>
          <p:nvPr/>
        </p:nvSpPr>
        <p:spPr>
          <a:xfrm>
            <a:off x="5476658" y="901942"/>
            <a:ext cx="508506" cy="843731"/>
          </a:xfrm>
          <a:prstGeom prst="roundRect">
            <a:avLst/>
          </a:prstGeom>
          <a:noFill/>
          <a:ln w="38100">
            <a:solidFill>
              <a:srgbClr val="930B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DD900E37-B8EE-4333-9688-F2C9A7FB879B}"/>
              </a:ext>
            </a:extLst>
          </p:cNvPr>
          <p:cNvSpPr/>
          <p:nvPr/>
        </p:nvSpPr>
        <p:spPr>
          <a:xfrm>
            <a:off x="6294304" y="2165822"/>
            <a:ext cx="234141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The relief tool shows the relative difference of blasting time of each hole in one pattern.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AD54FFA-350F-4200-AA1B-6A0F62AAA206}"/>
              </a:ext>
            </a:extLst>
          </p:cNvPr>
          <p:cNvSpPr/>
          <p:nvPr/>
        </p:nvSpPr>
        <p:spPr>
          <a:xfrm>
            <a:off x="959760" y="4202473"/>
            <a:ext cx="540100" cy="540327"/>
          </a:xfrm>
          <a:prstGeom prst="ellipse">
            <a:avLst/>
          </a:prstGeom>
          <a:noFill/>
          <a:ln w="76200">
            <a:solidFill>
              <a:srgbClr val="930B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360C41A9-3154-4B53-81B1-E9E586C85B2F}"/>
              </a:ext>
            </a:extLst>
          </p:cNvPr>
          <p:cNvSpPr/>
          <p:nvPr/>
        </p:nvSpPr>
        <p:spPr>
          <a:xfrm>
            <a:off x="6372318" y="3872473"/>
            <a:ext cx="23414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Example: surface connection with 25 ms between holes and 67 ms inter rows. </a:t>
            </a:r>
          </a:p>
        </p:txBody>
      </p:sp>
    </p:spTree>
    <p:extLst>
      <p:ext uri="{BB962C8B-B14F-4D97-AF65-F5344CB8AC3E}">
        <p14:creationId xmlns:p14="http://schemas.microsoft.com/office/powerpoint/2010/main" val="4083268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89D7973C-072E-4408-A352-CE7CEEACE957}"/>
              </a:ext>
            </a:extLst>
          </p:cNvPr>
          <p:cNvSpPr txBox="1">
            <a:spLocks/>
          </p:cNvSpPr>
          <p:nvPr/>
        </p:nvSpPr>
        <p:spPr>
          <a:xfrm>
            <a:off x="116114" y="-20240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latin typeface="+mn-lt"/>
              </a:rPr>
              <a:t>O-</a:t>
            </a:r>
            <a:r>
              <a:rPr lang="en-US" sz="3600" dirty="0" err="1">
                <a:latin typeface="+mn-lt"/>
              </a:rPr>
              <a:t>Pitblast</a:t>
            </a:r>
            <a:r>
              <a:rPr lang="en-US" sz="3600" dirty="0">
                <a:latin typeface="+mn-lt"/>
              </a:rPr>
              <a:t> – Non electronic detonators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BB6AB178-4738-4BFC-A490-76A94221AF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3668" y="840259"/>
            <a:ext cx="3776663" cy="1047750"/>
          </a:xfrm>
          <a:prstGeom prst="rect">
            <a:avLst/>
          </a:prstGeom>
        </p:spPr>
      </p:pic>
      <p:sp>
        <p:nvSpPr>
          <p:cNvPr id="7" name="Rounded Rectangle 8"/>
          <p:cNvSpPr/>
          <p:nvPr/>
        </p:nvSpPr>
        <p:spPr>
          <a:xfrm>
            <a:off x="5892296" y="942268"/>
            <a:ext cx="508506" cy="843731"/>
          </a:xfrm>
          <a:prstGeom prst="roundRect">
            <a:avLst/>
          </a:prstGeom>
          <a:noFill/>
          <a:ln w="38100">
            <a:solidFill>
              <a:srgbClr val="930B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24382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89D7973C-072E-4408-A352-CE7CEEACE957}"/>
              </a:ext>
            </a:extLst>
          </p:cNvPr>
          <p:cNvSpPr txBox="1">
            <a:spLocks/>
          </p:cNvSpPr>
          <p:nvPr/>
        </p:nvSpPr>
        <p:spPr>
          <a:xfrm>
            <a:off x="116114" y="-20240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latin typeface="+mn-lt"/>
              </a:rPr>
              <a:t>O-</a:t>
            </a:r>
            <a:r>
              <a:rPr lang="en-US" sz="3600" dirty="0" err="1">
                <a:latin typeface="+mn-lt"/>
              </a:rPr>
              <a:t>Pitblast</a:t>
            </a:r>
            <a:r>
              <a:rPr lang="en-US" sz="3600" dirty="0">
                <a:latin typeface="+mn-lt"/>
              </a:rPr>
              <a:t> – Non electronic detonators</a:t>
            </a:r>
          </a:p>
        </p:txBody>
      </p:sp>
      <p:grpSp>
        <p:nvGrpSpPr>
          <p:cNvPr id="5" name="Agrupar 4">
            <a:extLst>
              <a:ext uri="{FF2B5EF4-FFF2-40B4-BE49-F238E27FC236}">
                <a16:creationId xmlns:a16="http://schemas.microsoft.com/office/drawing/2014/main" id="{D93EF91C-DA68-4BB2-9752-06FF5CBCE686}"/>
              </a:ext>
            </a:extLst>
          </p:cNvPr>
          <p:cNvGrpSpPr/>
          <p:nvPr/>
        </p:nvGrpSpPr>
        <p:grpSpPr>
          <a:xfrm>
            <a:off x="1108016" y="1593273"/>
            <a:ext cx="2951448" cy="4943048"/>
            <a:chOff x="2439587" y="1682180"/>
            <a:chExt cx="2674818" cy="4941233"/>
          </a:xfrm>
        </p:grpSpPr>
        <p:pic>
          <p:nvPicPr>
            <p:cNvPr id="3" name="Imagem 2">
              <a:extLst>
                <a:ext uri="{FF2B5EF4-FFF2-40B4-BE49-F238E27FC236}">
                  <a16:creationId xmlns:a16="http://schemas.microsoft.com/office/drawing/2014/main" id="{A071B2DE-30D7-47C0-BAA2-988C7FC334F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46485"/>
            <a:stretch/>
          </p:blipFill>
          <p:spPr>
            <a:xfrm>
              <a:off x="2439587" y="1682180"/>
              <a:ext cx="2674818" cy="494123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6" name="Rounded Rectangle 8">
              <a:extLst>
                <a:ext uri="{FF2B5EF4-FFF2-40B4-BE49-F238E27FC236}">
                  <a16:creationId xmlns:a16="http://schemas.microsoft.com/office/drawing/2014/main" id="{94496AEE-ABE1-45B2-9F59-EB1DB2975F72}"/>
                </a:ext>
              </a:extLst>
            </p:cNvPr>
            <p:cNvSpPr/>
            <p:nvPr/>
          </p:nvSpPr>
          <p:spPr>
            <a:xfrm>
              <a:off x="4592044" y="3020451"/>
              <a:ext cx="323070" cy="318495"/>
            </a:xfrm>
            <a:prstGeom prst="roundRect">
              <a:avLst/>
            </a:prstGeom>
            <a:noFill/>
            <a:ln w="38100">
              <a:solidFill>
                <a:srgbClr val="930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sp>
        <p:nvSpPr>
          <p:cNvPr id="8" name="Retângulo 7">
            <a:extLst>
              <a:ext uri="{FF2B5EF4-FFF2-40B4-BE49-F238E27FC236}">
                <a16:creationId xmlns:a16="http://schemas.microsoft.com/office/drawing/2014/main" id="{6AFB509D-5EF6-44EA-92E0-555FF0FD2FB2}"/>
              </a:ext>
            </a:extLst>
          </p:cNvPr>
          <p:cNvSpPr/>
          <p:nvPr/>
        </p:nvSpPr>
        <p:spPr>
          <a:xfrm>
            <a:off x="2072854" y="753827"/>
            <a:ext cx="49982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Add extra detonators to your hole. </a:t>
            </a:r>
          </a:p>
          <a:p>
            <a:pPr algn="ctr"/>
            <a:r>
              <a:rPr lang="en-US" dirty="0"/>
              <a:t>Click on the plus sign an place them along the hole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910BAB2-6F67-4930-9466-0B9D4F1AE46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852" t="3958" b="4343"/>
          <a:stretch/>
        </p:blipFill>
        <p:spPr>
          <a:xfrm>
            <a:off x="4917981" y="1580106"/>
            <a:ext cx="3325473" cy="4960174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0" name="Conexão reta unidirecional 9">
            <a:extLst>
              <a:ext uri="{FF2B5EF4-FFF2-40B4-BE49-F238E27FC236}">
                <a16:creationId xmlns:a16="http://schemas.microsoft.com/office/drawing/2014/main" id="{F51E6FEF-C55A-4753-8E9A-A26648C52F06}"/>
              </a:ext>
            </a:extLst>
          </p:cNvPr>
          <p:cNvCxnSpPr>
            <a:cxnSpLocks/>
          </p:cNvCxnSpPr>
          <p:nvPr/>
        </p:nvCxnSpPr>
        <p:spPr>
          <a:xfrm>
            <a:off x="4226020" y="4060193"/>
            <a:ext cx="512235" cy="0"/>
          </a:xfrm>
          <a:prstGeom prst="straightConnector1">
            <a:avLst/>
          </a:prstGeom>
          <a:ln w="76200">
            <a:solidFill>
              <a:srgbClr val="930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482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341" y="640789"/>
            <a:ext cx="4296230" cy="39853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25928" y="5326742"/>
            <a:ext cx="521062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b="1" dirty="0" err="1"/>
              <a:t>Technical</a:t>
            </a:r>
            <a:r>
              <a:rPr lang="pt-PT" b="1" dirty="0"/>
              <a:t> Support</a:t>
            </a:r>
          </a:p>
          <a:p>
            <a:pPr algn="r"/>
            <a:r>
              <a:rPr lang="pt-PT" sz="1600" dirty="0" err="1"/>
              <a:t>Phone</a:t>
            </a:r>
            <a:r>
              <a:rPr lang="pt-PT" sz="1600" dirty="0"/>
              <a:t>: +351 918 558 879</a:t>
            </a:r>
          </a:p>
          <a:p>
            <a:pPr algn="r"/>
            <a:r>
              <a:rPr lang="pt-PT" sz="1600" dirty="0"/>
              <a:t>E-mail: support@o-pitblast.com</a:t>
            </a:r>
          </a:p>
        </p:txBody>
      </p:sp>
    </p:spTree>
    <p:extLst>
      <p:ext uri="{BB962C8B-B14F-4D97-AF65-F5344CB8AC3E}">
        <p14:creationId xmlns:p14="http://schemas.microsoft.com/office/powerpoint/2010/main" val="437068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2151</TotalTime>
  <Words>118</Words>
  <Application>Microsoft Office PowerPoint</Application>
  <PresentationFormat>Apresentação no Ecrã (4:3)</PresentationFormat>
  <Paragraphs>13</Paragraphs>
  <Slides>5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Francisco Leite</dc:creator>
  <cp:lastModifiedBy>Raquel Sobral</cp:lastModifiedBy>
  <cp:revision>134</cp:revision>
  <dcterms:created xsi:type="dcterms:W3CDTF">2016-12-29T16:55:20Z</dcterms:created>
  <dcterms:modified xsi:type="dcterms:W3CDTF">2018-08-02T14:35:21Z</dcterms:modified>
</cp:coreProperties>
</file>