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9" r:id="rId5"/>
    <p:sldId id="270" r:id="rId6"/>
    <p:sldId id="271" r:id="rId7"/>
    <p:sldId id="278" r:id="rId8"/>
    <p:sldId id="262" r:id="rId9"/>
    <p:sldId id="279" r:id="rId10"/>
    <p:sldId id="282" r:id="rId11"/>
    <p:sldId id="263" r:id="rId12"/>
    <p:sldId id="272" r:id="rId13"/>
    <p:sldId id="280" r:id="rId14"/>
    <p:sldId id="283" r:id="rId15"/>
    <p:sldId id="265" r:id="rId16"/>
    <p:sldId id="281" r:id="rId17"/>
    <p:sldId id="266" r:id="rId18"/>
    <p:sldId id="273" r:id="rId19"/>
    <p:sldId id="274" r:id="rId20"/>
    <p:sldId id="276" r:id="rId21"/>
    <p:sldId id="277" r:id="rId22"/>
    <p:sldId id="285" r:id="rId23"/>
    <p:sldId id="284" r:id="rId24"/>
    <p:sldId id="260" r:id="rId25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B00"/>
    <a:srgbClr val="F8BD8C"/>
    <a:srgbClr val="FEF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E055B2-1A64-4B0E-AB50-557C06202CB0}" v="445" dt="2018-08-02T14:59:16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2" autoAdjust="0"/>
    <p:restoredTop sz="94627" autoAdjust="0"/>
  </p:normalViewPr>
  <p:slideViewPr>
    <p:cSldViewPr snapToGrid="0">
      <p:cViewPr varScale="1">
        <p:scale>
          <a:sx n="65" d="100"/>
          <a:sy n="65" d="100"/>
        </p:scale>
        <p:origin x="1350" y="-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5a367701964fb6c7" providerId="LiveId" clId="{47525F20-6ED3-4438-814A-DD78B4169562}"/>
  </pc:docChgLst>
  <pc:docChgLst>
    <pc:chgData name="Raquel Sobral" userId="5a367701964fb6c7" providerId="LiveId" clId="{47525F20-6ED3-4438-814A-DD78B4169562}"/>
  </pc:docChgLst>
  <pc:docChgLst>
    <pc:chgData name="Raquel Sobral" userId="5a367701964fb6c7" providerId="LiveId" clId="{32E055B2-1A64-4B0E-AB50-557C06202CB0}"/>
    <pc:docChg chg="undo custSel addSld delSld modSld sldOrd">
      <pc:chgData name="Raquel Sobral" userId="5a367701964fb6c7" providerId="LiveId" clId="{32E055B2-1A64-4B0E-AB50-557C06202CB0}" dt="2018-08-02T14:59:16.506" v="440" actId="2696"/>
      <pc:docMkLst>
        <pc:docMk/>
      </pc:docMkLst>
      <pc:sldChg chg="modSp">
        <pc:chgData name="Raquel Sobral" userId="5a367701964fb6c7" providerId="LiveId" clId="{32E055B2-1A64-4B0E-AB50-557C06202CB0}" dt="2018-08-02T14:52:47.842" v="205" actId="20577"/>
        <pc:sldMkLst>
          <pc:docMk/>
          <pc:sldMk cId="4248876783" sldId="273"/>
        </pc:sldMkLst>
        <pc:spChg chg="mod">
          <ac:chgData name="Raquel Sobral" userId="5a367701964fb6c7" providerId="LiveId" clId="{32E055B2-1A64-4B0E-AB50-557C06202CB0}" dt="2018-08-02T14:52:47.842" v="205" actId="20577"/>
          <ac:spMkLst>
            <pc:docMk/>
            <pc:sldMk cId="4248876783" sldId="273"/>
            <ac:spMk id="15" creationId="{DF5A06E7-CF2A-4210-902A-328C80075BD2}"/>
          </ac:spMkLst>
        </pc:spChg>
      </pc:sldChg>
      <pc:sldChg chg="modSp">
        <pc:chgData name="Raquel Sobral" userId="5a367701964fb6c7" providerId="LiveId" clId="{32E055B2-1A64-4B0E-AB50-557C06202CB0}" dt="2018-08-02T14:52:52.097" v="211" actId="20577"/>
        <pc:sldMkLst>
          <pc:docMk/>
          <pc:sldMk cId="3338776465" sldId="274"/>
        </pc:sldMkLst>
        <pc:spChg chg="mod">
          <ac:chgData name="Raquel Sobral" userId="5a367701964fb6c7" providerId="LiveId" clId="{32E055B2-1A64-4B0E-AB50-557C06202CB0}" dt="2018-08-02T14:52:52.097" v="211" actId="20577"/>
          <ac:spMkLst>
            <pc:docMk/>
            <pc:sldMk cId="3338776465" sldId="274"/>
            <ac:spMk id="19" creationId="{E8933203-0AAB-48D3-9FE7-1DA1132C0F06}"/>
          </ac:spMkLst>
        </pc:spChg>
      </pc:sldChg>
      <pc:sldChg chg="modSp">
        <pc:chgData name="Raquel Sobral" userId="5a367701964fb6c7" providerId="LiveId" clId="{32E055B2-1A64-4B0E-AB50-557C06202CB0}" dt="2018-08-02T14:53:17.714" v="224" actId="20577"/>
        <pc:sldMkLst>
          <pc:docMk/>
          <pc:sldMk cId="1113348906" sldId="277"/>
        </pc:sldMkLst>
        <pc:spChg chg="mod">
          <ac:chgData name="Raquel Sobral" userId="5a367701964fb6c7" providerId="LiveId" clId="{32E055B2-1A64-4B0E-AB50-557C06202CB0}" dt="2018-08-02T14:53:17.714" v="224" actId="20577"/>
          <ac:spMkLst>
            <pc:docMk/>
            <pc:sldMk cId="1113348906" sldId="277"/>
            <ac:spMk id="23" creationId="{C7DA8D6E-1037-4D09-B9E0-16825CC0268D}"/>
          </ac:spMkLst>
        </pc:spChg>
      </pc:sldChg>
      <pc:sldChg chg="addSp delSp modSp add delAnim modAnim">
        <pc:chgData name="Raquel Sobral" userId="5a367701964fb6c7" providerId="LiveId" clId="{32E055B2-1A64-4B0E-AB50-557C06202CB0}" dt="2018-08-02T14:48:09.480" v="44" actId="1035"/>
        <pc:sldMkLst>
          <pc:docMk/>
          <pc:sldMk cId="1633298996" sldId="282"/>
        </pc:sldMkLst>
        <pc:spChg chg="mod">
          <ac:chgData name="Raquel Sobral" userId="5a367701964fb6c7" providerId="LiveId" clId="{32E055B2-1A64-4B0E-AB50-557C06202CB0}" dt="2018-08-02T14:44:00.899" v="22" actId="1035"/>
          <ac:spMkLst>
            <pc:docMk/>
            <pc:sldMk cId="1633298996" sldId="282"/>
            <ac:spMk id="3" creationId="{E64D79A6-3D6C-4A3A-8D95-CBCE841EA5D1}"/>
          </ac:spMkLst>
        </pc:spChg>
        <pc:spChg chg="del">
          <ac:chgData name="Raquel Sobral" userId="5a367701964fb6c7" providerId="LiveId" clId="{32E055B2-1A64-4B0E-AB50-557C06202CB0}" dt="2018-08-02T14:42:59.820" v="3" actId="478"/>
          <ac:spMkLst>
            <pc:docMk/>
            <pc:sldMk cId="1633298996" sldId="282"/>
            <ac:spMk id="8" creationId="{07216821-8FC3-476D-AD06-D71B8D3A7B82}"/>
          </ac:spMkLst>
        </pc:spChg>
        <pc:picChg chg="del">
          <ac:chgData name="Raquel Sobral" userId="5a367701964fb6c7" providerId="LiveId" clId="{32E055B2-1A64-4B0E-AB50-557C06202CB0}" dt="2018-08-02T14:43:32.139" v="6" actId="478"/>
          <ac:picMkLst>
            <pc:docMk/>
            <pc:sldMk cId="1633298996" sldId="282"/>
            <ac:picMk id="2" creationId="{4D113424-B9CC-4D36-98EB-1767ECF271BC}"/>
          </ac:picMkLst>
        </pc:picChg>
        <pc:picChg chg="add mod ord">
          <ac:chgData name="Raquel Sobral" userId="5a367701964fb6c7" providerId="LiveId" clId="{32E055B2-1A64-4B0E-AB50-557C06202CB0}" dt="2018-08-02T14:43:40.270" v="12" actId="1076"/>
          <ac:picMkLst>
            <pc:docMk/>
            <pc:sldMk cId="1633298996" sldId="282"/>
            <ac:picMk id="4" creationId="{F0A9A2D6-3629-44CF-9767-58E8D9F91CD0}"/>
          </ac:picMkLst>
        </pc:picChg>
        <pc:picChg chg="add del mod">
          <ac:chgData name="Raquel Sobral" userId="5a367701964fb6c7" providerId="LiveId" clId="{32E055B2-1A64-4B0E-AB50-557C06202CB0}" dt="2018-08-02T14:45:40.650" v="30" actId="478"/>
          <ac:picMkLst>
            <pc:docMk/>
            <pc:sldMk cId="1633298996" sldId="282"/>
            <ac:picMk id="5" creationId="{418678FA-9DE0-497D-B1AB-E694B0CF50D2}"/>
          </ac:picMkLst>
        </pc:picChg>
        <pc:picChg chg="del">
          <ac:chgData name="Raquel Sobral" userId="5a367701964fb6c7" providerId="LiveId" clId="{32E055B2-1A64-4B0E-AB50-557C06202CB0}" dt="2018-08-02T14:42:58.392" v="2" actId="478"/>
          <ac:picMkLst>
            <pc:docMk/>
            <pc:sldMk cId="1633298996" sldId="282"/>
            <ac:picMk id="6" creationId="{0DB4C3EF-8657-47DA-971B-1063F2E6224E}"/>
          </ac:picMkLst>
        </pc:picChg>
        <pc:picChg chg="del">
          <ac:chgData name="Raquel Sobral" userId="5a367701964fb6c7" providerId="LiveId" clId="{32E055B2-1A64-4B0E-AB50-557C06202CB0}" dt="2018-08-02T14:42:54.478" v="1" actId="478"/>
          <ac:picMkLst>
            <pc:docMk/>
            <pc:sldMk cId="1633298996" sldId="282"/>
            <ac:picMk id="9" creationId="{551421CE-970C-4DED-99D4-D3FA9D5B727B}"/>
          </ac:picMkLst>
        </pc:picChg>
        <pc:picChg chg="add mod modCrop">
          <ac:chgData name="Raquel Sobral" userId="5a367701964fb6c7" providerId="LiveId" clId="{32E055B2-1A64-4B0E-AB50-557C06202CB0}" dt="2018-08-02T14:48:09.480" v="44" actId="1035"/>
          <ac:picMkLst>
            <pc:docMk/>
            <pc:sldMk cId="1633298996" sldId="282"/>
            <ac:picMk id="10" creationId="{F47A0BE3-B728-4312-9E62-D9B687D80677}"/>
          </ac:picMkLst>
        </pc:picChg>
      </pc:sldChg>
      <pc:sldChg chg="addSp delSp modSp add delAnim modAnim">
        <pc:chgData name="Raquel Sobral" userId="5a367701964fb6c7" providerId="LiveId" clId="{32E055B2-1A64-4B0E-AB50-557C06202CB0}" dt="2018-08-02T14:49:55.188" v="57" actId="1076"/>
        <pc:sldMkLst>
          <pc:docMk/>
          <pc:sldMk cId="939261295" sldId="283"/>
        </pc:sldMkLst>
        <pc:picChg chg="del">
          <ac:chgData name="Raquel Sobral" userId="5a367701964fb6c7" providerId="LiveId" clId="{32E055B2-1A64-4B0E-AB50-557C06202CB0}" dt="2018-08-02T14:49:27.303" v="46" actId="478"/>
          <ac:picMkLst>
            <pc:docMk/>
            <pc:sldMk cId="939261295" sldId="283"/>
            <ac:picMk id="5" creationId="{8D8350D8-0C3C-42B2-A13D-067B0596031A}"/>
          </ac:picMkLst>
        </pc:picChg>
        <pc:picChg chg="add mod modCrop">
          <ac:chgData name="Raquel Sobral" userId="5a367701964fb6c7" providerId="LiveId" clId="{32E055B2-1A64-4B0E-AB50-557C06202CB0}" dt="2018-08-02T14:49:55.188" v="57" actId="1076"/>
          <ac:picMkLst>
            <pc:docMk/>
            <pc:sldMk cId="939261295" sldId="283"/>
            <ac:picMk id="8" creationId="{D280A882-2716-4E83-9310-FB024F8D7B88}"/>
          </ac:picMkLst>
        </pc:picChg>
      </pc:sldChg>
      <pc:sldChg chg="addSp delSp modSp add modAnim">
        <pc:chgData name="Raquel Sobral" userId="5a367701964fb6c7" providerId="LiveId" clId="{32E055B2-1A64-4B0E-AB50-557C06202CB0}" dt="2018-08-02T14:53:22.759" v="235" actId="20577"/>
        <pc:sldMkLst>
          <pc:docMk/>
          <pc:sldMk cId="18323691" sldId="284"/>
        </pc:sldMkLst>
        <pc:spChg chg="del">
          <ac:chgData name="Raquel Sobral" userId="5a367701964fb6c7" providerId="LiveId" clId="{32E055B2-1A64-4B0E-AB50-557C06202CB0}" dt="2018-08-02T14:50:20.894" v="59" actId="478"/>
          <ac:spMkLst>
            <pc:docMk/>
            <pc:sldMk cId="18323691" sldId="284"/>
            <ac:spMk id="5" creationId="{00000000-0000-0000-0000-000000000000}"/>
          </ac:spMkLst>
        </pc:spChg>
        <pc:spChg chg="add mod">
          <ac:chgData name="Raquel Sobral" userId="5a367701964fb6c7" providerId="LiveId" clId="{32E055B2-1A64-4B0E-AB50-557C06202CB0}" dt="2018-08-02T14:51:57.548" v="190" actId="14100"/>
          <ac:spMkLst>
            <pc:docMk/>
            <pc:sldMk cId="18323691" sldId="284"/>
            <ac:spMk id="6" creationId="{DB593642-A956-442A-81C8-B8463CD137DC}"/>
          </ac:spMkLst>
        </pc:spChg>
        <pc:spChg chg="del">
          <ac:chgData name="Raquel Sobral" userId="5a367701964fb6c7" providerId="LiveId" clId="{32E055B2-1A64-4B0E-AB50-557C06202CB0}" dt="2018-08-02T14:50:20.894" v="59" actId="478"/>
          <ac:spMkLst>
            <pc:docMk/>
            <pc:sldMk cId="18323691" sldId="284"/>
            <ac:spMk id="10" creationId="{00000000-0000-0000-0000-000000000000}"/>
          </ac:spMkLst>
        </pc:spChg>
        <pc:spChg chg="del">
          <ac:chgData name="Raquel Sobral" userId="5a367701964fb6c7" providerId="LiveId" clId="{32E055B2-1A64-4B0E-AB50-557C06202CB0}" dt="2018-08-02T14:50:20.894" v="59" actId="478"/>
          <ac:spMkLst>
            <pc:docMk/>
            <pc:sldMk cId="18323691" sldId="284"/>
            <ac:spMk id="16" creationId="{00000000-0000-0000-0000-000000000000}"/>
          </ac:spMkLst>
        </pc:spChg>
        <pc:spChg chg="del">
          <ac:chgData name="Raquel Sobral" userId="5a367701964fb6c7" providerId="LiveId" clId="{32E055B2-1A64-4B0E-AB50-557C06202CB0}" dt="2018-08-02T14:50:20.894" v="59" actId="478"/>
          <ac:spMkLst>
            <pc:docMk/>
            <pc:sldMk cId="18323691" sldId="284"/>
            <ac:spMk id="18" creationId="{00000000-0000-0000-0000-000000000000}"/>
          </ac:spMkLst>
        </pc:spChg>
        <pc:spChg chg="mod">
          <ac:chgData name="Raquel Sobral" userId="5a367701964fb6c7" providerId="LiveId" clId="{32E055B2-1A64-4B0E-AB50-557C06202CB0}" dt="2018-08-02T14:51:24.767" v="95" actId="14100"/>
          <ac:spMkLst>
            <pc:docMk/>
            <pc:sldMk cId="18323691" sldId="284"/>
            <ac:spMk id="22" creationId="{6964E6A4-347E-43D7-AD8A-F703925EB998}"/>
          </ac:spMkLst>
        </pc:spChg>
        <pc:spChg chg="mod">
          <ac:chgData name="Raquel Sobral" userId="5a367701964fb6c7" providerId="LiveId" clId="{32E055B2-1A64-4B0E-AB50-557C06202CB0}" dt="2018-08-02T14:53:22.759" v="235" actId="20577"/>
          <ac:spMkLst>
            <pc:docMk/>
            <pc:sldMk cId="18323691" sldId="284"/>
            <ac:spMk id="23" creationId="{C7DA8D6E-1037-4D09-B9E0-16825CC0268D}"/>
          </ac:spMkLst>
        </pc:spChg>
        <pc:picChg chg="add mod ord">
          <ac:chgData name="Raquel Sobral" userId="5a367701964fb6c7" providerId="LiveId" clId="{32E055B2-1A64-4B0E-AB50-557C06202CB0}" dt="2018-08-02T14:51:00.618" v="68" actId="1076"/>
          <ac:picMkLst>
            <pc:docMk/>
            <pc:sldMk cId="18323691" sldId="284"/>
            <ac:picMk id="2" creationId="{BEAEC013-AB10-431B-9CD2-6EA8A4021EC9}"/>
          </ac:picMkLst>
        </pc:picChg>
        <pc:picChg chg="del">
          <ac:chgData name="Raquel Sobral" userId="5a367701964fb6c7" providerId="LiveId" clId="{32E055B2-1A64-4B0E-AB50-557C06202CB0}" dt="2018-08-02T14:50:21.929" v="60" actId="478"/>
          <ac:picMkLst>
            <pc:docMk/>
            <pc:sldMk cId="18323691" sldId="284"/>
            <ac:picMk id="3" creationId="{00000000-0000-0000-0000-000000000000}"/>
          </ac:picMkLst>
        </pc:picChg>
        <pc:picChg chg="del">
          <ac:chgData name="Raquel Sobral" userId="5a367701964fb6c7" providerId="LiveId" clId="{32E055B2-1A64-4B0E-AB50-557C06202CB0}" dt="2018-08-02T14:50:22.282" v="61" actId="478"/>
          <ac:picMkLst>
            <pc:docMk/>
            <pc:sldMk cId="18323691" sldId="284"/>
            <ac:picMk id="4" creationId="{00000000-0000-0000-0000-000000000000}"/>
          </ac:picMkLst>
        </pc:picChg>
        <pc:picChg chg="add mod modCrop">
          <ac:chgData name="Raquel Sobral" userId="5a367701964fb6c7" providerId="LiveId" clId="{32E055B2-1A64-4B0E-AB50-557C06202CB0}" dt="2018-08-02T14:52:18.004" v="197" actId="1076"/>
          <ac:picMkLst>
            <pc:docMk/>
            <pc:sldMk cId="18323691" sldId="284"/>
            <ac:picMk id="7" creationId="{1C89874C-23B5-44D8-805F-0A388395447B}"/>
          </ac:picMkLst>
        </pc:picChg>
        <pc:picChg chg="del">
          <ac:chgData name="Raquel Sobral" userId="5a367701964fb6c7" providerId="LiveId" clId="{32E055B2-1A64-4B0E-AB50-557C06202CB0}" dt="2018-08-02T14:50:20.894" v="59" actId="478"/>
          <ac:picMkLst>
            <pc:docMk/>
            <pc:sldMk cId="18323691" sldId="284"/>
            <ac:picMk id="8" creationId="{00000000-0000-0000-0000-000000000000}"/>
          </ac:picMkLst>
        </pc:picChg>
        <pc:picChg chg="del">
          <ac:chgData name="Raquel Sobral" userId="5a367701964fb6c7" providerId="LiveId" clId="{32E055B2-1A64-4B0E-AB50-557C06202CB0}" dt="2018-08-02T14:50:39.984" v="63" actId="478"/>
          <ac:picMkLst>
            <pc:docMk/>
            <pc:sldMk cId="18323691" sldId="284"/>
            <ac:picMk id="24" creationId="{DE9D97A4-0C88-4A9A-865A-029C6351E35B}"/>
          </ac:picMkLst>
        </pc:picChg>
        <pc:cxnChg chg="del">
          <ac:chgData name="Raquel Sobral" userId="5a367701964fb6c7" providerId="LiveId" clId="{32E055B2-1A64-4B0E-AB50-557C06202CB0}" dt="2018-08-02T14:50:20.894" v="59" actId="478"/>
          <ac:cxnSpMkLst>
            <pc:docMk/>
            <pc:sldMk cId="18323691" sldId="284"/>
            <ac:cxnSpMk id="11" creationId="{00000000-0000-0000-0000-000000000000}"/>
          </ac:cxnSpMkLst>
        </pc:cxnChg>
        <pc:cxnChg chg="del mod">
          <ac:chgData name="Raquel Sobral" userId="5a367701964fb6c7" providerId="LiveId" clId="{32E055B2-1A64-4B0E-AB50-557C06202CB0}" dt="2018-08-02T14:50:20.894" v="59" actId="478"/>
          <ac:cxnSpMkLst>
            <pc:docMk/>
            <pc:sldMk cId="18323691" sldId="284"/>
            <ac:cxnSpMk id="13" creationId="{00000000-0000-0000-0000-000000000000}"/>
          </ac:cxnSpMkLst>
        </pc:cxnChg>
        <pc:cxnChg chg="del">
          <ac:chgData name="Raquel Sobral" userId="5a367701964fb6c7" providerId="LiveId" clId="{32E055B2-1A64-4B0E-AB50-557C06202CB0}" dt="2018-08-02T14:50:20.894" v="59" actId="478"/>
          <ac:cxnSpMkLst>
            <pc:docMk/>
            <pc:sldMk cId="18323691" sldId="284"/>
            <ac:cxnSpMk id="17" creationId="{00000000-0000-0000-0000-000000000000}"/>
          </ac:cxnSpMkLst>
        </pc:cxnChg>
        <pc:cxnChg chg="del">
          <ac:chgData name="Raquel Sobral" userId="5a367701964fb6c7" providerId="LiveId" clId="{32E055B2-1A64-4B0E-AB50-557C06202CB0}" dt="2018-08-02T14:50:20.894" v="59" actId="478"/>
          <ac:cxnSpMkLst>
            <pc:docMk/>
            <pc:sldMk cId="18323691" sldId="284"/>
            <ac:cxnSpMk id="19" creationId="{00000000-0000-0000-0000-000000000000}"/>
          </ac:cxnSpMkLst>
        </pc:cxnChg>
      </pc:sldChg>
      <pc:sldChg chg="addSp delSp modSp add ord modAnim">
        <pc:chgData name="Raquel Sobral" userId="5a367701964fb6c7" providerId="LiveId" clId="{32E055B2-1A64-4B0E-AB50-557C06202CB0}" dt="2018-08-02T14:58:32.199" v="437"/>
        <pc:sldMkLst>
          <pc:docMk/>
          <pc:sldMk cId="1094020670" sldId="285"/>
        </pc:sldMkLst>
        <pc:spChg chg="mod">
          <ac:chgData name="Raquel Sobral" userId="5a367701964fb6c7" providerId="LiveId" clId="{32E055B2-1A64-4B0E-AB50-557C06202CB0}" dt="2018-08-02T14:54:18.015" v="244" actId="1076"/>
          <ac:spMkLst>
            <pc:docMk/>
            <pc:sldMk cId="1094020670" sldId="285"/>
            <ac:spMk id="7" creationId="{00000000-0000-0000-0000-000000000000}"/>
          </ac:spMkLst>
        </pc:spChg>
        <pc:spChg chg="del">
          <ac:chgData name="Raquel Sobral" userId="5a367701964fb6c7" providerId="LiveId" clId="{32E055B2-1A64-4B0E-AB50-557C06202CB0}" dt="2018-08-02T14:53:04.500" v="213" actId="478"/>
          <ac:spMkLst>
            <pc:docMk/>
            <pc:sldMk cId="1094020670" sldId="285"/>
            <ac:spMk id="10" creationId="{00000000-0000-0000-0000-000000000000}"/>
          </ac:spMkLst>
        </pc:spChg>
        <pc:spChg chg="add mod">
          <ac:chgData name="Raquel Sobral" userId="5a367701964fb6c7" providerId="LiveId" clId="{32E055B2-1A64-4B0E-AB50-557C06202CB0}" dt="2018-08-02T14:56:19.880" v="427" actId="1076"/>
          <ac:spMkLst>
            <pc:docMk/>
            <pc:sldMk cId="1094020670" sldId="285"/>
            <ac:spMk id="18" creationId="{81147BD9-F4F6-488C-9587-F3A06D97BBA6}"/>
          </ac:spMkLst>
        </pc:spChg>
        <pc:spChg chg="del">
          <ac:chgData name="Raquel Sobral" userId="5a367701964fb6c7" providerId="LiveId" clId="{32E055B2-1A64-4B0E-AB50-557C06202CB0}" dt="2018-08-02T14:53:04.500" v="213" actId="478"/>
          <ac:spMkLst>
            <pc:docMk/>
            <pc:sldMk cId="1094020670" sldId="285"/>
            <ac:spMk id="21" creationId="{00000000-0000-0000-0000-000000000000}"/>
          </ac:spMkLst>
        </pc:spChg>
        <pc:spChg chg="del">
          <ac:chgData name="Raquel Sobral" userId="5a367701964fb6c7" providerId="LiveId" clId="{32E055B2-1A64-4B0E-AB50-557C06202CB0}" dt="2018-08-02T14:53:08.667" v="218" actId="478"/>
          <ac:spMkLst>
            <pc:docMk/>
            <pc:sldMk cId="1094020670" sldId="285"/>
            <ac:spMk id="24" creationId="{00000000-0000-0000-0000-000000000000}"/>
          </ac:spMkLst>
        </pc:spChg>
        <pc:picChg chg="add del mod">
          <ac:chgData name="Raquel Sobral" userId="5a367701964fb6c7" providerId="LiveId" clId="{32E055B2-1A64-4B0E-AB50-557C06202CB0}" dt="2018-08-02T14:56:20.835" v="428" actId="478"/>
          <ac:picMkLst>
            <pc:docMk/>
            <pc:sldMk cId="1094020670" sldId="285"/>
            <ac:picMk id="2" creationId="{BFB5CA30-5D77-45AB-8E10-4CE2CF47FF7C}"/>
          </ac:picMkLst>
        </pc:picChg>
        <pc:picChg chg="add mod modCrop">
          <ac:chgData name="Raquel Sobral" userId="5a367701964fb6c7" providerId="LiveId" clId="{32E055B2-1A64-4B0E-AB50-557C06202CB0}" dt="2018-08-02T14:58:29.135" v="435" actId="1076"/>
          <ac:picMkLst>
            <pc:docMk/>
            <pc:sldMk cId="1094020670" sldId="285"/>
            <ac:picMk id="3" creationId="{3B37DD29-A174-4B27-8323-79E7EDA209C2}"/>
          </ac:picMkLst>
        </pc:picChg>
        <pc:picChg chg="del">
          <ac:chgData name="Raquel Sobral" userId="5a367701964fb6c7" providerId="LiveId" clId="{32E055B2-1A64-4B0E-AB50-557C06202CB0}" dt="2018-08-02T14:53:05.063" v="214" actId="478"/>
          <ac:picMkLst>
            <pc:docMk/>
            <pc:sldMk cId="1094020670" sldId="285"/>
            <ac:picMk id="6" creationId="{00000000-0000-0000-0000-000000000000}"/>
          </ac:picMkLst>
        </pc:picChg>
        <pc:picChg chg="del">
          <ac:chgData name="Raquel Sobral" userId="5a367701964fb6c7" providerId="LiveId" clId="{32E055B2-1A64-4B0E-AB50-557C06202CB0}" dt="2018-08-02T14:53:08.986" v="219" actId="478"/>
          <ac:picMkLst>
            <pc:docMk/>
            <pc:sldMk cId="1094020670" sldId="285"/>
            <ac:picMk id="8" creationId="{00000000-0000-0000-0000-000000000000}"/>
          </ac:picMkLst>
        </pc:picChg>
        <pc:cxnChg chg="del">
          <ac:chgData name="Raquel Sobral" userId="5a367701964fb6c7" providerId="LiveId" clId="{32E055B2-1A64-4B0E-AB50-557C06202CB0}" dt="2018-08-02T14:53:07.552" v="217" actId="478"/>
          <ac:cxnSpMkLst>
            <pc:docMk/>
            <pc:sldMk cId="1094020670" sldId="285"/>
            <ac:cxnSpMk id="11" creationId="{00000000-0000-0000-0000-000000000000}"/>
          </ac:cxnSpMkLst>
        </pc:cxnChg>
        <pc:cxnChg chg="del mod">
          <ac:chgData name="Raquel Sobral" userId="5a367701964fb6c7" providerId="LiveId" clId="{32E055B2-1A64-4B0E-AB50-557C06202CB0}" dt="2018-08-02T14:53:04.500" v="213" actId="478"/>
          <ac:cxnSpMkLst>
            <pc:docMk/>
            <pc:sldMk cId="1094020670" sldId="285"/>
            <ac:cxnSpMk id="13" creationId="{00000000-0000-0000-0000-000000000000}"/>
          </ac:cxnSpMkLst>
        </pc:cxnChg>
        <pc:cxnChg chg="del mod">
          <ac:chgData name="Raquel Sobral" userId="5a367701964fb6c7" providerId="LiveId" clId="{32E055B2-1A64-4B0E-AB50-557C06202CB0}" dt="2018-08-02T14:53:04.500" v="213" actId="478"/>
          <ac:cxnSpMkLst>
            <pc:docMk/>
            <pc:sldMk cId="1094020670" sldId="285"/>
            <ac:cxnSpMk id="22" creationId="{00000000-0000-0000-0000-000000000000}"/>
          </ac:cxnSpMkLst>
        </pc:cxnChg>
        <pc:cxnChg chg="del mod">
          <ac:chgData name="Raquel Sobral" userId="5a367701964fb6c7" providerId="LiveId" clId="{32E055B2-1A64-4B0E-AB50-557C06202CB0}" dt="2018-08-02T14:53:06.869" v="216" actId="478"/>
          <ac:cxnSpMkLst>
            <pc:docMk/>
            <pc:sldMk cId="1094020670" sldId="285"/>
            <ac:cxnSpMk id="25" creationId="{00000000-0000-0000-0000-000000000000}"/>
          </ac:cxnSpMkLst>
        </pc:cxnChg>
        <pc:cxnChg chg="del mod">
          <ac:chgData name="Raquel Sobral" userId="5a367701964fb6c7" providerId="LiveId" clId="{32E055B2-1A64-4B0E-AB50-557C06202CB0}" dt="2018-08-02T14:53:06.003" v="215" actId="478"/>
          <ac:cxnSpMkLst>
            <pc:docMk/>
            <pc:sldMk cId="1094020670" sldId="285"/>
            <ac:cxnSpMk id="28" creationId="{00000000-0000-0000-0000-000000000000}"/>
          </ac:cxnSpMkLst>
        </pc:cxnChg>
      </pc:sldChg>
      <pc:sldChg chg="addSp delSp modSp add del">
        <pc:chgData name="Raquel Sobral" userId="5a367701964fb6c7" providerId="LiveId" clId="{32E055B2-1A64-4B0E-AB50-557C06202CB0}" dt="2018-08-02T14:59:16.506" v="440" actId="2696"/>
        <pc:sldMkLst>
          <pc:docMk/>
          <pc:sldMk cId="3653165589" sldId="286"/>
        </pc:sldMkLst>
        <pc:spChg chg="del">
          <ac:chgData name="Raquel Sobral" userId="5a367701964fb6c7" providerId="LiveId" clId="{32E055B2-1A64-4B0E-AB50-557C06202CB0}" dt="2018-08-02T14:53:50.389" v="239" actId="478"/>
          <ac:spMkLst>
            <pc:docMk/>
            <pc:sldMk cId="3653165589" sldId="286"/>
            <ac:spMk id="3" creationId="{E64D79A6-3D6C-4A3A-8D95-CBCE841EA5D1}"/>
          </ac:spMkLst>
        </pc:spChg>
        <pc:spChg chg="del">
          <ac:chgData name="Raquel Sobral" userId="5a367701964fb6c7" providerId="LiveId" clId="{32E055B2-1A64-4B0E-AB50-557C06202CB0}" dt="2018-08-02T14:53:48.191" v="237" actId="478"/>
          <ac:spMkLst>
            <pc:docMk/>
            <pc:sldMk cId="3653165589" sldId="286"/>
            <ac:spMk id="8" creationId="{E5C79804-1DC5-4302-A6FD-3ECABAD6F502}"/>
          </ac:spMkLst>
        </pc:spChg>
        <pc:picChg chg="del">
          <ac:chgData name="Raquel Sobral" userId="5a367701964fb6c7" providerId="LiveId" clId="{32E055B2-1A64-4B0E-AB50-557C06202CB0}" dt="2018-08-02T14:53:49.525" v="238" actId="478"/>
          <ac:picMkLst>
            <pc:docMk/>
            <pc:sldMk cId="3653165589" sldId="286"/>
            <ac:picMk id="2" creationId="{4D113424-B9CC-4D36-98EB-1767ECF271BC}"/>
          </ac:picMkLst>
        </pc:picChg>
        <pc:picChg chg="del">
          <ac:chgData name="Raquel Sobral" userId="5a367701964fb6c7" providerId="LiveId" clId="{32E055B2-1A64-4B0E-AB50-557C06202CB0}" dt="2018-08-02T14:53:48.191" v="237" actId="478"/>
          <ac:picMkLst>
            <pc:docMk/>
            <pc:sldMk cId="3653165589" sldId="286"/>
            <ac:picMk id="4" creationId="{832F9C81-FE8A-4449-9632-341E7E7DB8DC}"/>
          </ac:picMkLst>
        </pc:picChg>
        <pc:picChg chg="del">
          <ac:chgData name="Raquel Sobral" userId="5a367701964fb6c7" providerId="LiveId" clId="{32E055B2-1A64-4B0E-AB50-557C06202CB0}" dt="2018-08-02T14:53:48.191" v="237" actId="478"/>
          <ac:picMkLst>
            <pc:docMk/>
            <pc:sldMk cId="3653165589" sldId="286"/>
            <ac:picMk id="5" creationId="{D69A0AD1-1764-43FC-A3C1-A56346AC7457}"/>
          </ac:picMkLst>
        </pc:picChg>
        <pc:picChg chg="add mod">
          <ac:chgData name="Raquel Sobral" userId="5a367701964fb6c7" providerId="LiveId" clId="{32E055B2-1A64-4B0E-AB50-557C06202CB0}" dt="2018-08-02T14:54:04.957" v="242" actId="1076"/>
          <ac:picMkLst>
            <pc:docMk/>
            <pc:sldMk cId="3653165589" sldId="286"/>
            <ac:picMk id="6" creationId="{9F30388C-4A68-4CC2-A9A2-E8D5523815FD}"/>
          </ac:picMkLst>
        </pc:picChg>
      </pc:sldChg>
      <pc:sldChg chg="add del">
        <pc:chgData name="Raquel Sobral" userId="5a367701964fb6c7" providerId="LiveId" clId="{32E055B2-1A64-4B0E-AB50-557C06202CB0}" dt="2018-08-02T14:59:05.955" v="439" actId="2696"/>
        <pc:sldMkLst>
          <pc:docMk/>
          <pc:sldMk cId="2760074852" sldId="287"/>
        </pc:sldMkLst>
      </pc:sldChg>
    </pc:docChg>
  </pc:docChgLst>
  <pc:docChgLst>
    <pc:chgData name="Raquel Sobral" userId="5a367701964fb6c7" providerId="LiveId" clId="{50481292-C786-4031-A634-2B9C54378709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394" y="4463654"/>
            <a:ext cx="4267206" cy="398632"/>
          </a:xfrm>
          <a:noFill/>
        </p:spPr>
        <p:txBody>
          <a:bodyPr>
            <a:normAutofit fontScale="92500"/>
          </a:bodyPr>
          <a:lstStyle/>
          <a:p>
            <a:r>
              <a:rPr lang="en-US" b="1" dirty="0"/>
              <a:t>O-</a:t>
            </a:r>
            <a:r>
              <a:rPr lang="en-US" b="1" dirty="0" err="1"/>
              <a:t>Pitblast</a:t>
            </a:r>
            <a:r>
              <a:rPr lang="en-US" b="1" dirty="0"/>
              <a:t> –Electronic Detonators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54" y="1131004"/>
            <a:ext cx="3364486" cy="31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0A9A2D6-3629-44CF-9767-58E8D9F91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78" y="974891"/>
            <a:ext cx="8164843" cy="12680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–Electronic detonators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4D79A6-3D6C-4A3A-8D95-CBCE841EA5D1}"/>
              </a:ext>
            </a:extLst>
          </p:cNvPr>
          <p:cNvSpPr txBox="1"/>
          <p:nvPr/>
        </p:nvSpPr>
        <p:spPr>
          <a:xfrm>
            <a:off x="793191" y="1860125"/>
            <a:ext cx="1301080" cy="33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10" name="multiple diretion center">
            <a:hlinkClick r:id="" action="ppaction://media"/>
            <a:extLst>
              <a:ext uri="{FF2B5EF4-FFF2-40B4-BE49-F238E27FC236}">
                <a16:creationId xmlns:a16="http://schemas.microsoft.com/office/drawing/2014/main" id="{F47A0BE3-B728-4312-9E62-D9B687D80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824"/>
          <a:stretch/>
        </p:blipFill>
        <p:spPr>
          <a:xfrm>
            <a:off x="1195999" y="2451182"/>
            <a:ext cx="6752002" cy="423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9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–Electronic detonators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113424-B9CC-4D36-98EB-1767ECF27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5" y="876738"/>
            <a:ext cx="8875986" cy="9862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4D79A6-3D6C-4A3A-8D95-CBCE841EA5D1}"/>
              </a:ext>
            </a:extLst>
          </p:cNvPr>
          <p:cNvSpPr txBox="1"/>
          <p:nvPr/>
        </p:nvSpPr>
        <p:spPr>
          <a:xfrm>
            <a:off x="767254" y="1227083"/>
            <a:ext cx="404648" cy="63324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59DFC17-AE09-4807-A636-081EE93B1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885" y1="21656" x2="27885" y2="21656"/>
                        <a14:foregroundMark x1="52885" y1="32484" x2="52885" y2="32484"/>
                      </a14:backgroundRemoval>
                    </a14:imgEffect>
                  </a14:imgLayer>
                </a14:imgProps>
              </a:ext>
            </a:extLst>
          </a:blip>
          <a:srcRect b="45396"/>
          <a:stretch/>
        </p:blipFill>
        <p:spPr>
          <a:xfrm>
            <a:off x="308742" y="1969510"/>
            <a:ext cx="990600" cy="81655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D4C09C-FB30-46C6-8D2E-A2C4658C7317}"/>
              </a:ext>
            </a:extLst>
          </p:cNvPr>
          <p:cNvSpPr txBox="1"/>
          <p:nvPr/>
        </p:nvSpPr>
        <p:spPr>
          <a:xfrm>
            <a:off x="148930" y="2809602"/>
            <a:ext cx="123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Time </a:t>
            </a:r>
            <a:r>
              <a:rPr lang="pt-PT" dirty="0" err="1"/>
              <a:t>Tool</a:t>
            </a:r>
            <a:endParaRPr lang="pt-PT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DF7C9398-A431-49A5-A838-AB50E7BCA56D}"/>
              </a:ext>
            </a:extLst>
          </p:cNvPr>
          <p:cNvGrpSpPr/>
          <p:nvPr/>
        </p:nvGrpSpPr>
        <p:grpSpPr>
          <a:xfrm>
            <a:off x="851338" y="2037825"/>
            <a:ext cx="7877504" cy="4573181"/>
            <a:chOff x="851338" y="2037825"/>
            <a:chExt cx="7877504" cy="4573181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C204406E-735C-49FA-90F5-80CABCA06EFA}"/>
                </a:ext>
              </a:extLst>
            </p:cNvPr>
            <p:cNvGrpSpPr/>
            <p:nvPr/>
          </p:nvGrpSpPr>
          <p:grpSpPr>
            <a:xfrm>
              <a:off x="1557312" y="2037825"/>
              <a:ext cx="7171530" cy="4573181"/>
              <a:chOff x="1625629" y="2095633"/>
              <a:chExt cx="6898257" cy="4382772"/>
            </a:xfrm>
          </p:grpSpPr>
          <p:pic>
            <p:nvPicPr>
              <p:cNvPr id="5" name="Imagem 4">
                <a:extLst>
                  <a:ext uri="{FF2B5EF4-FFF2-40B4-BE49-F238E27FC236}">
                    <a16:creationId xmlns:a16="http://schemas.microsoft.com/office/drawing/2014/main" id="{68DDF158-9E73-4E3E-906D-BFA40CA436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4698"/>
              <a:stretch/>
            </p:blipFill>
            <p:spPr>
              <a:xfrm>
                <a:off x="1625629" y="2095633"/>
                <a:ext cx="6898257" cy="4382772"/>
              </a:xfrm>
              <a:prstGeom prst="rect">
                <a:avLst/>
              </a:prstGeom>
            </p:spPr>
          </p:pic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36D44E55-C9A6-4E06-857A-FEB30BACF9C4}"/>
                  </a:ext>
                </a:extLst>
              </p:cNvPr>
              <p:cNvSpPr txBox="1"/>
              <p:nvPr/>
            </p:nvSpPr>
            <p:spPr>
              <a:xfrm>
                <a:off x="4595648" y="4062345"/>
                <a:ext cx="9354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400" dirty="0"/>
                  <a:t>25 </a:t>
                </a:r>
                <a:r>
                  <a:rPr lang="pt-PT" sz="1400" dirty="0" err="1"/>
                  <a:t>ms</a:t>
                </a:r>
                <a:endParaRPr lang="pt-PT" sz="1400" dirty="0"/>
              </a:p>
            </p:txBody>
          </p:sp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49D906B3-E52A-4F18-B930-C48A1C8CF942}"/>
                  </a:ext>
                </a:extLst>
              </p:cNvPr>
              <p:cNvSpPr txBox="1"/>
              <p:nvPr/>
            </p:nvSpPr>
            <p:spPr>
              <a:xfrm>
                <a:off x="4656082" y="4370122"/>
                <a:ext cx="9354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400" dirty="0"/>
                  <a:t>25 </a:t>
                </a:r>
                <a:r>
                  <a:rPr lang="pt-PT" sz="1400" dirty="0" err="1"/>
                  <a:t>ms</a:t>
                </a:r>
                <a:endParaRPr lang="pt-PT" sz="1400" dirty="0"/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777F6289-99D8-4259-B301-4BB755C1E5E5}"/>
                  </a:ext>
                </a:extLst>
              </p:cNvPr>
              <p:cNvSpPr txBox="1"/>
              <p:nvPr/>
            </p:nvSpPr>
            <p:spPr>
              <a:xfrm>
                <a:off x="4656082" y="4756684"/>
                <a:ext cx="9354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400" dirty="0"/>
                  <a:t>25 </a:t>
                </a:r>
                <a:r>
                  <a:rPr lang="pt-PT" sz="1400" dirty="0" err="1"/>
                  <a:t>ms</a:t>
                </a:r>
                <a:endParaRPr lang="pt-PT" sz="1400" dirty="0"/>
              </a:p>
            </p:txBody>
          </p:sp>
        </p:grp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D831E65D-C89E-485B-945D-655119D0E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69"/>
            <a:stretch/>
          </p:blipFill>
          <p:spPr>
            <a:xfrm>
              <a:off x="851338" y="3577944"/>
              <a:ext cx="3065430" cy="1287433"/>
            </a:xfrm>
            <a:prstGeom prst="rect">
              <a:avLst/>
            </a:prstGeom>
          </p:spPr>
        </p:pic>
      </p:grpSp>
      <p:sp>
        <p:nvSpPr>
          <p:cNvPr id="14" name="Retângulo 13">
            <a:extLst>
              <a:ext uri="{FF2B5EF4-FFF2-40B4-BE49-F238E27FC236}">
                <a16:creationId xmlns:a16="http://schemas.microsoft.com/office/drawing/2014/main" id="{AB551AC6-B487-4901-80FC-91D0E1B565F7}"/>
              </a:ext>
            </a:extLst>
          </p:cNvPr>
          <p:cNvSpPr/>
          <p:nvPr/>
        </p:nvSpPr>
        <p:spPr>
          <a:xfrm>
            <a:off x="969578" y="3925614"/>
            <a:ext cx="2947190" cy="324941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6195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–Electronic detonators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113424-B9CC-4D36-98EB-1767ECF27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5" y="876738"/>
            <a:ext cx="8875986" cy="9862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4D79A6-3D6C-4A3A-8D95-CBCE841EA5D1}"/>
              </a:ext>
            </a:extLst>
          </p:cNvPr>
          <p:cNvSpPr txBox="1"/>
          <p:nvPr/>
        </p:nvSpPr>
        <p:spPr>
          <a:xfrm>
            <a:off x="767254" y="1227083"/>
            <a:ext cx="404648" cy="63324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59DFC17-AE09-4807-A636-081EE93B1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885" y1="21656" x2="27885" y2="21656"/>
                        <a14:foregroundMark x1="52885" y1="32484" x2="52885" y2="32484"/>
                      </a14:backgroundRemoval>
                    </a14:imgEffect>
                  </a14:imgLayer>
                </a14:imgProps>
              </a:ext>
            </a:extLst>
          </a:blip>
          <a:srcRect b="45396"/>
          <a:stretch/>
        </p:blipFill>
        <p:spPr>
          <a:xfrm>
            <a:off x="308742" y="1969510"/>
            <a:ext cx="990600" cy="81655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D4C09C-FB30-46C6-8D2E-A2C4658C7317}"/>
              </a:ext>
            </a:extLst>
          </p:cNvPr>
          <p:cNvSpPr txBox="1"/>
          <p:nvPr/>
        </p:nvSpPr>
        <p:spPr>
          <a:xfrm>
            <a:off x="148930" y="2809602"/>
            <a:ext cx="123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Time </a:t>
            </a:r>
            <a:r>
              <a:rPr lang="pt-PT" dirty="0" err="1"/>
              <a:t>Tool</a:t>
            </a:r>
            <a:endParaRPr lang="pt-PT"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6940FC74-23A4-4F32-A543-E0636C013B0B}"/>
              </a:ext>
            </a:extLst>
          </p:cNvPr>
          <p:cNvGrpSpPr/>
          <p:nvPr/>
        </p:nvGrpSpPr>
        <p:grpSpPr>
          <a:xfrm>
            <a:off x="851338" y="2141941"/>
            <a:ext cx="7755433" cy="4484377"/>
            <a:chOff x="851338" y="2141941"/>
            <a:chExt cx="7755433" cy="4484377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DB295A66-87B1-458A-849C-8EC96FC97D04}"/>
                </a:ext>
              </a:extLst>
            </p:cNvPr>
            <p:cNvGrpSpPr/>
            <p:nvPr/>
          </p:nvGrpSpPr>
          <p:grpSpPr>
            <a:xfrm>
              <a:off x="1551069" y="2141941"/>
              <a:ext cx="7055702" cy="4484377"/>
              <a:chOff x="1481958" y="1920765"/>
              <a:chExt cx="7055702" cy="4484377"/>
            </a:xfrm>
          </p:grpSpPr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7FD31D4D-8176-4C3F-A019-227FBF3DA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4665"/>
              <a:stretch/>
            </p:blipFill>
            <p:spPr>
              <a:xfrm>
                <a:off x="1481958" y="1920765"/>
                <a:ext cx="7055702" cy="4484377"/>
              </a:xfrm>
              <a:prstGeom prst="rect">
                <a:avLst/>
              </a:prstGeom>
            </p:spPr>
          </p:pic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E4984849-8B2B-43E6-A79D-4AF0654D15CF}"/>
                  </a:ext>
                </a:extLst>
              </p:cNvPr>
              <p:cNvSpPr txBox="1"/>
              <p:nvPr/>
            </p:nvSpPr>
            <p:spPr>
              <a:xfrm>
                <a:off x="5363380" y="5183806"/>
                <a:ext cx="9724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050" dirty="0"/>
                  <a:t>15 </a:t>
                </a:r>
                <a:r>
                  <a:rPr lang="pt-PT" sz="1050" dirty="0" err="1"/>
                  <a:t>ms</a:t>
                </a:r>
                <a:endParaRPr lang="pt-PT" sz="1050" dirty="0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5754208F-E448-4E14-AE1E-CC4697F5539E}"/>
                  </a:ext>
                </a:extLst>
              </p:cNvPr>
              <p:cNvSpPr txBox="1"/>
              <p:nvPr/>
            </p:nvSpPr>
            <p:spPr>
              <a:xfrm>
                <a:off x="5905686" y="5183806"/>
                <a:ext cx="9724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050" dirty="0"/>
                  <a:t>15 </a:t>
                </a:r>
                <a:r>
                  <a:rPr lang="pt-PT" sz="1050" dirty="0" err="1"/>
                  <a:t>ms</a:t>
                </a:r>
                <a:endParaRPr lang="pt-PT" sz="1050" dirty="0"/>
              </a:p>
            </p:txBody>
          </p: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94707A87-2204-48D9-8344-B39EC587B941}"/>
                  </a:ext>
                </a:extLst>
              </p:cNvPr>
              <p:cNvSpPr txBox="1"/>
              <p:nvPr/>
            </p:nvSpPr>
            <p:spPr>
              <a:xfrm>
                <a:off x="6391925" y="5183806"/>
                <a:ext cx="9724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050" dirty="0"/>
                  <a:t>15 </a:t>
                </a:r>
                <a:r>
                  <a:rPr lang="pt-PT" sz="1050" dirty="0" err="1"/>
                  <a:t>ms</a:t>
                </a:r>
                <a:endParaRPr lang="pt-PT" sz="1050" dirty="0"/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5063B878-75E7-4A64-ACE6-75C32138BEE4}"/>
                  </a:ext>
                </a:extLst>
              </p:cNvPr>
              <p:cNvSpPr txBox="1"/>
              <p:nvPr/>
            </p:nvSpPr>
            <p:spPr>
              <a:xfrm>
                <a:off x="6934231" y="5183806"/>
                <a:ext cx="9724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050" dirty="0"/>
                  <a:t>15 </a:t>
                </a:r>
                <a:r>
                  <a:rPr lang="pt-PT" sz="1050" dirty="0" err="1"/>
                  <a:t>ms</a:t>
                </a:r>
                <a:endParaRPr lang="pt-PT" sz="1050" dirty="0"/>
              </a:p>
            </p:txBody>
          </p: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EB14A2CB-4BEB-45EB-BF46-A28B66E43D91}"/>
                  </a:ext>
                </a:extLst>
              </p:cNvPr>
              <p:cNvSpPr txBox="1"/>
              <p:nvPr/>
            </p:nvSpPr>
            <p:spPr>
              <a:xfrm>
                <a:off x="4317099" y="5183806"/>
                <a:ext cx="9724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050" dirty="0"/>
                  <a:t>15 </a:t>
                </a:r>
                <a:r>
                  <a:rPr lang="pt-PT" sz="1050" dirty="0" err="1"/>
                  <a:t>ms</a:t>
                </a:r>
                <a:endParaRPr lang="pt-PT" sz="1050" dirty="0"/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E79F90DF-B17F-4ABC-BE25-5FED588ECFDE}"/>
                  </a:ext>
                </a:extLst>
              </p:cNvPr>
              <p:cNvSpPr txBox="1"/>
              <p:nvPr/>
            </p:nvSpPr>
            <p:spPr>
              <a:xfrm>
                <a:off x="3792529" y="5164014"/>
                <a:ext cx="9724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050" dirty="0"/>
                  <a:t>15 </a:t>
                </a:r>
                <a:r>
                  <a:rPr lang="pt-PT" sz="1050" dirty="0" err="1"/>
                  <a:t>ms</a:t>
                </a:r>
                <a:endParaRPr lang="pt-PT" sz="1050" dirty="0"/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120ADA3F-545E-4484-BA60-A61982276534}"/>
                  </a:ext>
                </a:extLst>
              </p:cNvPr>
              <p:cNvSpPr txBox="1"/>
              <p:nvPr/>
            </p:nvSpPr>
            <p:spPr>
              <a:xfrm>
                <a:off x="3261330" y="5164014"/>
                <a:ext cx="9724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050" dirty="0"/>
                  <a:t>15 </a:t>
                </a:r>
                <a:r>
                  <a:rPr lang="pt-PT" sz="1050" dirty="0" err="1"/>
                  <a:t>ms</a:t>
                </a:r>
                <a:endParaRPr lang="pt-PT" sz="1050" dirty="0"/>
              </a:p>
            </p:txBody>
          </p: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F6E91892-82F7-47A7-8660-1D8BC523BFCD}"/>
                  </a:ext>
                </a:extLst>
              </p:cNvPr>
              <p:cNvSpPr txBox="1"/>
              <p:nvPr/>
            </p:nvSpPr>
            <p:spPr>
              <a:xfrm>
                <a:off x="2719024" y="5164014"/>
                <a:ext cx="9724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050" dirty="0"/>
                  <a:t>15 </a:t>
                </a:r>
                <a:r>
                  <a:rPr lang="pt-PT" sz="1050" dirty="0" err="1"/>
                  <a:t>ms</a:t>
                </a:r>
                <a:endParaRPr lang="pt-PT" sz="1050" dirty="0"/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DF7C9398-A431-49A5-A838-AB50E7BCA56D}"/>
                </a:ext>
              </a:extLst>
            </p:cNvPr>
            <p:cNvGrpSpPr/>
            <p:nvPr/>
          </p:nvGrpSpPr>
          <p:grpSpPr>
            <a:xfrm>
              <a:off x="851338" y="3577944"/>
              <a:ext cx="5021623" cy="2088648"/>
              <a:chOff x="851338" y="3577944"/>
              <a:chExt cx="5021623" cy="2088648"/>
            </a:xfrm>
          </p:grpSpPr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36D44E55-C9A6-4E06-857A-FEB30BACF9C4}"/>
                  </a:ext>
                </a:extLst>
              </p:cNvPr>
              <p:cNvSpPr txBox="1"/>
              <p:nvPr/>
            </p:nvSpPr>
            <p:spPr>
              <a:xfrm>
                <a:off x="4900483" y="5404982"/>
                <a:ext cx="9724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050" dirty="0"/>
                  <a:t>15 </a:t>
                </a:r>
                <a:r>
                  <a:rPr lang="pt-PT" sz="1050" dirty="0" err="1"/>
                  <a:t>ms</a:t>
                </a:r>
                <a:endParaRPr lang="pt-PT" sz="1050" dirty="0"/>
              </a:p>
            </p:txBody>
          </p:sp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D831E65D-C89E-485B-945D-655119D0E8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669"/>
              <a:stretch/>
            </p:blipFill>
            <p:spPr>
              <a:xfrm>
                <a:off x="851338" y="3577944"/>
                <a:ext cx="3065430" cy="1287433"/>
              </a:xfrm>
              <a:prstGeom prst="rect">
                <a:avLst/>
              </a:prstGeom>
            </p:spPr>
          </p:pic>
        </p:grpSp>
      </p:grpSp>
      <p:sp>
        <p:nvSpPr>
          <p:cNvPr id="14" name="Retângulo 13">
            <a:extLst>
              <a:ext uri="{FF2B5EF4-FFF2-40B4-BE49-F238E27FC236}">
                <a16:creationId xmlns:a16="http://schemas.microsoft.com/office/drawing/2014/main" id="{AB551AC6-B487-4901-80FC-91D0E1B565F7}"/>
              </a:ext>
            </a:extLst>
          </p:cNvPr>
          <p:cNvSpPr/>
          <p:nvPr/>
        </p:nvSpPr>
        <p:spPr>
          <a:xfrm>
            <a:off x="910458" y="4221660"/>
            <a:ext cx="2947190" cy="324941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6736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–Electronic detonators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113424-B9CC-4D36-98EB-1767ECF27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55" y="876738"/>
            <a:ext cx="8875986" cy="9862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4D79A6-3D6C-4A3A-8D95-CBCE841EA5D1}"/>
              </a:ext>
            </a:extLst>
          </p:cNvPr>
          <p:cNvSpPr txBox="1"/>
          <p:nvPr/>
        </p:nvSpPr>
        <p:spPr>
          <a:xfrm>
            <a:off x="767254" y="1227083"/>
            <a:ext cx="404648" cy="63324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59DFC17-AE09-4807-A636-081EE93B19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885" y1="21656" x2="27885" y2="21656"/>
                        <a14:foregroundMark x1="52885" y1="32484" x2="52885" y2="32484"/>
                      </a14:backgroundRemoval>
                    </a14:imgEffect>
                  </a14:imgLayer>
                </a14:imgProps>
              </a:ext>
            </a:extLst>
          </a:blip>
          <a:srcRect b="45396"/>
          <a:stretch/>
        </p:blipFill>
        <p:spPr>
          <a:xfrm>
            <a:off x="308742" y="1969510"/>
            <a:ext cx="990600" cy="81655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D4C09C-FB30-46C6-8D2E-A2C4658C7317}"/>
              </a:ext>
            </a:extLst>
          </p:cNvPr>
          <p:cNvSpPr txBox="1"/>
          <p:nvPr/>
        </p:nvSpPr>
        <p:spPr>
          <a:xfrm>
            <a:off x="148930" y="2809602"/>
            <a:ext cx="123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Time </a:t>
            </a:r>
            <a:r>
              <a:rPr lang="pt-PT" dirty="0" err="1"/>
              <a:t>Tool</a:t>
            </a:r>
            <a:endParaRPr lang="pt-PT" dirty="0"/>
          </a:p>
        </p:txBody>
      </p:sp>
      <p:pic>
        <p:nvPicPr>
          <p:cNvPr id="5" name="time tool">
            <a:hlinkClick r:id="" action="ppaction://media"/>
            <a:extLst>
              <a:ext uri="{FF2B5EF4-FFF2-40B4-BE49-F238E27FC236}">
                <a16:creationId xmlns:a16="http://schemas.microsoft.com/office/drawing/2014/main" id="{8D8350D8-0C3C-42B2-A13D-067B05960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4282"/>
          <a:stretch/>
        </p:blipFill>
        <p:spPr>
          <a:xfrm>
            <a:off x="1686441" y="2075011"/>
            <a:ext cx="6739861" cy="430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5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–Electronic detonators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113424-B9CC-4D36-98EB-1767ECF27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55" y="876738"/>
            <a:ext cx="8875986" cy="9862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4D79A6-3D6C-4A3A-8D95-CBCE841EA5D1}"/>
              </a:ext>
            </a:extLst>
          </p:cNvPr>
          <p:cNvSpPr txBox="1"/>
          <p:nvPr/>
        </p:nvSpPr>
        <p:spPr>
          <a:xfrm>
            <a:off x="767254" y="1227083"/>
            <a:ext cx="404648" cy="63324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59DFC17-AE09-4807-A636-081EE93B19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885" y1="21656" x2="27885" y2="21656"/>
                        <a14:foregroundMark x1="52885" y1="32484" x2="52885" y2="32484"/>
                      </a14:backgroundRemoval>
                    </a14:imgEffect>
                  </a14:imgLayer>
                </a14:imgProps>
              </a:ext>
            </a:extLst>
          </a:blip>
          <a:srcRect b="45396"/>
          <a:stretch/>
        </p:blipFill>
        <p:spPr>
          <a:xfrm>
            <a:off x="308742" y="1969510"/>
            <a:ext cx="990600" cy="81655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D4C09C-FB30-46C6-8D2E-A2C4658C7317}"/>
              </a:ext>
            </a:extLst>
          </p:cNvPr>
          <p:cNvSpPr txBox="1"/>
          <p:nvPr/>
        </p:nvSpPr>
        <p:spPr>
          <a:xfrm>
            <a:off x="148930" y="2809602"/>
            <a:ext cx="123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Time </a:t>
            </a:r>
            <a:r>
              <a:rPr lang="pt-PT" dirty="0" err="1"/>
              <a:t>Tool</a:t>
            </a:r>
            <a:endParaRPr lang="pt-PT" dirty="0"/>
          </a:p>
        </p:txBody>
      </p:sp>
      <p:pic>
        <p:nvPicPr>
          <p:cNvPr id="8" name="Time Tool">
            <a:hlinkClick r:id="" action="ppaction://media"/>
            <a:extLst>
              <a:ext uri="{FF2B5EF4-FFF2-40B4-BE49-F238E27FC236}">
                <a16:creationId xmlns:a16="http://schemas.microsoft.com/office/drawing/2014/main" id="{D280A882-2716-4E83-9310-FB024F8D7B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5122"/>
          <a:stretch/>
        </p:blipFill>
        <p:spPr>
          <a:xfrm>
            <a:off x="1841095" y="2099062"/>
            <a:ext cx="6994163" cy="442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6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–Electronic detonators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113424-B9CC-4D36-98EB-1767ECF27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5" y="876738"/>
            <a:ext cx="8875986" cy="9862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4D79A6-3D6C-4A3A-8D95-CBCE841EA5D1}"/>
              </a:ext>
            </a:extLst>
          </p:cNvPr>
          <p:cNvSpPr txBox="1"/>
          <p:nvPr/>
        </p:nvSpPr>
        <p:spPr>
          <a:xfrm>
            <a:off x="2659117" y="1229710"/>
            <a:ext cx="310054" cy="63324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7BDEAB9-500F-4E0C-B68E-2423ED22F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909" y1="39286" x2="40909" y2="39286"/>
                        <a14:foregroundMark x1="47727" y1="35714" x2="47727" y2="35714"/>
                      </a14:backgroundRemoval>
                    </a14:imgEffect>
                  </a14:imgLayer>
                </a14:imgProps>
              </a:ext>
            </a:extLst>
          </a:blip>
          <a:srcRect l="-1945" t="-1019" r="1945" b="45136"/>
          <a:stretch/>
        </p:blipFill>
        <p:spPr>
          <a:xfrm>
            <a:off x="433694" y="2069802"/>
            <a:ext cx="665436" cy="70992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108AED5-6E23-4B29-BC8A-CED6282BB47F}"/>
              </a:ext>
            </a:extLst>
          </p:cNvPr>
          <p:cNvSpPr txBox="1"/>
          <p:nvPr/>
        </p:nvSpPr>
        <p:spPr>
          <a:xfrm>
            <a:off x="148930" y="2809602"/>
            <a:ext cx="123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Time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226199A-ED85-4C73-A1DE-9CA2B9FE6E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306"/>
          <a:stretch/>
        </p:blipFill>
        <p:spPr>
          <a:xfrm>
            <a:off x="1621465" y="2146004"/>
            <a:ext cx="6911000" cy="440896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10D2DEB-9E49-46FC-8148-39A876893212}"/>
              </a:ext>
            </a:extLst>
          </p:cNvPr>
          <p:cNvSpPr txBox="1"/>
          <p:nvPr/>
        </p:nvSpPr>
        <p:spPr>
          <a:xfrm>
            <a:off x="205637" y="4125577"/>
            <a:ext cx="1307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Change</a:t>
            </a:r>
            <a:r>
              <a:rPr lang="pt-PT" dirty="0"/>
              <a:t> time </a:t>
            </a:r>
            <a:r>
              <a:rPr lang="pt-PT" dirty="0" err="1"/>
              <a:t>individually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84033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–Electronic detonators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113424-B9CC-4D36-98EB-1767ECF27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55" y="876738"/>
            <a:ext cx="8875986" cy="9862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4D79A6-3D6C-4A3A-8D95-CBCE841EA5D1}"/>
              </a:ext>
            </a:extLst>
          </p:cNvPr>
          <p:cNvSpPr txBox="1"/>
          <p:nvPr/>
        </p:nvSpPr>
        <p:spPr>
          <a:xfrm>
            <a:off x="2659117" y="1229710"/>
            <a:ext cx="310054" cy="63324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7BDEAB9-500F-4E0C-B68E-2423ED22FC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909" y1="39286" x2="40909" y2="39286"/>
                        <a14:foregroundMark x1="47727" y1="35714" x2="47727" y2="35714"/>
                      </a14:backgroundRemoval>
                    </a14:imgEffect>
                  </a14:imgLayer>
                </a14:imgProps>
              </a:ext>
            </a:extLst>
          </a:blip>
          <a:srcRect l="-1945" t="-1019" r="1945" b="45136"/>
          <a:stretch/>
        </p:blipFill>
        <p:spPr>
          <a:xfrm>
            <a:off x="433694" y="2069802"/>
            <a:ext cx="665436" cy="70992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108AED5-6E23-4B29-BC8A-CED6282BB47F}"/>
              </a:ext>
            </a:extLst>
          </p:cNvPr>
          <p:cNvSpPr txBox="1"/>
          <p:nvPr/>
        </p:nvSpPr>
        <p:spPr>
          <a:xfrm>
            <a:off x="148930" y="2809602"/>
            <a:ext cx="123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Time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10D2DEB-9E49-46FC-8148-39A876893212}"/>
              </a:ext>
            </a:extLst>
          </p:cNvPr>
          <p:cNvSpPr txBox="1"/>
          <p:nvPr/>
        </p:nvSpPr>
        <p:spPr>
          <a:xfrm>
            <a:off x="205637" y="4125577"/>
            <a:ext cx="1234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Change</a:t>
            </a:r>
            <a:r>
              <a:rPr lang="pt-PT" dirty="0"/>
              <a:t> time </a:t>
            </a:r>
            <a:r>
              <a:rPr lang="pt-PT" dirty="0" err="1"/>
              <a:t>individualy</a:t>
            </a:r>
            <a:endParaRPr lang="pt-PT" dirty="0"/>
          </a:p>
        </p:txBody>
      </p:sp>
      <p:pic>
        <p:nvPicPr>
          <p:cNvPr id="9" name="edit time">
            <a:hlinkClick r:id="" action="ppaction://media"/>
            <a:extLst>
              <a:ext uri="{FF2B5EF4-FFF2-40B4-BE49-F238E27FC236}">
                <a16:creationId xmlns:a16="http://schemas.microsoft.com/office/drawing/2014/main" id="{9D2A942F-7530-4E5F-9F0F-DE9C413037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4745"/>
          <a:stretch/>
        </p:blipFill>
        <p:spPr>
          <a:xfrm>
            <a:off x="1989266" y="2150334"/>
            <a:ext cx="6743517" cy="42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7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–Electronic detonators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113424-B9CC-4D36-98EB-1767ECF27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5" y="876738"/>
            <a:ext cx="8875986" cy="9862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4D79A6-3D6C-4A3A-8D95-CBCE841EA5D1}"/>
              </a:ext>
            </a:extLst>
          </p:cNvPr>
          <p:cNvSpPr txBox="1"/>
          <p:nvPr/>
        </p:nvSpPr>
        <p:spPr>
          <a:xfrm>
            <a:off x="2906109" y="1194827"/>
            <a:ext cx="315311" cy="6681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2F9C81-FE8A-4449-9632-341E7E7DB8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45195"/>
          <a:stretch/>
        </p:blipFill>
        <p:spPr>
          <a:xfrm>
            <a:off x="405222" y="2031124"/>
            <a:ext cx="629472" cy="71683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69A0AD1-1764-43FC-A3C1-A56346AC74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96"/>
          <a:stretch/>
        </p:blipFill>
        <p:spPr>
          <a:xfrm>
            <a:off x="1613338" y="2031124"/>
            <a:ext cx="6849327" cy="436091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C79804-1DC5-4302-A6FD-3ECABAD6F502}"/>
              </a:ext>
            </a:extLst>
          </p:cNvPr>
          <p:cNvSpPr txBox="1"/>
          <p:nvPr/>
        </p:nvSpPr>
        <p:spPr>
          <a:xfrm>
            <a:off x="-1" y="2809602"/>
            <a:ext cx="1439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Delete </a:t>
            </a:r>
            <a:r>
              <a:rPr lang="pt-PT" dirty="0" err="1"/>
              <a:t>all</a:t>
            </a:r>
            <a:r>
              <a:rPr lang="pt-PT" dirty="0"/>
              <a:t> </a:t>
            </a:r>
            <a:r>
              <a:rPr lang="pt-PT" dirty="0" err="1"/>
              <a:t>connections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0489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FA9ADAF5-4FE1-4BD0-B242-3576E2D07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9" y="856021"/>
            <a:ext cx="8875986" cy="98622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0" y="1914524"/>
            <a:ext cx="1120202" cy="1011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Isolines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4186374" y="1203688"/>
            <a:ext cx="305950" cy="44243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3B1BD699-C409-42FF-AD8E-9DD0695EDBF6}"/>
              </a:ext>
            </a:extLst>
          </p:cNvPr>
          <p:cNvGrpSpPr/>
          <p:nvPr/>
        </p:nvGrpSpPr>
        <p:grpSpPr>
          <a:xfrm>
            <a:off x="1539073" y="3022510"/>
            <a:ext cx="7284081" cy="3052797"/>
            <a:chOff x="1755204" y="3000342"/>
            <a:chExt cx="7284081" cy="3052797"/>
          </a:xfrm>
        </p:grpSpPr>
        <p:pic>
          <p:nvPicPr>
            <p:cNvPr id="8" name="isoliiii.png"/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t="20791" b="1423"/>
            <a:stretch/>
          </p:blipFill>
          <p:spPr>
            <a:xfrm>
              <a:off x="1755204" y="3000342"/>
              <a:ext cx="7284081" cy="305279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BD4C5798-E663-40CC-BDE5-37084A524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774"/>
            <a:stretch/>
          </p:blipFill>
          <p:spPr>
            <a:xfrm>
              <a:off x="1821616" y="3043105"/>
              <a:ext cx="183234" cy="2111348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F29AF022-161B-479E-A514-4402E77BC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5988" t="16686" b="7704"/>
            <a:stretch/>
          </p:blipFill>
          <p:spPr>
            <a:xfrm>
              <a:off x="8153575" y="3000343"/>
              <a:ext cx="885710" cy="2817628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DF5A06E7-CF2A-4210-902A-328C80075BD2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O-Pitblast –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4248876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8B34230C-8118-4AD9-B7EB-34E8A6F5D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73" y="807397"/>
            <a:ext cx="8875986" cy="986221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C8D493E0-0D6B-4C1B-870F-BC901F360731}"/>
              </a:ext>
            </a:extLst>
          </p:cNvPr>
          <p:cNvGrpSpPr/>
          <p:nvPr/>
        </p:nvGrpSpPr>
        <p:grpSpPr>
          <a:xfrm>
            <a:off x="1633067" y="2327565"/>
            <a:ext cx="5159768" cy="2364799"/>
            <a:chOff x="1755204" y="2814328"/>
            <a:chExt cx="7727920" cy="3238812"/>
          </a:xfrm>
        </p:grpSpPr>
        <p:pic>
          <p:nvPicPr>
            <p:cNvPr id="15" name="isoliiii.png">
              <a:extLst>
                <a:ext uri="{FF2B5EF4-FFF2-40B4-BE49-F238E27FC236}">
                  <a16:creationId xmlns:a16="http://schemas.microsoft.com/office/drawing/2014/main" id="{A619F288-A95D-47FD-83BE-46764A94E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t="20791" b="1424"/>
            <a:stretch/>
          </p:blipFill>
          <p:spPr>
            <a:xfrm>
              <a:off x="1755204" y="2814328"/>
              <a:ext cx="7727920" cy="323881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509057F1-FED6-43E8-9611-8CC8B4311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774"/>
            <a:stretch/>
          </p:blipFill>
          <p:spPr>
            <a:xfrm>
              <a:off x="1821616" y="3043105"/>
              <a:ext cx="183234" cy="2111348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2D36BDCD-6363-4F7C-A609-CEFBD9C27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5988" t="16686" b="7704"/>
            <a:stretch/>
          </p:blipFill>
          <p:spPr>
            <a:xfrm>
              <a:off x="8153575" y="3000343"/>
              <a:ext cx="885710" cy="2817628"/>
            </a:xfrm>
            <a:prstGeom prst="rect">
              <a:avLst/>
            </a:prstGeom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0" y="1914524"/>
            <a:ext cx="1120202" cy="1011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Isolines</a:t>
            </a: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7"/>
          <a:srcRect r="13963" b="10151"/>
          <a:stretch/>
        </p:blipFill>
        <p:spPr>
          <a:xfrm>
            <a:off x="4384374" y="4070309"/>
            <a:ext cx="4688021" cy="2743200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2706194" y="4898509"/>
            <a:ext cx="159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Danger</a:t>
            </a:r>
            <a:r>
              <a:rPr lang="pt-PT" dirty="0"/>
              <a:t> Zone</a:t>
            </a:r>
          </a:p>
          <a:p>
            <a:pPr algn="ctr"/>
            <a:r>
              <a:rPr lang="pt-PT" dirty="0"/>
              <a:t>Cut-</a:t>
            </a:r>
            <a:r>
              <a:rPr lang="pt-PT" dirty="0" err="1"/>
              <a:t>Off</a:t>
            </a:r>
            <a:r>
              <a:rPr lang="pt-PT" dirty="0"/>
              <a:t> Zone</a:t>
            </a:r>
          </a:p>
        </p:txBody>
      </p:sp>
      <p:sp>
        <p:nvSpPr>
          <p:cNvPr id="11" name="Striped Right Arrow 14"/>
          <p:cNvSpPr/>
          <p:nvPr/>
        </p:nvSpPr>
        <p:spPr>
          <a:xfrm rot="20830216">
            <a:off x="4143771" y="5409378"/>
            <a:ext cx="481203" cy="236051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6C3A19BE-D654-4522-ABEE-67A1007B6295}"/>
              </a:ext>
            </a:extLst>
          </p:cNvPr>
          <p:cNvSpPr/>
          <p:nvPr/>
        </p:nvSpPr>
        <p:spPr>
          <a:xfrm>
            <a:off x="4199739" y="1164072"/>
            <a:ext cx="305950" cy="44243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8933203-0AAB-48D3-9FE7-1DA1132C0F06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O-Pitblast –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3338776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–Electronic detonators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113424-B9CC-4D36-98EB-1767ECF27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5" y="876738"/>
            <a:ext cx="8875986" cy="98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57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EDE506F4-B647-483F-89DF-692D55A0C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9" y="755335"/>
            <a:ext cx="8875986" cy="98622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85" y="4415270"/>
            <a:ext cx="4292600" cy="231207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0" y="1849900"/>
            <a:ext cx="971802" cy="1120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Histogram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4101691" y="1101248"/>
            <a:ext cx="407220" cy="44243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437" y="1857230"/>
            <a:ext cx="4532437" cy="3091440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6229543" y="3771453"/>
            <a:ext cx="197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MIC </a:t>
            </a:r>
            <a:r>
              <a:rPr lang="pt-PT" dirty="0" err="1"/>
              <a:t>information</a:t>
            </a:r>
            <a:endParaRPr lang="pt-PT" dirty="0"/>
          </a:p>
        </p:txBody>
      </p:sp>
      <p:cxnSp>
        <p:nvCxnSpPr>
          <p:cNvPr id="11" name="Conexão reta unidirecional 10"/>
          <p:cNvCxnSpPr/>
          <p:nvPr/>
        </p:nvCxnSpPr>
        <p:spPr>
          <a:xfrm>
            <a:off x="2247900" y="4191718"/>
            <a:ext cx="596900" cy="0"/>
          </a:xfrm>
          <a:prstGeom prst="straightConnector1">
            <a:avLst/>
          </a:prstGeom>
          <a:ln w="38100">
            <a:solidFill>
              <a:srgbClr val="930B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unidirecional 12"/>
          <p:cNvCxnSpPr>
            <a:cxnSpLocks/>
            <a:stCxn id="10" idx="1"/>
          </p:cNvCxnSpPr>
          <p:nvPr/>
        </p:nvCxnSpPr>
        <p:spPr>
          <a:xfrm flipH="1">
            <a:off x="4305301" y="3956119"/>
            <a:ext cx="1924242" cy="361881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4"/>
          <p:cNvSpPr txBox="1"/>
          <p:nvPr/>
        </p:nvSpPr>
        <p:spPr>
          <a:xfrm>
            <a:off x="6229543" y="2728986"/>
            <a:ext cx="197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Number</a:t>
            </a:r>
            <a:r>
              <a:rPr lang="pt-PT" dirty="0"/>
              <a:t> of </a:t>
            </a:r>
            <a:r>
              <a:rPr lang="pt-PT" dirty="0" err="1"/>
              <a:t>holes</a:t>
            </a:r>
            <a:endParaRPr lang="pt-PT" dirty="0"/>
          </a:p>
        </p:txBody>
      </p:sp>
      <p:cxnSp>
        <p:nvCxnSpPr>
          <p:cNvPr id="22" name="Conexão reta unidirecional 21"/>
          <p:cNvCxnSpPr>
            <a:cxnSpLocks/>
            <a:stCxn id="21" idx="1"/>
          </p:cNvCxnSpPr>
          <p:nvPr/>
        </p:nvCxnSpPr>
        <p:spPr>
          <a:xfrm flipH="1" flipV="1">
            <a:off x="4673600" y="2755900"/>
            <a:ext cx="1555943" cy="157752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4"/>
          <p:cNvSpPr txBox="1"/>
          <p:nvPr/>
        </p:nvSpPr>
        <p:spPr>
          <a:xfrm>
            <a:off x="870143" y="5509725"/>
            <a:ext cx="197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Comulative</a:t>
            </a:r>
            <a:r>
              <a:rPr lang="pt-PT" dirty="0"/>
              <a:t> </a:t>
            </a:r>
            <a:r>
              <a:rPr lang="pt-PT" dirty="0" err="1"/>
              <a:t>info</a:t>
            </a:r>
            <a:endParaRPr lang="pt-PT" dirty="0"/>
          </a:p>
        </p:txBody>
      </p:sp>
      <p:cxnSp>
        <p:nvCxnSpPr>
          <p:cNvPr id="25" name="Conexão reta unidirecional 24"/>
          <p:cNvCxnSpPr>
            <a:cxnSpLocks/>
            <a:stCxn id="24" idx="0"/>
          </p:cNvCxnSpPr>
          <p:nvPr/>
        </p:nvCxnSpPr>
        <p:spPr>
          <a:xfrm flipV="1">
            <a:off x="1857472" y="4826000"/>
            <a:ext cx="1963171" cy="683725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xão reta unidirecional 27"/>
          <p:cNvCxnSpPr>
            <a:cxnSpLocks/>
            <a:stCxn id="24" idx="0"/>
          </p:cNvCxnSpPr>
          <p:nvPr/>
        </p:nvCxnSpPr>
        <p:spPr>
          <a:xfrm flipV="1">
            <a:off x="1857472" y="4826000"/>
            <a:ext cx="987328" cy="683725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89D7973C-072E-4408-A352-CE7CEEACE957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3554740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DE9D97A4-0C88-4A9A-865A-029C6351E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9" y="750746"/>
            <a:ext cx="8875986" cy="98622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85" y="4415270"/>
            <a:ext cx="4292600" cy="231207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317" y="1857230"/>
            <a:ext cx="4523557" cy="310210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0" y="1849900"/>
            <a:ext cx="971802" cy="1120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Histogram</a:t>
            </a:r>
            <a:endParaRPr lang="pt-PT" dirty="0"/>
          </a:p>
        </p:txBody>
      </p:sp>
      <p:sp>
        <p:nvSpPr>
          <p:cNvPr id="10" name="TextBox 4"/>
          <p:cNvSpPr txBox="1"/>
          <p:nvPr/>
        </p:nvSpPr>
        <p:spPr>
          <a:xfrm>
            <a:off x="6229543" y="2728986"/>
            <a:ext cx="197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kg’s</a:t>
            </a:r>
            <a:endParaRPr lang="pt-PT" dirty="0"/>
          </a:p>
        </p:txBody>
      </p:sp>
      <p:cxnSp>
        <p:nvCxnSpPr>
          <p:cNvPr id="11" name="Conexão reta unidirecional 10"/>
          <p:cNvCxnSpPr/>
          <p:nvPr/>
        </p:nvCxnSpPr>
        <p:spPr>
          <a:xfrm>
            <a:off x="2247900" y="4191718"/>
            <a:ext cx="596900" cy="0"/>
          </a:xfrm>
          <a:prstGeom prst="straightConnector1">
            <a:avLst/>
          </a:prstGeom>
          <a:ln w="38100">
            <a:solidFill>
              <a:srgbClr val="930B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unidirecional 12"/>
          <p:cNvCxnSpPr>
            <a:cxnSpLocks/>
            <a:stCxn id="10" idx="1"/>
          </p:cNvCxnSpPr>
          <p:nvPr/>
        </p:nvCxnSpPr>
        <p:spPr>
          <a:xfrm flipH="1" flipV="1">
            <a:off x="4673600" y="2755900"/>
            <a:ext cx="1555943" cy="157752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4"/>
          <p:cNvSpPr txBox="1"/>
          <p:nvPr/>
        </p:nvSpPr>
        <p:spPr>
          <a:xfrm>
            <a:off x="0" y="5493544"/>
            <a:ext cx="197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Charge </a:t>
            </a:r>
            <a:r>
              <a:rPr lang="pt-PT" dirty="0" err="1"/>
              <a:t>histogram</a:t>
            </a:r>
            <a:endParaRPr lang="pt-PT" dirty="0"/>
          </a:p>
        </p:txBody>
      </p:sp>
      <p:cxnSp>
        <p:nvCxnSpPr>
          <p:cNvPr id="17" name="Conexão reta unidirecional 16"/>
          <p:cNvCxnSpPr>
            <a:cxnSpLocks/>
          </p:cNvCxnSpPr>
          <p:nvPr/>
        </p:nvCxnSpPr>
        <p:spPr>
          <a:xfrm flipV="1">
            <a:off x="1559437" y="4787900"/>
            <a:ext cx="472563" cy="705644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/>
          <p:cNvSpPr txBox="1"/>
          <p:nvPr/>
        </p:nvSpPr>
        <p:spPr>
          <a:xfrm>
            <a:off x="2789464" y="5493544"/>
            <a:ext cx="1974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Time </a:t>
            </a:r>
            <a:r>
              <a:rPr lang="pt-PT" dirty="0" err="1"/>
              <a:t>interval</a:t>
            </a:r>
            <a:r>
              <a:rPr lang="pt-PT" dirty="0"/>
              <a:t>  </a:t>
            </a:r>
            <a:r>
              <a:rPr lang="pt-PT" dirty="0" err="1"/>
              <a:t>without</a:t>
            </a:r>
            <a:r>
              <a:rPr lang="pt-PT" dirty="0"/>
              <a:t> </a:t>
            </a:r>
            <a:r>
              <a:rPr lang="pt-PT" dirty="0" err="1"/>
              <a:t>blast</a:t>
            </a:r>
            <a:endParaRPr lang="pt-PT" dirty="0"/>
          </a:p>
        </p:txBody>
      </p:sp>
      <p:cxnSp>
        <p:nvCxnSpPr>
          <p:cNvPr id="19" name="Conexão reta unidirecional 18"/>
          <p:cNvCxnSpPr>
            <a:cxnSpLocks/>
          </p:cNvCxnSpPr>
          <p:nvPr/>
        </p:nvCxnSpPr>
        <p:spPr>
          <a:xfrm flipH="1" flipV="1">
            <a:off x="3576074" y="4475667"/>
            <a:ext cx="171317" cy="1017877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6964E6A4-347E-43D7-AD8A-F703925EB998}"/>
              </a:ext>
            </a:extLst>
          </p:cNvPr>
          <p:cNvSpPr/>
          <p:nvPr/>
        </p:nvSpPr>
        <p:spPr>
          <a:xfrm>
            <a:off x="4469990" y="1057570"/>
            <a:ext cx="407220" cy="44243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7DA8D6E-1037-4D09-B9E0-16825CC0268D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O-Pitblast –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1113348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EDE506F4-B647-483F-89DF-692D55A0C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99" y="755335"/>
            <a:ext cx="8875986" cy="98622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0" y="1849900"/>
            <a:ext cx="971802" cy="1120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Histogram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4101691" y="1101248"/>
            <a:ext cx="407220" cy="44243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9D7973C-072E-4408-A352-CE7CEEACE957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1147BD9-F4F6-488C-9587-F3A06D97BBA6}"/>
              </a:ext>
            </a:extLst>
          </p:cNvPr>
          <p:cNvSpPr txBox="1"/>
          <p:nvPr/>
        </p:nvSpPr>
        <p:spPr>
          <a:xfrm>
            <a:off x="1414049" y="1955002"/>
            <a:ext cx="740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Holes Blasting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same</a:t>
            </a:r>
            <a:r>
              <a:rPr lang="pt-PT" dirty="0"/>
              <a:t> time can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fixed</a:t>
            </a:r>
            <a:r>
              <a:rPr lang="pt-PT" dirty="0"/>
              <a:t> on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option</a:t>
            </a:r>
            <a:r>
              <a:rPr lang="pt-PT" dirty="0"/>
              <a:t> </a:t>
            </a:r>
            <a:r>
              <a:rPr lang="pt-PT" dirty="0" err="1"/>
              <a:t>fix</a:t>
            </a:r>
            <a:r>
              <a:rPr lang="pt-PT" dirty="0"/>
              <a:t>. </a:t>
            </a:r>
            <a:r>
              <a:rPr lang="pt-PT" dirty="0" err="1"/>
              <a:t>Just</a:t>
            </a:r>
            <a:r>
              <a:rPr lang="pt-PT" dirty="0"/>
              <a:t> </a:t>
            </a:r>
            <a:r>
              <a:rPr lang="pt-PT" dirty="0" err="1"/>
              <a:t>choose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interval</a:t>
            </a:r>
            <a:r>
              <a:rPr lang="pt-PT" dirty="0"/>
              <a:t> in ms </a:t>
            </a:r>
            <a:r>
              <a:rPr lang="pt-PT" dirty="0" err="1"/>
              <a:t>that</a:t>
            </a:r>
            <a:r>
              <a:rPr lang="pt-PT" dirty="0"/>
              <a:t> </a:t>
            </a:r>
            <a:r>
              <a:rPr lang="pt-PT" dirty="0" err="1"/>
              <a:t>you</a:t>
            </a:r>
            <a:r>
              <a:rPr lang="pt-PT" dirty="0"/>
              <a:t> to </a:t>
            </a:r>
            <a:r>
              <a:rPr lang="pt-PT" dirty="0" err="1"/>
              <a:t>work</a:t>
            </a:r>
            <a:r>
              <a:rPr lang="pt-PT" dirty="0"/>
              <a:t>.</a:t>
            </a:r>
            <a:endParaRPr lang="en-US" dirty="0"/>
          </a:p>
        </p:txBody>
      </p:sp>
      <p:pic>
        <p:nvPicPr>
          <p:cNvPr id="3" name="fix 8 ms elec">
            <a:hlinkClick r:id="" action="ppaction://media"/>
            <a:extLst>
              <a:ext uri="{FF2B5EF4-FFF2-40B4-BE49-F238E27FC236}">
                <a16:creationId xmlns:a16="http://schemas.microsoft.com/office/drawing/2014/main" id="{3B37DD29-A174-4B27-8323-79E7EDA209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5062"/>
          <a:stretch/>
        </p:blipFill>
        <p:spPr>
          <a:xfrm>
            <a:off x="2028181" y="2699295"/>
            <a:ext cx="6175426" cy="39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2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EAEC013-AB10-431B-9CD2-6EA8A4021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815" y="843731"/>
            <a:ext cx="4420369" cy="1089802"/>
          </a:xfrm>
          <a:prstGeom prst="rect">
            <a:avLst/>
          </a:prstGeom>
        </p:spPr>
      </p:pic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6964E6A4-347E-43D7-AD8A-F703925EB998}"/>
              </a:ext>
            </a:extLst>
          </p:cNvPr>
          <p:cNvSpPr/>
          <p:nvPr/>
        </p:nvSpPr>
        <p:spPr>
          <a:xfrm>
            <a:off x="5633883" y="864696"/>
            <a:ext cx="1148301" cy="875614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7DA8D6E-1037-4D09-B9E0-16825CC0268D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O-Pitblast – Electronic detonators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B593642-A956-442A-81C8-B8463CD137DC}"/>
              </a:ext>
            </a:extLst>
          </p:cNvPr>
          <p:cNvSpPr txBox="1"/>
          <p:nvPr/>
        </p:nvSpPr>
        <p:spPr>
          <a:xfrm>
            <a:off x="884903" y="1933533"/>
            <a:ext cx="740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options</a:t>
            </a:r>
            <a:r>
              <a:rPr lang="pt-PT" dirty="0"/>
              <a:t> </a:t>
            </a:r>
            <a:r>
              <a:rPr lang="pt-PT" dirty="0" err="1"/>
              <a:t>work</a:t>
            </a:r>
            <a:r>
              <a:rPr lang="pt-PT" dirty="0"/>
              <a:t> </a:t>
            </a:r>
            <a:r>
              <a:rPr lang="pt-PT" dirty="0" err="1"/>
              <a:t>like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same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we </a:t>
            </a:r>
            <a:r>
              <a:rPr lang="pt-PT" dirty="0" err="1"/>
              <a:t>saw</a:t>
            </a:r>
            <a:r>
              <a:rPr lang="pt-PT" dirty="0"/>
              <a:t> in </a:t>
            </a:r>
            <a:r>
              <a:rPr lang="pt-PT" dirty="0" err="1"/>
              <a:t>the</a:t>
            </a:r>
            <a:r>
              <a:rPr lang="pt-PT" dirty="0"/>
              <a:t> Non-</a:t>
            </a:r>
            <a:r>
              <a:rPr lang="pt-PT" dirty="0" err="1"/>
              <a:t>Electronic</a:t>
            </a:r>
            <a:r>
              <a:rPr lang="pt-PT" dirty="0"/>
              <a:t> module.</a:t>
            </a:r>
            <a:endParaRPr lang="en-US" dirty="0"/>
          </a:p>
        </p:txBody>
      </p:sp>
      <p:pic>
        <p:nvPicPr>
          <p:cNvPr id="7" name="Relief tool">
            <a:hlinkClick r:id="" action="ppaction://media"/>
            <a:extLst>
              <a:ext uri="{FF2B5EF4-FFF2-40B4-BE49-F238E27FC236}">
                <a16:creationId xmlns:a16="http://schemas.microsoft.com/office/drawing/2014/main" id="{1C89874C-23B5-44D8-805F-0A38839544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421"/>
          <a:stretch/>
        </p:blipFill>
        <p:spPr>
          <a:xfrm>
            <a:off x="1553174" y="2550684"/>
            <a:ext cx="6067148" cy="382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41" y="640789"/>
            <a:ext cx="4296230" cy="3985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5928" y="5326742"/>
            <a:ext cx="5210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err="1"/>
              <a:t>Technical</a:t>
            </a:r>
            <a:r>
              <a:rPr lang="pt-PT" b="1" dirty="0"/>
              <a:t> Support</a:t>
            </a:r>
          </a:p>
          <a:p>
            <a:pPr algn="r"/>
            <a:r>
              <a:rPr lang="pt-PT" sz="1600" dirty="0" err="1"/>
              <a:t>Phone</a:t>
            </a:r>
            <a:r>
              <a:rPr lang="pt-PT" sz="1600" dirty="0"/>
              <a:t>: +351 918 558 879</a:t>
            </a:r>
          </a:p>
          <a:p>
            <a:pPr algn="r"/>
            <a:r>
              <a:rPr lang="pt-PT" sz="1600" dirty="0"/>
              <a:t>E-mail: support@o-pitblast.com</a:t>
            </a:r>
          </a:p>
        </p:txBody>
      </p:sp>
    </p:spTree>
    <p:extLst>
      <p:ext uri="{BB962C8B-B14F-4D97-AF65-F5344CB8AC3E}">
        <p14:creationId xmlns:p14="http://schemas.microsoft.com/office/powerpoint/2010/main" val="437068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652F100-9FAD-43BD-9952-48F55CB0B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40"/>
          <a:stretch/>
        </p:blipFill>
        <p:spPr>
          <a:xfrm>
            <a:off x="1707117" y="2081048"/>
            <a:ext cx="6450707" cy="410954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–Electronic detonators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113424-B9CC-4D36-98EB-1767ECF27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55" y="876738"/>
            <a:ext cx="8875986" cy="9862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4D79A6-3D6C-4A3A-8D95-CBCE841EA5D1}"/>
              </a:ext>
            </a:extLst>
          </p:cNvPr>
          <p:cNvSpPr txBox="1"/>
          <p:nvPr/>
        </p:nvSpPr>
        <p:spPr>
          <a:xfrm>
            <a:off x="157655" y="1229710"/>
            <a:ext cx="404648" cy="63324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BB88E69-0E38-4351-9997-FEBCD97A2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500" y1="14362" x2="37500" y2="14362"/>
                        <a14:foregroundMark x1="39167" y1="19681" x2="39167" y2="19681"/>
                        <a14:foregroundMark x1="39167" y1="24468" x2="39167" y2="24468"/>
                        <a14:foregroundMark x1="54167" y1="23404" x2="54167" y2="23404"/>
                        <a14:foregroundMark x1="55000" y1="19149" x2="55000" y2="19149"/>
                        <a14:foregroundMark x1="49167" y1="16489" x2="49167" y2="16489"/>
                        <a14:backgroundMark x1="53333" y1="19149" x2="53333" y2="19149"/>
                        <a14:backgroundMark x1="54167" y1="19681" x2="54167" y2="19681"/>
                      </a14:backgroundRemoval>
                    </a14:imgEffect>
                  </a14:imgLayer>
                </a14:imgProps>
              </a:ext>
            </a:extLst>
          </a:blip>
          <a:srcRect b="52964"/>
          <a:stretch/>
        </p:blipFill>
        <p:spPr>
          <a:xfrm>
            <a:off x="187464" y="1917262"/>
            <a:ext cx="1004355" cy="74010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82ECAF-C0C9-4B01-8A35-F4A01C74659F}"/>
              </a:ext>
            </a:extLst>
          </p:cNvPr>
          <p:cNvSpPr txBox="1"/>
          <p:nvPr/>
        </p:nvSpPr>
        <p:spPr>
          <a:xfrm>
            <a:off x="72160" y="2711669"/>
            <a:ext cx="123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Direction</a:t>
            </a:r>
            <a:r>
              <a:rPr lang="pt-PT" dirty="0"/>
              <a:t> </a:t>
            </a:r>
            <a:r>
              <a:rPr lang="pt-PT" dirty="0" err="1"/>
              <a:t>Vector</a:t>
            </a:r>
            <a:endParaRPr lang="pt-PT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CD593ED-A934-4BF2-8D54-5F8FD19E4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61" y="4767099"/>
            <a:ext cx="3315514" cy="103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47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–Electronic detonators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113424-B9CC-4D36-98EB-1767ECF27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5" y="876738"/>
            <a:ext cx="8875986" cy="9862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4D79A6-3D6C-4A3A-8D95-CBCE841EA5D1}"/>
              </a:ext>
            </a:extLst>
          </p:cNvPr>
          <p:cNvSpPr txBox="1"/>
          <p:nvPr/>
        </p:nvSpPr>
        <p:spPr>
          <a:xfrm>
            <a:off x="157655" y="1229710"/>
            <a:ext cx="404648" cy="63324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BB88E69-0E38-4351-9997-FEBCD97A2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500" y1="14362" x2="37500" y2="14362"/>
                        <a14:foregroundMark x1="39167" y1="19681" x2="39167" y2="19681"/>
                        <a14:foregroundMark x1="39167" y1="24468" x2="39167" y2="24468"/>
                        <a14:foregroundMark x1="54167" y1="23404" x2="54167" y2="23404"/>
                        <a14:foregroundMark x1="55000" y1="19149" x2="55000" y2="19149"/>
                        <a14:foregroundMark x1="49167" y1="16489" x2="49167" y2="16489"/>
                        <a14:backgroundMark x1="53333" y1="19149" x2="53333" y2="19149"/>
                        <a14:backgroundMark x1="54167" y1="19681" x2="54167" y2="19681"/>
                      </a14:backgroundRemoval>
                    </a14:imgEffect>
                  </a14:imgLayer>
                </a14:imgProps>
              </a:ext>
            </a:extLst>
          </a:blip>
          <a:srcRect b="52964"/>
          <a:stretch/>
        </p:blipFill>
        <p:spPr>
          <a:xfrm>
            <a:off x="187464" y="1917262"/>
            <a:ext cx="1004355" cy="74010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82ECAF-C0C9-4B01-8A35-F4A01C74659F}"/>
              </a:ext>
            </a:extLst>
          </p:cNvPr>
          <p:cNvSpPr txBox="1"/>
          <p:nvPr/>
        </p:nvSpPr>
        <p:spPr>
          <a:xfrm>
            <a:off x="72160" y="2711669"/>
            <a:ext cx="123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Direction</a:t>
            </a:r>
            <a:r>
              <a:rPr lang="pt-PT" dirty="0"/>
              <a:t> </a:t>
            </a:r>
            <a:r>
              <a:rPr lang="pt-PT" dirty="0" err="1"/>
              <a:t>Vector</a:t>
            </a:r>
            <a:endParaRPr lang="pt-PT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E902E47A-11FE-4F5C-9593-4BAF5C202875}"/>
              </a:ext>
            </a:extLst>
          </p:cNvPr>
          <p:cNvGrpSpPr/>
          <p:nvPr/>
        </p:nvGrpSpPr>
        <p:grpSpPr>
          <a:xfrm>
            <a:off x="1191819" y="2657365"/>
            <a:ext cx="7505934" cy="2032602"/>
            <a:chOff x="1191819" y="2657365"/>
            <a:chExt cx="7505934" cy="2032602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ECD593ED-A934-4BF2-8D54-5F8FD19E4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68485" y="3406017"/>
              <a:ext cx="4125759" cy="1283950"/>
            </a:xfrm>
            <a:prstGeom prst="rect">
              <a:avLst/>
            </a:prstGeom>
          </p:spPr>
        </p:pic>
        <p:sp>
          <p:nvSpPr>
            <p:cNvPr id="13" name="Seta: Em Ângulo Reto Para Cima 12">
              <a:extLst>
                <a:ext uri="{FF2B5EF4-FFF2-40B4-BE49-F238E27FC236}">
                  <a16:creationId xmlns:a16="http://schemas.microsoft.com/office/drawing/2014/main" id="{72CA0C6B-EE3E-418E-869F-400C4DD86DB9}"/>
                </a:ext>
              </a:extLst>
            </p:cNvPr>
            <p:cNvSpPr/>
            <p:nvPr/>
          </p:nvSpPr>
          <p:spPr>
            <a:xfrm rot="16200000" flipV="1">
              <a:off x="5877939" y="2893663"/>
              <a:ext cx="571916" cy="547383"/>
            </a:xfrm>
            <a:prstGeom prst="bentUpArrow">
              <a:avLst>
                <a:gd name="adj1" fmla="val 23758"/>
                <a:gd name="adj2" fmla="val 27400"/>
                <a:gd name="adj3" fmla="val 26581"/>
              </a:avLst>
            </a:prstGeom>
            <a:solidFill>
              <a:schemeClr val="accent2"/>
            </a:solidFill>
            <a:ln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Seta: Em Ângulo Reto Para Cima 13">
              <a:extLst>
                <a:ext uri="{FF2B5EF4-FFF2-40B4-BE49-F238E27FC236}">
                  <a16:creationId xmlns:a16="http://schemas.microsoft.com/office/drawing/2014/main" id="{C951B12C-12AC-430C-9CAC-6C86474DD594}"/>
                </a:ext>
              </a:extLst>
            </p:cNvPr>
            <p:cNvSpPr/>
            <p:nvPr/>
          </p:nvSpPr>
          <p:spPr>
            <a:xfrm rot="16200000">
              <a:off x="3364537" y="2867436"/>
              <a:ext cx="594382" cy="540439"/>
            </a:xfrm>
            <a:prstGeom prst="bentUpArrow">
              <a:avLst>
                <a:gd name="adj1" fmla="val 23758"/>
                <a:gd name="adj2" fmla="val 27400"/>
                <a:gd name="adj3" fmla="val 26581"/>
              </a:avLst>
            </a:prstGeom>
            <a:solidFill>
              <a:schemeClr val="accent2"/>
            </a:solidFill>
            <a:ln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Seta: Para a Direita 14">
              <a:extLst>
                <a:ext uri="{FF2B5EF4-FFF2-40B4-BE49-F238E27FC236}">
                  <a16:creationId xmlns:a16="http://schemas.microsoft.com/office/drawing/2014/main" id="{EBCC02B4-938D-498A-BB9C-3443265159CC}"/>
                </a:ext>
              </a:extLst>
            </p:cNvPr>
            <p:cNvSpPr/>
            <p:nvPr/>
          </p:nvSpPr>
          <p:spPr>
            <a:xfrm>
              <a:off x="6653049" y="3898974"/>
              <a:ext cx="588579" cy="29803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Seta: Para a Direita 15">
              <a:extLst>
                <a:ext uri="{FF2B5EF4-FFF2-40B4-BE49-F238E27FC236}">
                  <a16:creationId xmlns:a16="http://schemas.microsoft.com/office/drawing/2014/main" id="{3D8DBDC8-FC31-4601-A36E-415D26C6CE1D}"/>
                </a:ext>
              </a:extLst>
            </p:cNvPr>
            <p:cNvSpPr/>
            <p:nvPr/>
          </p:nvSpPr>
          <p:spPr>
            <a:xfrm flipH="1">
              <a:off x="2256964" y="3898974"/>
              <a:ext cx="611521" cy="29803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930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03282E11-D145-44F2-953A-ED2160224297}"/>
                </a:ext>
              </a:extLst>
            </p:cNvPr>
            <p:cNvSpPr txBox="1"/>
            <p:nvPr/>
          </p:nvSpPr>
          <p:spPr>
            <a:xfrm>
              <a:off x="1191819" y="3863326"/>
              <a:ext cx="12349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/>
                <a:t>Angle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CA60ABA7-F6E2-4F5F-BEC1-CAF5666352A8}"/>
                </a:ext>
              </a:extLst>
            </p:cNvPr>
            <p:cNvSpPr txBox="1"/>
            <p:nvPr/>
          </p:nvSpPr>
          <p:spPr>
            <a:xfrm>
              <a:off x="1824082" y="2666217"/>
              <a:ext cx="1703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/>
                <a:t>Burden Relief Burden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8A989BAD-A554-48A8-B1C8-574276BF8D9B}"/>
                </a:ext>
              </a:extLst>
            </p:cNvPr>
            <p:cNvSpPr txBox="1"/>
            <p:nvPr/>
          </p:nvSpPr>
          <p:spPr>
            <a:xfrm>
              <a:off x="6299305" y="2657365"/>
              <a:ext cx="1703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/>
                <a:t>Burden Relief Spacing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7D62CB2F-171E-4CBD-8C17-D4C3AA2F4BE1}"/>
                </a:ext>
              </a:extLst>
            </p:cNvPr>
            <p:cNvSpPr txBox="1"/>
            <p:nvPr/>
          </p:nvSpPr>
          <p:spPr>
            <a:xfrm>
              <a:off x="6994244" y="3827678"/>
              <a:ext cx="17035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/>
                <a:t>Azimuth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5923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74FD8FC2-AB16-4542-8D91-74C76E6A2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40"/>
          <a:stretch/>
        </p:blipFill>
        <p:spPr>
          <a:xfrm>
            <a:off x="1448535" y="1790302"/>
            <a:ext cx="4460172" cy="284143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056351-BEFF-4111-96A5-08DCC44F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12"/>
          <a:stretch/>
        </p:blipFill>
        <p:spPr>
          <a:xfrm>
            <a:off x="4109545" y="3823793"/>
            <a:ext cx="4556234" cy="28973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–Electronic detonators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113424-B9CC-4D36-98EB-1767ECF27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55" y="876738"/>
            <a:ext cx="8875986" cy="9862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4D79A6-3D6C-4A3A-8D95-CBCE841EA5D1}"/>
              </a:ext>
            </a:extLst>
          </p:cNvPr>
          <p:cNvSpPr txBox="1"/>
          <p:nvPr/>
        </p:nvSpPr>
        <p:spPr>
          <a:xfrm>
            <a:off x="157655" y="1229710"/>
            <a:ext cx="404648" cy="63324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BB88E69-0E38-4351-9997-FEBCD97A2E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500" y1="14362" x2="37500" y2="14362"/>
                        <a14:foregroundMark x1="39167" y1="19681" x2="39167" y2="19681"/>
                        <a14:foregroundMark x1="39167" y1="24468" x2="39167" y2="24468"/>
                        <a14:foregroundMark x1="54167" y1="23404" x2="54167" y2="23404"/>
                        <a14:foregroundMark x1="55000" y1="19149" x2="55000" y2="19149"/>
                        <a14:foregroundMark x1="49167" y1="16489" x2="49167" y2="16489"/>
                        <a14:backgroundMark x1="53333" y1="19149" x2="53333" y2="19149"/>
                        <a14:backgroundMark x1="54167" y1="19681" x2="54167" y2="19681"/>
                      </a14:backgroundRemoval>
                    </a14:imgEffect>
                  </a14:imgLayer>
                </a14:imgProps>
              </a:ext>
            </a:extLst>
          </a:blip>
          <a:srcRect b="52964"/>
          <a:stretch/>
        </p:blipFill>
        <p:spPr>
          <a:xfrm>
            <a:off x="187464" y="1917262"/>
            <a:ext cx="1004355" cy="74010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82ECAF-C0C9-4B01-8A35-F4A01C74659F}"/>
              </a:ext>
            </a:extLst>
          </p:cNvPr>
          <p:cNvSpPr txBox="1"/>
          <p:nvPr/>
        </p:nvSpPr>
        <p:spPr>
          <a:xfrm>
            <a:off x="72160" y="2711669"/>
            <a:ext cx="123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Direction</a:t>
            </a:r>
            <a:r>
              <a:rPr lang="pt-PT" dirty="0"/>
              <a:t> </a:t>
            </a:r>
            <a:r>
              <a:rPr lang="pt-PT" dirty="0" err="1"/>
              <a:t>Vector</a:t>
            </a:r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B47CACF-831D-483C-9178-91BAD677E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496" y="5056868"/>
            <a:ext cx="3174125" cy="105142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2152D25-40B3-4BCC-8B5C-9C0FACDD99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9816" y="2129966"/>
            <a:ext cx="2292425" cy="71341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AF23DE75-43D8-489F-A7E5-1CC9DAF0B067}"/>
              </a:ext>
            </a:extLst>
          </p:cNvPr>
          <p:cNvSpPr/>
          <p:nvPr/>
        </p:nvSpPr>
        <p:spPr>
          <a:xfrm>
            <a:off x="504496" y="5390767"/>
            <a:ext cx="3174126" cy="374157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1918230-4BE5-408A-886A-2984952AE37F}"/>
              </a:ext>
            </a:extLst>
          </p:cNvPr>
          <p:cNvSpPr/>
          <p:nvPr/>
        </p:nvSpPr>
        <p:spPr>
          <a:xfrm>
            <a:off x="4595648" y="2326231"/>
            <a:ext cx="2336593" cy="320880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Seta: Curvada Para a Esquerda 14">
            <a:extLst>
              <a:ext uri="{FF2B5EF4-FFF2-40B4-BE49-F238E27FC236}">
                <a16:creationId xmlns:a16="http://schemas.microsoft.com/office/drawing/2014/main" id="{CC3C146E-6CAC-406E-B69C-36496EA14464}"/>
              </a:ext>
            </a:extLst>
          </p:cNvPr>
          <p:cNvSpPr/>
          <p:nvPr/>
        </p:nvSpPr>
        <p:spPr>
          <a:xfrm>
            <a:off x="5918605" y="3034834"/>
            <a:ext cx="1003738" cy="2010252"/>
          </a:xfrm>
          <a:prstGeom prst="curvedLeftArrow">
            <a:avLst>
              <a:gd name="adj1" fmla="val 25000"/>
              <a:gd name="adj2" fmla="val 44195"/>
              <a:gd name="adj3" fmla="val 25000"/>
            </a:avLst>
          </a:prstGeom>
          <a:solidFill>
            <a:schemeClr val="accent2"/>
          </a:solidFill>
          <a:ln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10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74FD8FC2-AB16-4542-8D91-74C76E6A2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57" t="35817" r="20793" b="21304"/>
          <a:stretch/>
        </p:blipFill>
        <p:spPr>
          <a:xfrm>
            <a:off x="1576552" y="2033158"/>
            <a:ext cx="5654565" cy="26008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–Electronic detonators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113424-B9CC-4D36-98EB-1767ECF27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55" y="876738"/>
            <a:ext cx="8875986" cy="9862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4D79A6-3D6C-4A3A-8D95-CBCE841EA5D1}"/>
              </a:ext>
            </a:extLst>
          </p:cNvPr>
          <p:cNvSpPr txBox="1"/>
          <p:nvPr/>
        </p:nvSpPr>
        <p:spPr>
          <a:xfrm>
            <a:off x="157655" y="1229710"/>
            <a:ext cx="404648" cy="63324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BB88E69-0E38-4351-9997-FEBCD97A2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500" y1="14362" x2="37500" y2="14362"/>
                        <a14:foregroundMark x1="39167" y1="19681" x2="39167" y2="19681"/>
                        <a14:foregroundMark x1="39167" y1="24468" x2="39167" y2="24468"/>
                        <a14:foregroundMark x1="54167" y1="23404" x2="54167" y2="23404"/>
                        <a14:foregroundMark x1="55000" y1="19149" x2="55000" y2="19149"/>
                        <a14:foregroundMark x1="49167" y1="16489" x2="49167" y2="16489"/>
                        <a14:backgroundMark x1="53333" y1="19149" x2="53333" y2="19149"/>
                        <a14:backgroundMark x1="54167" y1="19681" x2="54167" y2="19681"/>
                      </a14:backgroundRemoval>
                    </a14:imgEffect>
                  </a14:imgLayer>
                </a14:imgProps>
              </a:ext>
            </a:extLst>
          </a:blip>
          <a:srcRect b="52964"/>
          <a:stretch/>
        </p:blipFill>
        <p:spPr>
          <a:xfrm>
            <a:off x="187464" y="1917262"/>
            <a:ext cx="1004355" cy="74010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82ECAF-C0C9-4B01-8A35-F4A01C74659F}"/>
              </a:ext>
            </a:extLst>
          </p:cNvPr>
          <p:cNvSpPr txBox="1"/>
          <p:nvPr/>
        </p:nvSpPr>
        <p:spPr>
          <a:xfrm>
            <a:off x="72160" y="2711669"/>
            <a:ext cx="123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Direction</a:t>
            </a:r>
            <a:r>
              <a:rPr lang="pt-PT" dirty="0"/>
              <a:t> </a:t>
            </a:r>
            <a:r>
              <a:rPr lang="pt-PT" dirty="0" err="1"/>
              <a:t>Vector</a:t>
            </a:r>
            <a:endParaRPr lang="pt-PT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2152D25-40B3-4BCC-8B5C-9C0FACDD9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8169" y="2077135"/>
            <a:ext cx="2292425" cy="713410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61918230-4BE5-408A-886A-2984952AE37F}"/>
              </a:ext>
            </a:extLst>
          </p:cNvPr>
          <p:cNvSpPr/>
          <p:nvPr/>
        </p:nvSpPr>
        <p:spPr>
          <a:xfrm>
            <a:off x="5279257" y="2049080"/>
            <a:ext cx="2336593" cy="320880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1DFA220-F472-43F9-ABA1-D3321CC7C8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70" t="43922" r="21609" b="23296"/>
          <a:stretch/>
        </p:blipFill>
        <p:spPr>
          <a:xfrm>
            <a:off x="2091559" y="4128920"/>
            <a:ext cx="6073558" cy="2230051"/>
          </a:xfrm>
          <a:prstGeom prst="rect">
            <a:avLst/>
          </a:prstGeom>
        </p:spPr>
      </p:pic>
      <p:sp>
        <p:nvSpPr>
          <p:cNvPr id="15" name="Seta: Curvada Para a Esquerda 14">
            <a:extLst>
              <a:ext uri="{FF2B5EF4-FFF2-40B4-BE49-F238E27FC236}">
                <a16:creationId xmlns:a16="http://schemas.microsoft.com/office/drawing/2014/main" id="{CC3C146E-6CAC-406E-B69C-36496EA14464}"/>
              </a:ext>
            </a:extLst>
          </p:cNvPr>
          <p:cNvSpPr/>
          <p:nvPr/>
        </p:nvSpPr>
        <p:spPr>
          <a:xfrm>
            <a:off x="7240207" y="3166474"/>
            <a:ext cx="1126027" cy="2057167"/>
          </a:xfrm>
          <a:prstGeom prst="curvedLeftArrow">
            <a:avLst>
              <a:gd name="adj1" fmla="val 25000"/>
              <a:gd name="adj2" fmla="val 44195"/>
              <a:gd name="adj3" fmla="val 25000"/>
            </a:avLst>
          </a:prstGeom>
          <a:solidFill>
            <a:schemeClr val="accent2"/>
          </a:solidFill>
          <a:ln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76CA815-69E3-4441-8917-B8663E23FB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496" y="5056868"/>
            <a:ext cx="3174126" cy="1000115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AF23DE75-43D8-489F-A7E5-1CC9DAF0B067}"/>
              </a:ext>
            </a:extLst>
          </p:cNvPr>
          <p:cNvSpPr/>
          <p:nvPr/>
        </p:nvSpPr>
        <p:spPr>
          <a:xfrm>
            <a:off x="504496" y="5056868"/>
            <a:ext cx="3174126" cy="374157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2D41E70-ABCD-4673-9932-7B6DEBDD8021}"/>
              </a:ext>
            </a:extLst>
          </p:cNvPr>
          <p:cNvSpPr/>
          <p:nvPr/>
        </p:nvSpPr>
        <p:spPr>
          <a:xfrm>
            <a:off x="4014952" y="3397584"/>
            <a:ext cx="252248" cy="278524"/>
          </a:xfrm>
          <a:prstGeom prst="ellipse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481AB39-14C3-4533-A22D-48BEA32BDAD4}"/>
              </a:ext>
            </a:extLst>
          </p:cNvPr>
          <p:cNvSpPr/>
          <p:nvPr/>
        </p:nvSpPr>
        <p:spPr>
          <a:xfrm>
            <a:off x="4537179" y="3369173"/>
            <a:ext cx="252248" cy="278524"/>
          </a:xfrm>
          <a:prstGeom prst="ellipse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B9B232-FB95-4A17-AC34-72E78CEF27AE}"/>
              </a:ext>
            </a:extLst>
          </p:cNvPr>
          <p:cNvSpPr/>
          <p:nvPr/>
        </p:nvSpPr>
        <p:spPr>
          <a:xfrm>
            <a:off x="4663303" y="5115234"/>
            <a:ext cx="252248" cy="278524"/>
          </a:xfrm>
          <a:prstGeom prst="ellipse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F6B198-E791-40C4-8B42-32AB66DF8DDD}"/>
              </a:ext>
            </a:extLst>
          </p:cNvPr>
          <p:cNvSpPr/>
          <p:nvPr/>
        </p:nvSpPr>
        <p:spPr>
          <a:xfrm>
            <a:off x="5265685" y="5115234"/>
            <a:ext cx="252248" cy="278524"/>
          </a:xfrm>
          <a:prstGeom prst="ellipse">
            <a:avLst/>
          </a:prstGeom>
          <a:noFill/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1319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–Electronic detonators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113424-B9CC-4D36-98EB-1767ECF27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55" y="876738"/>
            <a:ext cx="8875986" cy="9862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4D79A6-3D6C-4A3A-8D95-CBCE841EA5D1}"/>
              </a:ext>
            </a:extLst>
          </p:cNvPr>
          <p:cNvSpPr txBox="1"/>
          <p:nvPr/>
        </p:nvSpPr>
        <p:spPr>
          <a:xfrm>
            <a:off x="157655" y="1229710"/>
            <a:ext cx="404648" cy="63324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BB88E69-0E38-4351-9997-FEBCD97A2E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500" y1="14362" x2="37500" y2="14362"/>
                        <a14:foregroundMark x1="39167" y1="19681" x2="39167" y2="19681"/>
                        <a14:foregroundMark x1="39167" y1="24468" x2="39167" y2="24468"/>
                        <a14:foregroundMark x1="54167" y1="23404" x2="54167" y2="23404"/>
                        <a14:foregroundMark x1="55000" y1="19149" x2="55000" y2="19149"/>
                        <a14:foregroundMark x1="49167" y1="16489" x2="49167" y2="16489"/>
                        <a14:backgroundMark x1="53333" y1="19149" x2="53333" y2="19149"/>
                        <a14:backgroundMark x1="54167" y1="19681" x2="54167" y2="19681"/>
                      </a14:backgroundRemoval>
                    </a14:imgEffect>
                  </a14:imgLayer>
                </a14:imgProps>
              </a:ext>
            </a:extLst>
          </a:blip>
          <a:srcRect b="52964"/>
          <a:stretch/>
        </p:blipFill>
        <p:spPr>
          <a:xfrm>
            <a:off x="187464" y="1917262"/>
            <a:ext cx="1004355" cy="74010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82ECAF-C0C9-4B01-8A35-F4A01C74659F}"/>
              </a:ext>
            </a:extLst>
          </p:cNvPr>
          <p:cNvSpPr txBox="1"/>
          <p:nvPr/>
        </p:nvSpPr>
        <p:spPr>
          <a:xfrm>
            <a:off x="72160" y="2711669"/>
            <a:ext cx="123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Direction</a:t>
            </a:r>
            <a:r>
              <a:rPr lang="pt-PT" dirty="0"/>
              <a:t> </a:t>
            </a:r>
            <a:r>
              <a:rPr lang="pt-PT" dirty="0" err="1"/>
              <a:t>Vector</a:t>
            </a:r>
            <a:endParaRPr lang="pt-PT" dirty="0"/>
          </a:p>
        </p:txBody>
      </p:sp>
      <p:pic>
        <p:nvPicPr>
          <p:cNvPr id="5" name="Direction vetor">
            <a:hlinkClick r:id="" action="ppaction://media"/>
            <a:extLst>
              <a:ext uri="{FF2B5EF4-FFF2-40B4-BE49-F238E27FC236}">
                <a16:creationId xmlns:a16="http://schemas.microsoft.com/office/drawing/2014/main" id="{00E9D91B-92CD-42BA-B463-6E57385528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4191"/>
          <a:stretch/>
        </p:blipFill>
        <p:spPr>
          <a:xfrm>
            <a:off x="1702907" y="2122894"/>
            <a:ext cx="6830719" cy="43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–Electronic detonators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113424-B9CC-4D36-98EB-1767ECF27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5" y="876738"/>
            <a:ext cx="8875986" cy="9862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4D79A6-3D6C-4A3A-8D95-CBCE841EA5D1}"/>
              </a:ext>
            </a:extLst>
          </p:cNvPr>
          <p:cNvSpPr txBox="1"/>
          <p:nvPr/>
        </p:nvSpPr>
        <p:spPr>
          <a:xfrm>
            <a:off x="483475" y="1216572"/>
            <a:ext cx="404648" cy="63324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DB4C3EF-8657-47DA-971B-1063F2E62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49020"/>
          <a:stretch/>
        </p:blipFill>
        <p:spPr>
          <a:xfrm>
            <a:off x="252411" y="1956372"/>
            <a:ext cx="1028004" cy="94448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FCDCBDC-C590-40FB-A077-E8DE4C678B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81"/>
          <a:stretch/>
        </p:blipFill>
        <p:spPr>
          <a:xfrm>
            <a:off x="2017986" y="2202301"/>
            <a:ext cx="6276988" cy="400969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7216821-8FC3-476D-AD06-D71B8D3A7B82}"/>
              </a:ext>
            </a:extLst>
          </p:cNvPr>
          <p:cNvSpPr txBox="1"/>
          <p:nvPr/>
        </p:nvSpPr>
        <p:spPr>
          <a:xfrm>
            <a:off x="148930" y="2809602"/>
            <a:ext cx="123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Center</a:t>
            </a:r>
            <a:r>
              <a:rPr lang="pt-PT" dirty="0"/>
              <a:t> </a:t>
            </a:r>
            <a:r>
              <a:rPr lang="pt-PT" dirty="0" err="1"/>
              <a:t>Lift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04736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–Electronic detonators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113424-B9CC-4D36-98EB-1767ECF27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55" y="876738"/>
            <a:ext cx="8875986" cy="9862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4D79A6-3D6C-4A3A-8D95-CBCE841EA5D1}"/>
              </a:ext>
            </a:extLst>
          </p:cNvPr>
          <p:cNvSpPr txBox="1"/>
          <p:nvPr/>
        </p:nvSpPr>
        <p:spPr>
          <a:xfrm>
            <a:off x="483475" y="1216572"/>
            <a:ext cx="404648" cy="63324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DB4C3EF-8657-47DA-971B-1063F2E622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49020"/>
          <a:stretch/>
        </p:blipFill>
        <p:spPr>
          <a:xfrm>
            <a:off x="252411" y="1956372"/>
            <a:ext cx="1028004" cy="94448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7216821-8FC3-476D-AD06-D71B8D3A7B82}"/>
              </a:ext>
            </a:extLst>
          </p:cNvPr>
          <p:cNvSpPr txBox="1"/>
          <p:nvPr/>
        </p:nvSpPr>
        <p:spPr>
          <a:xfrm>
            <a:off x="148930" y="2809602"/>
            <a:ext cx="123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Center</a:t>
            </a:r>
            <a:r>
              <a:rPr lang="pt-PT" dirty="0"/>
              <a:t> </a:t>
            </a:r>
            <a:r>
              <a:rPr lang="pt-PT" dirty="0" err="1"/>
              <a:t>Lift</a:t>
            </a:r>
            <a:endParaRPr lang="pt-PT" dirty="0"/>
          </a:p>
        </p:txBody>
      </p:sp>
      <p:pic>
        <p:nvPicPr>
          <p:cNvPr id="9" name="center lift">
            <a:hlinkClick r:id="" action="ppaction://media"/>
            <a:extLst>
              <a:ext uri="{FF2B5EF4-FFF2-40B4-BE49-F238E27FC236}">
                <a16:creationId xmlns:a16="http://schemas.microsoft.com/office/drawing/2014/main" id="{551421CE-970C-4DED-99D4-D3FA9D5B7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4657"/>
          <a:stretch/>
        </p:blipFill>
        <p:spPr>
          <a:xfrm>
            <a:off x="1711535" y="2139252"/>
            <a:ext cx="6757297" cy="429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1995</TotalTime>
  <Words>239</Words>
  <Application>Microsoft Office PowerPoint</Application>
  <PresentationFormat>Apresentação no Ecrã (4:3)</PresentationFormat>
  <Paragraphs>73</Paragraphs>
  <Slides>24</Slides>
  <Notes>0</Notes>
  <HiddenSlides>0</HiddenSlides>
  <MMClips>8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134</cp:revision>
  <dcterms:created xsi:type="dcterms:W3CDTF">2016-12-29T16:55:20Z</dcterms:created>
  <dcterms:modified xsi:type="dcterms:W3CDTF">2018-08-02T14:59:23Z</dcterms:modified>
</cp:coreProperties>
</file>