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0" r:id="rId1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  <a:srgbClr val="FEF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055B2-1A64-4B0E-AB50-557C06202CB0}" v="445" dt="2018-08-02T14:59:16.506"/>
    <p1510:client id="{9DCFBA19-807A-4D82-89E3-27100FB9ECE4}" v="2022" dt="2018-08-02T16:35:03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2" autoAdjust="0"/>
    <p:restoredTop sz="94627" autoAdjust="0"/>
  </p:normalViewPr>
  <p:slideViewPr>
    <p:cSldViewPr snapToGrid="0">
      <p:cViewPr varScale="1">
        <p:scale>
          <a:sx n="65" d="100"/>
          <a:sy n="65" d="100"/>
        </p:scale>
        <p:origin x="135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quel Sobral" userId="5a367701964fb6c7" providerId="LiveId" clId="{50481292-C786-4031-A634-2B9C54378709}"/>
  </pc:docChgLst>
  <pc:docChgLst>
    <pc:chgData name="Raquel Sobral" userId="5a367701964fb6c7" providerId="LiveId" clId="{47525F20-6ED3-4438-814A-DD78B4169562}"/>
  </pc:docChgLst>
  <pc:docChgLst>
    <pc:chgData name="Raquel Sobral" userId="5a367701964fb6c7" providerId="LiveId" clId="{9DCFBA19-807A-4D82-89E3-27100FB9ECE4}"/>
    <pc:docChg chg="undo custSel addSld delSld modSld sldOrd">
      <pc:chgData name="Raquel Sobral" userId="5a367701964fb6c7" providerId="LiveId" clId="{9DCFBA19-807A-4D82-89E3-27100FB9ECE4}" dt="2018-08-02T16:35:03.306" v="2016" actId="313"/>
      <pc:docMkLst>
        <pc:docMk/>
      </pc:docMkLst>
      <pc:sldChg chg="modSp">
        <pc:chgData name="Raquel Sobral" userId="5a367701964fb6c7" providerId="LiveId" clId="{9DCFBA19-807A-4D82-89E3-27100FB9ECE4}" dt="2018-08-02T16:25:25.650" v="1708" actId="20577"/>
        <pc:sldMkLst>
          <pc:docMk/>
          <pc:sldMk cId="3701927839" sldId="256"/>
        </pc:sldMkLst>
        <pc:spChg chg="mod">
          <ac:chgData name="Raquel Sobral" userId="5a367701964fb6c7" providerId="LiveId" clId="{9DCFBA19-807A-4D82-89E3-27100FB9ECE4}" dt="2018-08-02T16:25:25.650" v="1708" actId="20577"/>
          <ac:spMkLst>
            <pc:docMk/>
            <pc:sldMk cId="3701927839" sldId="256"/>
            <ac:spMk id="3" creationId="{00000000-0000-0000-0000-000000000000}"/>
          </ac:spMkLst>
        </pc:spChg>
      </pc:sldChg>
      <pc:sldChg chg="addSp delSp modSp">
        <pc:chgData name="Raquel Sobral" userId="5a367701964fb6c7" providerId="LiveId" clId="{9DCFBA19-807A-4D82-89E3-27100FB9ECE4}" dt="2018-08-02T16:27:17.410" v="1717" actId="20577"/>
        <pc:sldMkLst>
          <pc:docMk/>
          <pc:sldMk cId="892357120" sldId="257"/>
        </pc:sldMkLst>
        <pc:spChg chg="add mod">
          <ac:chgData name="Raquel Sobral" userId="5a367701964fb6c7" providerId="LiveId" clId="{9DCFBA19-807A-4D82-89E3-27100FB9ECE4}" dt="2018-08-02T15:20:15.879" v="60" actId="1076"/>
          <ac:spMkLst>
            <pc:docMk/>
            <pc:sldMk cId="892357120" sldId="257"/>
            <ac:spMk id="4" creationId="{5515F515-D9FC-4ACD-A5D4-8742F227CA2E}"/>
          </ac:spMkLst>
        </pc:spChg>
        <pc:spChg chg="add mod">
          <ac:chgData name="Raquel Sobral" userId="5a367701964fb6c7" providerId="LiveId" clId="{9DCFBA19-807A-4D82-89E3-27100FB9ECE4}" dt="2018-08-02T16:27:17.410" v="1717" actId="20577"/>
          <ac:spMkLst>
            <pc:docMk/>
            <pc:sldMk cId="892357120" sldId="257"/>
            <ac:spMk id="5" creationId="{886565AF-CB11-4B4C-92B4-1BDEDF3B4AC1}"/>
          </ac:spMkLst>
        </pc:spChg>
        <pc:spChg chg="mod">
          <ac:chgData name="Raquel Sobral" userId="5a367701964fb6c7" providerId="LiveId" clId="{9DCFBA19-807A-4D82-89E3-27100FB9ECE4}" dt="2018-08-02T15:18:51.734" v="43" actId="404"/>
          <ac:spMkLst>
            <pc:docMk/>
            <pc:sldMk cId="892357120" sldId="257"/>
            <ac:spMk id="7" creationId="{55A24BDA-0F65-4EAF-8EC0-03A5A0F43615}"/>
          </ac:spMkLst>
        </pc:spChg>
        <pc:picChg chg="del">
          <ac:chgData name="Raquel Sobral" userId="5a367701964fb6c7" providerId="LiveId" clId="{9DCFBA19-807A-4D82-89E3-27100FB9ECE4}" dt="2018-08-02T15:19:09.625" v="44" actId="478"/>
          <ac:picMkLst>
            <pc:docMk/>
            <pc:sldMk cId="892357120" sldId="257"/>
            <ac:picMk id="2" creationId="{4D113424-B9CC-4D36-98EB-1767ECF271BC}"/>
          </ac:picMkLst>
        </pc:picChg>
        <pc:picChg chg="add mod modCrop">
          <ac:chgData name="Raquel Sobral" userId="5a367701964fb6c7" providerId="LiveId" clId="{9DCFBA19-807A-4D82-89E3-27100FB9ECE4}" dt="2018-08-02T15:19:53.663" v="54" actId="1076"/>
          <ac:picMkLst>
            <pc:docMk/>
            <pc:sldMk cId="892357120" sldId="257"/>
            <ac:picMk id="3" creationId="{C42A56D8-7B9B-4DA9-B9DB-8DEC4C6D6DF4}"/>
          </ac:picMkLst>
        </pc:picChg>
      </pc:sldChg>
      <pc:sldChg chg="addSp delSp modSp add modAnim">
        <pc:chgData name="Raquel Sobral" userId="5a367701964fb6c7" providerId="LiveId" clId="{9DCFBA19-807A-4D82-89E3-27100FB9ECE4}" dt="2018-08-02T16:27:09.606" v="1713" actId="20577"/>
        <pc:sldMkLst>
          <pc:docMk/>
          <pc:sldMk cId="537133735" sldId="261"/>
        </pc:sldMkLst>
        <pc:spChg chg="mod">
          <ac:chgData name="Raquel Sobral" userId="5a367701964fb6c7" providerId="LiveId" clId="{9DCFBA19-807A-4D82-89E3-27100FB9ECE4}" dt="2018-08-02T15:26:13.946" v="513" actId="14100"/>
          <ac:spMkLst>
            <pc:docMk/>
            <pc:sldMk cId="537133735" sldId="261"/>
            <ac:spMk id="4" creationId="{5515F515-D9FC-4ACD-A5D4-8742F227CA2E}"/>
          </ac:spMkLst>
        </pc:spChg>
        <pc:spChg chg="del">
          <ac:chgData name="Raquel Sobral" userId="5a367701964fb6c7" providerId="LiveId" clId="{9DCFBA19-807A-4D82-89E3-27100FB9ECE4}" dt="2018-08-02T15:21:39.571" v="329" actId="478"/>
          <ac:spMkLst>
            <pc:docMk/>
            <pc:sldMk cId="537133735" sldId="261"/>
            <ac:spMk id="5" creationId="{886565AF-CB11-4B4C-92B4-1BDEDF3B4AC1}"/>
          </ac:spMkLst>
        </pc:spChg>
        <pc:spChg chg="add mod">
          <ac:chgData name="Raquel Sobral" userId="5a367701964fb6c7" providerId="LiveId" clId="{9DCFBA19-807A-4D82-89E3-27100FB9ECE4}" dt="2018-08-02T16:27:09.606" v="1713" actId="20577"/>
          <ac:spMkLst>
            <pc:docMk/>
            <pc:sldMk cId="537133735" sldId="261"/>
            <ac:spMk id="6" creationId="{77FB2E9C-0908-471A-B26D-347621F7ED78}"/>
          </ac:spMkLst>
        </pc:spChg>
        <pc:spChg chg="add del mod">
          <ac:chgData name="Raquel Sobral" userId="5a367701964fb6c7" providerId="LiveId" clId="{9DCFBA19-807A-4D82-89E3-27100FB9ECE4}" dt="2018-08-02T15:23:33.213" v="500" actId="478"/>
          <ac:spMkLst>
            <pc:docMk/>
            <pc:sldMk cId="537133735" sldId="261"/>
            <ac:spMk id="8" creationId="{E266417C-4D97-4B90-9471-AF7A22E91D4F}"/>
          </ac:spMkLst>
        </pc:spChg>
        <pc:picChg chg="add mod modCrop">
          <ac:chgData name="Raquel Sobral" userId="5a367701964fb6c7" providerId="LiveId" clId="{9DCFBA19-807A-4D82-89E3-27100FB9ECE4}" dt="2018-08-02T15:26:15.864" v="514" actId="1076"/>
          <ac:picMkLst>
            <pc:docMk/>
            <pc:sldMk cId="537133735" sldId="261"/>
            <ac:picMk id="2" creationId="{E0766A79-50EF-43EE-823A-976846595389}"/>
          </ac:picMkLst>
        </pc:picChg>
        <pc:picChg chg="mod">
          <ac:chgData name="Raquel Sobral" userId="5a367701964fb6c7" providerId="LiveId" clId="{9DCFBA19-807A-4D82-89E3-27100FB9ECE4}" dt="2018-08-02T15:26:10.465" v="511" actId="1076"/>
          <ac:picMkLst>
            <pc:docMk/>
            <pc:sldMk cId="537133735" sldId="261"/>
            <ac:picMk id="3" creationId="{C42A56D8-7B9B-4DA9-B9DB-8DEC4C6D6DF4}"/>
          </ac:picMkLst>
        </pc:picChg>
      </pc:sldChg>
      <pc:sldChg chg="del">
        <pc:chgData name="Raquel Sobral" userId="5a367701964fb6c7" providerId="LiveId" clId="{9DCFBA19-807A-4D82-89E3-27100FB9ECE4}" dt="2018-08-02T15:18:29.778" v="0" actId="2696"/>
        <pc:sldMkLst>
          <pc:docMk/>
          <pc:sldMk cId="3426347432" sldId="261"/>
        </pc:sldMkLst>
      </pc:sldChg>
      <pc:sldChg chg="del">
        <pc:chgData name="Raquel Sobral" userId="5a367701964fb6c7" providerId="LiveId" clId="{9DCFBA19-807A-4D82-89E3-27100FB9ECE4}" dt="2018-08-02T15:18:31.181" v="5" actId="2696"/>
        <pc:sldMkLst>
          <pc:docMk/>
          <pc:sldMk cId="504736012" sldId="262"/>
        </pc:sldMkLst>
      </pc:sldChg>
      <pc:sldChg chg="addSp delSp modSp add delAnim modAnim">
        <pc:chgData name="Raquel Sobral" userId="5a367701964fb6c7" providerId="LiveId" clId="{9DCFBA19-807A-4D82-89E3-27100FB9ECE4}" dt="2018-08-02T15:47:03.927" v="853"/>
        <pc:sldMkLst>
          <pc:docMk/>
          <pc:sldMk cId="1608504326" sldId="262"/>
        </pc:sldMkLst>
        <pc:spChg chg="mod">
          <ac:chgData name="Raquel Sobral" userId="5a367701964fb6c7" providerId="LiveId" clId="{9DCFBA19-807A-4D82-89E3-27100FB9ECE4}" dt="2018-08-02T15:28:20.169" v="612" actId="14100"/>
          <ac:spMkLst>
            <pc:docMk/>
            <pc:sldMk cId="1608504326" sldId="262"/>
            <ac:spMk id="4" creationId="{5515F515-D9FC-4ACD-A5D4-8742F227CA2E}"/>
          </ac:spMkLst>
        </pc:spChg>
        <pc:spChg chg="del">
          <ac:chgData name="Raquel Sobral" userId="5a367701964fb6c7" providerId="LiveId" clId="{9DCFBA19-807A-4D82-89E3-27100FB9ECE4}" dt="2018-08-02T15:36:56.672" v="810" actId="478"/>
          <ac:spMkLst>
            <pc:docMk/>
            <pc:sldMk cId="1608504326" sldId="262"/>
            <ac:spMk id="6" creationId="{77FB2E9C-0908-471A-B26D-347621F7ED78}"/>
          </ac:spMkLst>
        </pc:spChg>
        <pc:spChg chg="add mod">
          <ac:chgData name="Raquel Sobral" userId="5a367701964fb6c7" providerId="LiveId" clId="{9DCFBA19-807A-4D82-89E3-27100FB9ECE4}" dt="2018-08-02T15:44:10.925" v="838" actId="1076"/>
          <ac:spMkLst>
            <pc:docMk/>
            <pc:sldMk cId="1608504326" sldId="262"/>
            <ac:spMk id="9" creationId="{E5E674B8-D7B8-4370-891E-CC821831D853}"/>
          </ac:spMkLst>
        </pc:spChg>
        <pc:picChg chg="del">
          <ac:chgData name="Raquel Sobral" userId="5a367701964fb6c7" providerId="LiveId" clId="{9DCFBA19-807A-4D82-89E3-27100FB9ECE4}" dt="2018-08-02T15:26:28.216" v="518" actId="478"/>
          <ac:picMkLst>
            <pc:docMk/>
            <pc:sldMk cId="1608504326" sldId="262"/>
            <ac:picMk id="2" creationId="{E0766A79-50EF-43EE-823A-976846595389}"/>
          </ac:picMkLst>
        </pc:picChg>
        <pc:picChg chg="add del mod">
          <ac:chgData name="Raquel Sobral" userId="5a367701964fb6c7" providerId="LiveId" clId="{9DCFBA19-807A-4D82-89E3-27100FB9ECE4}" dt="2018-08-02T15:38:00.202" v="822" actId="478"/>
          <ac:picMkLst>
            <pc:docMk/>
            <pc:sldMk cId="1608504326" sldId="262"/>
            <ac:picMk id="5" creationId="{4701C2D9-A1B5-45DE-B345-8D2622F26A70}"/>
          </ac:picMkLst>
        </pc:picChg>
        <pc:picChg chg="add del mod">
          <ac:chgData name="Raquel Sobral" userId="5a367701964fb6c7" providerId="LiveId" clId="{9DCFBA19-807A-4D82-89E3-27100FB9ECE4}" dt="2018-08-02T15:37:21.440" v="821" actId="478"/>
          <ac:picMkLst>
            <pc:docMk/>
            <pc:sldMk cId="1608504326" sldId="262"/>
            <ac:picMk id="8" creationId="{9EB3AD36-7355-4EDF-BAD3-3FC8986612EB}"/>
          </ac:picMkLst>
        </pc:picChg>
        <pc:picChg chg="add mod modCrop">
          <ac:chgData name="Raquel Sobral" userId="5a367701964fb6c7" providerId="LiveId" clId="{9DCFBA19-807A-4D82-89E3-27100FB9ECE4}" dt="2018-08-02T15:46:59.934" v="851" actId="1076"/>
          <ac:picMkLst>
            <pc:docMk/>
            <pc:sldMk cId="1608504326" sldId="262"/>
            <ac:picMk id="10" creationId="{B5CB4A91-0C31-438E-9687-DC8267D709C2}"/>
          </ac:picMkLst>
        </pc:picChg>
      </pc:sldChg>
      <pc:sldChg chg="del">
        <pc:chgData name="Raquel Sobral" userId="5a367701964fb6c7" providerId="LiveId" clId="{9DCFBA19-807A-4D82-89E3-27100FB9ECE4}" dt="2018-08-02T15:18:31.849" v="8" actId="2696"/>
        <pc:sldMkLst>
          <pc:docMk/>
          <pc:sldMk cId="1146195091" sldId="263"/>
        </pc:sldMkLst>
      </pc:sldChg>
      <pc:sldChg chg="modSp add ord">
        <pc:chgData name="Raquel Sobral" userId="5a367701964fb6c7" providerId="LiveId" clId="{9DCFBA19-807A-4D82-89E3-27100FB9ECE4}" dt="2018-08-02T15:36:53.345" v="809" actId="20577"/>
        <pc:sldMkLst>
          <pc:docMk/>
          <pc:sldMk cId="1207036251" sldId="263"/>
        </pc:sldMkLst>
        <pc:spChg chg="mod">
          <ac:chgData name="Raquel Sobral" userId="5a367701964fb6c7" providerId="LiveId" clId="{9DCFBA19-807A-4D82-89E3-27100FB9ECE4}" dt="2018-08-02T15:28:34.094" v="617" actId="1076"/>
          <ac:spMkLst>
            <pc:docMk/>
            <pc:sldMk cId="1207036251" sldId="263"/>
            <ac:spMk id="4" creationId="{5515F515-D9FC-4ACD-A5D4-8742F227CA2E}"/>
          </ac:spMkLst>
        </pc:spChg>
        <pc:spChg chg="mod">
          <ac:chgData name="Raquel Sobral" userId="5a367701964fb6c7" providerId="LiveId" clId="{9DCFBA19-807A-4D82-89E3-27100FB9ECE4}" dt="2018-08-02T15:36:53.345" v="809" actId="20577"/>
          <ac:spMkLst>
            <pc:docMk/>
            <pc:sldMk cId="1207036251" sldId="263"/>
            <ac:spMk id="5" creationId="{886565AF-CB11-4B4C-92B4-1BDEDF3B4AC1}"/>
          </ac:spMkLst>
        </pc:spChg>
      </pc:sldChg>
      <pc:sldChg chg="addSp delSp modSp add delAnim modAnim">
        <pc:chgData name="Raquel Sobral" userId="5a367701964fb6c7" providerId="LiveId" clId="{9DCFBA19-807A-4D82-89E3-27100FB9ECE4}" dt="2018-08-02T16:29:39.582" v="1781" actId="20577"/>
        <pc:sldMkLst>
          <pc:docMk/>
          <pc:sldMk cId="2440325154" sldId="264"/>
        </pc:sldMkLst>
        <pc:spChg chg="mod">
          <ac:chgData name="Raquel Sobral" userId="5a367701964fb6c7" providerId="LiveId" clId="{9DCFBA19-807A-4D82-89E3-27100FB9ECE4}" dt="2018-08-02T16:29:39.582" v="1781" actId="20577"/>
          <ac:spMkLst>
            <pc:docMk/>
            <pc:sldMk cId="2440325154" sldId="264"/>
            <ac:spMk id="9" creationId="{E5E674B8-D7B8-4370-891E-CC821831D853}"/>
          </ac:spMkLst>
        </pc:spChg>
        <pc:picChg chg="add mod modCrop">
          <ac:chgData name="Raquel Sobral" userId="5a367701964fb6c7" providerId="LiveId" clId="{9DCFBA19-807A-4D82-89E3-27100FB9ECE4}" dt="2018-08-02T15:48:45.719" v="878" actId="1076"/>
          <ac:picMkLst>
            <pc:docMk/>
            <pc:sldMk cId="2440325154" sldId="264"/>
            <ac:picMk id="2" creationId="{0DA95C59-D71D-4484-BAA5-A001BCB57E47}"/>
          </ac:picMkLst>
        </pc:picChg>
        <pc:picChg chg="del">
          <ac:chgData name="Raquel Sobral" userId="5a367701964fb6c7" providerId="LiveId" clId="{9DCFBA19-807A-4D82-89E3-27100FB9ECE4}" dt="2018-08-02T15:47:08.109" v="855" actId="478"/>
          <ac:picMkLst>
            <pc:docMk/>
            <pc:sldMk cId="2440325154" sldId="264"/>
            <ac:picMk id="10" creationId="{B5CB4A91-0C31-438E-9687-DC8267D709C2}"/>
          </ac:picMkLst>
        </pc:picChg>
      </pc:sldChg>
      <pc:sldChg chg="del">
        <pc:chgData name="Raquel Sobral" userId="5a367701964fb6c7" providerId="LiveId" clId="{9DCFBA19-807A-4D82-89E3-27100FB9ECE4}" dt="2018-08-02T15:18:34.182" v="12" actId="2696"/>
        <pc:sldMkLst>
          <pc:docMk/>
          <pc:sldMk cId="1584033372" sldId="265"/>
        </pc:sldMkLst>
      </pc:sldChg>
      <pc:sldChg chg="modSp add ord">
        <pc:chgData name="Raquel Sobral" userId="5a367701964fb6c7" providerId="LiveId" clId="{9DCFBA19-807A-4D82-89E3-27100FB9ECE4}" dt="2018-08-02T16:30:50.327" v="1821" actId="20577"/>
        <pc:sldMkLst>
          <pc:docMk/>
          <pc:sldMk cId="2919641653" sldId="265"/>
        </pc:sldMkLst>
        <pc:spChg chg="mod">
          <ac:chgData name="Raquel Sobral" userId="5a367701964fb6c7" providerId="LiveId" clId="{9DCFBA19-807A-4D82-89E3-27100FB9ECE4}" dt="2018-08-02T16:10:20.248" v="881" actId="1076"/>
          <ac:spMkLst>
            <pc:docMk/>
            <pc:sldMk cId="2919641653" sldId="265"/>
            <ac:spMk id="4" creationId="{5515F515-D9FC-4ACD-A5D4-8742F227CA2E}"/>
          </ac:spMkLst>
        </pc:spChg>
        <pc:spChg chg="mod">
          <ac:chgData name="Raquel Sobral" userId="5a367701964fb6c7" providerId="LiveId" clId="{9DCFBA19-807A-4D82-89E3-27100FB9ECE4}" dt="2018-08-02T16:30:50.327" v="1821" actId="20577"/>
          <ac:spMkLst>
            <pc:docMk/>
            <pc:sldMk cId="2919641653" sldId="265"/>
            <ac:spMk id="5" creationId="{886565AF-CB11-4B4C-92B4-1BDEDF3B4AC1}"/>
          </ac:spMkLst>
        </pc:spChg>
      </pc:sldChg>
      <pc:sldChg chg="del">
        <pc:chgData name="Raquel Sobral" userId="5a367701964fb6c7" providerId="LiveId" clId="{9DCFBA19-807A-4D82-89E3-27100FB9ECE4}" dt="2018-08-02T15:18:34.281" v="14" actId="2696"/>
        <pc:sldMkLst>
          <pc:docMk/>
          <pc:sldMk cId="420489994" sldId="266"/>
        </pc:sldMkLst>
      </pc:sldChg>
      <pc:sldChg chg="addSp delSp modSp add ord delAnim">
        <pc:chgData name="Raquel Sobral" userId="5a367701964fb6c7" providerId="LiveId" clId="{9DCFBA19-807A-4D82-89E3-27100FB9ECE4}" dt="2018-08-02T16:33:48.406" v="1978" actId="20577"/>
        <pc:sldMkLst>
          <pc:docMk/>
          <pc:sldMk cId="3507251788" sldId="266"/>
        </pc:sldMkLst>
        <pc:spChg chg="mod">
          <ac:chgData name="Raquel Sobral" userId="5a367701964fb6c7" providerId="LiveId" clId="{9DCFBA19-807A-4D82-89E3-27100FB9ECE4}" dt="2018-08-02T16:11:20.216" v="1076" actId="1076"/>
          <ac:spMkLst>
            <pc:docMk/>
            <pc:sldMk cId="3507251788" sldId="266"/>
            <ac:spMk id="4" creationId="{5515F515-D9FC-4ACD-A5D4-8742F227CA2E}"/>
          </ac:spMkLst>
        </pc:spChg>
        <pc:spChg chg="add mod">
          <ac:chgData name="Raquel Sobral" userId="5a367701964fb6c7" providerId="LiveId" clId="{9DCFBA19-807A-4D82-89E3-27100FB9ECE4}" dt="2018-08-02T16:33:27.126" v="1917" actId="20577"/>
          <ac:spMkLst>
            <pc:docMk/>
            <pc:sldMk cId="3507251788" sldId="266"/>
            <ac:spMk id="8" creationId="{EC30ABEB-1B0C-448C-9AED-77F57B1ECCBE}"/>
          </ac:spMkLst>
        </pc:spChg>
        <pc:spChg chg="mod">
          <ac:chgData name="Raquel Sobral" userId="5a367701964fb6c7" providerId="LiveId" clId="{9DCFBA19-807A-4D82-89E3-27100FB9ECE4}" dt="2018-08-02T16:32:12.121" v="1882" actId="20577"/>
          <ac:spMkLst>
            <pc:docMk/>
            <pc:sldMk cId="3507251788" sldId="266"/>
            <ac:spMk id="9" creationId="{E5E674B8-D7B8-4370-891E-CC821831D853}"/>
          </ac:spMkLst>
        </pc:spChg>
        <pc:spChg chg="add mod">
          <ac:chgData name="Raquel Sobral" userId="5a367701964fb6c7" providerId="LiveId" clId="{9DCFBA19-807A-4D82-89E3-27100FB9ECE4}" dt="2018-08-02T16:33:48.406" v="1978" actId="20577"/>
          <ac:spMkLst>
            <pc:docMk/>
            <pc:sldMk cId="3507251788" sldId="266"/>
            <ac:spMk id="10" creationId="{23F3CAFF-E464-4085-B5D8-1E3A2166061E}"/>
          </ac:spMkLst>
        </pc:spChg>
        <pc:spChg chg="add mod">
          <ac:chgData name="Raquel Sobral" userId="5a367701964fb6c7" providerId="LiveId" clId="{9DCFBA19-807A-4D82-89E3-27100FB9ECE4}" dt="2018-08-02T16:20:20.553" v="1506" actId="1076"/>
          <ac:spMkLst>
            <pc:docMk/>
            <pc:sldMk cId="3507251788" sldId="266"/>
            <ac:spMk id="11" creationId="{8A7AEA1E-4FE0-4982-89F6-F712D0B4B858}"/>
          </ac:spMkLst>
        </pc:spChg>
        <pc:picChg chg="del">
          <ac:chgData name="Raquel Sobral" userId="5a367701964fb6c7" providerId="LiveId" clId="{9DCFBA19-807A-4D82-89E3-27100FB9ECE4}" dt="2018-08-02T16:11:27.768" v="1078" actId="478"/>
          <ac:picMkLst>
            <pc:docMk/>
            <pc:sldMk cId="3507251788" sldId="266"/>
            <ac:picMk id="2" creationId="{0DA95C59-D71D-4484-BAA5-A001BCB57E47}"/>
          </ac:picMkLst>
        </pc:picChg>
        <pc:picChg chg="add mod">
          <ac:chgData name="Raquel Sobral" userId="5a367701964fb6c7" providerId="LiveId" clId="{9DCFBA19-807A-4D82-89E3-27100FB9ECE4}" dt="2018-08-02T16:23:58.810" v="1609" actId="1076"/>
          <ac:picMkLst>
            <pc:docMk/>
            <pc:sldMk cId="3507251788" sldId="266"/>
            <ac:picMk id="5" creationId="{F60AD0B7-EDC5-488A-82AE-2EE985C27A6F}"/>
          </ac:picMkLst>
        </pc:picChg>
        <pc:picChg chg="add mod">
          <ac:chgData name="Raquel Sobral" userId="5a367701964fb6c7" providerId="LiveId" clId="{9DCFBA19-807A-4D82-89E3-27100FB9ECE4}" dt="2018-08-02T16:18:37.169" v="1466" actId="1076"/>
          <ac:picMkLst>
            <pc:docMk/>
            <pc:sldMk cId="3507251788" sldId="266"/>
            <ac:picMk id="6" creationId="{64D2C538-2269-458E-BCB1-4F3987E36DA5}"/>
          </ac:picMkLst>
        </pc:picChg>
      </pc:sldChg>
      <pc:sldChg chg="addSp delSp modSp add modAnim">
        <pc:chgData name="Raquel Sobral" userId="5a367701964fb6c7" providerId="LiveId" clId="{9DCFBA19-807A-4D82-89E3-27100FB9ECE4}" dt="2018-08-02T16:20:13.243" v="1504"/>
        <pc:sldMkLst>
          <pc:docMk/>
          <pc:sldMk cId="347589697" sldId="267"/>
        </pc:sldMkLst>
        <pc:spChg chg="del">
          <ac:chgData name="Raquel Sobral" userId="5a367701964fb6c7" providerId="LiveId" clId="{9DCFBA19-807A-4D82-89E3-27100FB9ECE4}" dt="2018-08-02T16:19:42.771" v="1469" actId="478"/>
          <ac:spMkLst>
            <pc:docMk/>
            <pc:sldMk cId="347589697" sldId="267"/>
            <ac:spMk id="8" creationId="{EC30ABEB-1B0C-448C-9AED-77F57B1ECCBE}"/>
          </ac:spMkLst>
        </pc:spChg>
        <pc:spChg chg="mod">
          <ac:chgData name="Raquel Sobral" userId="5a367701964fb6c7" providerId="LiveId" clId="{9DCFBA19-807A-4D82-89E3-27100FB9ECE4}" dt="2018-08-02T16:19:55.696" v="1493" actId="1076"/>
          <ac:spMkLst>
            <pc:docMk/>
            <pc:sldMk cId="347589697" sldId="267"/>
            <ac:spMk id="9" creationId="{E5E674B8-D7B8-4370-891E-CC821831D853}"/>
          </ac:spMkLst>
        </pc:spChg>
        <pc:spChg chg="del">
          <ac:chgData name="Raquel Sobral" userId="5a367701964fb6c7" providerId="LiveId" clId="{9DCFBA19-807A-4D82-89E3-27100FB9ECE4}" dt="2018-08-02T16:19:40.950" v="1468" actId="478"/>
          <ac:spMkLst>
            <pc:docMk/>
            <pc:sldMk cId="347589697" sldId="267"/>
            <ac:spMk id="10" creationId="{23F3CAFF-E464-4085-B5D8-1E3A2166061E}"/>
          </ac:spMkLst>
        </pc:spChg>
        <pc:picChg chg="add mod modCrop">
          <ac:chgData name="Raquel Sobral" userId="5a367701964fb6c7" providerId="LiveId" clId="{9DCFBA19-807A-4D82-89E3-27100FB9ECE4}" dt="2018-08-02T16:20:10.673" v="1502" actId="1076"/>
          <ac:picMkLst>
            <pc:docMk/>
            <pc:sldMk cId="347589697" sldId="267"/>
            <ac:picMk id="2" creationId="{5EFD4659-13C0-44B2-8B4B-67F2E79A5840}"/>
          </ac:picMkLst>
        </pc:picChg>
        <pc:picChg chg="del">
          <ac:chgData name="Raquel Sobral" userId="5a367701964fb6c7" providerId="LiveId" clId="{9DCFBA19-807A-4D82-89E3-27100FB9ECE4}" dt="2018-08-02T16:19:40.950" v="1468" actId="478"/>
          <ac:picMkLst>
            <pc:docMk/>
            <pc:sldMk cId="347589697" sldId="267"/>
            <ac:picMk id="5" creationId="{F60AD0B7-EDC5-488A-82AE-2EE985C27A6F}"/>
          </ac:picMkLst>
        </pc:picChg>
        <pc:picChg chg="del">
          <ac:chgData name="Raquel Sobral" userId="5a367701964fb6c7" providerId="LiveId" clId="{9DCFBA19-807A-4D82-89E3-27100FB9ECE4}" dt="2018-08-02T16:19:40.950" v="1468" actId="478"/>
          <ac:picMkLst>
            <pc:docMk/>
            <pc:sldMk cId="347589697" sldId="267"/>
            <ac:picMk id="6" creationId="{64D2C538-2269-458E-BCB1-4F3987E36DA5}"/>
          </ac:picMkLst>
        </pc:picChg>
      </pc:sldChg>
      <pc:sldChg chg="addSp delSp modSp add ord modAnim">
        <pc:chgData name="Raquel Sobral" userId="5a367701964fb6c7" providerId="LiveId" clId="{9DCFBA19-807A-4D82-89E3-27100FB9ECE4}" dt="2018-08-02T16:35:03.306" v="2016" actId="313"/>
        <pc:sldMkLst>
          <pc:docMk/>
          <pc:sldMk cId="3056505461" sldId="268"/>
        </pc:sldMkLst>
        <pc:spChg chg="del">
          <ac:chgData name="Raquel Sobral" userId="5a367701964fb6c7" providerId="LiveId" clId="{9DCFBA19-807A-4D82-89E3-27100FB9ECE4}" dt="2018-08-02T16:20:47.101" v="1512" actId="478"/>
          <ac:spMkLst>
            <pc:docMk/>
            <pc:sldMk cId="3056505461" sldId="268"/>
            <ac:spMk id="8" creationId="{EC30ABEB-1B0C-448C-9AED-77F57B1ECCBE}"/>
          </ac:spMkLst>
        </pc:spChg>
        <pc:spChg chg="del mod">
          <ac:chgData name="Raquel Sobral" userId="5a367701964fb6c7" providerId="LiveId" clId="{9DCFBA19-807A-4D82-89E3-27100FB9ECE4}" dt="2018-08-02T16:21:14.184" v="1591" actId="478"/>
          <ac:spMkLst>
            <pc:docMk/>
            <pc:sldMk cId="3056505461" sldId="268"/>
            <ac:spMk id="9" creationId="{E5E674B8-D7B8-4370-891E-CC821831D853}"/>
          </ac:spMkLst>
        </pc:spChg>
        <pc:spChg chg="del">
          <ac:chgData name="Raquel Sobral" userId="5a367701964fb6c7" providerId="LiveId" clId="{9DCFBA19-807A-4D82-89E3-27100FB9ECE4}" dt="2018-08-02T16:20:48.632" v="1513" actId="478"/>
          <ac:spMkLst>
            <pc:docMk/>
            <pc:sldMk cId="3056505461" sldId="268"/>
            <ac:spMk id="10" creationId="{23F3CAFF-E464-4085-B5D8-1E3A2166061E}"/>
          </ac:spMkLst>
        </pc:spChg>
        <pc:spChg chg="mod">
          <ac:chgData name="Raquel Sobral" userId="5a367701964fb6c7" providerId="LiveId" clId="{9DCFBA19-807A-4D82-89E3-27100FB9ECE4}" dt="2018-08-02T16:24:15.837" v="1619" actId="20577"/>
          <ac:spMkLst>
            <pc:docMk/>
            <pc:sldMk cId="3056505461" sldId="268"/>
            <ac:spMk id="11" creationId="{8A7AEA1E-4FE0-4982-89F6-F712D0B4B858}"/>
          </ac:spMkLst>
        </pc:spChg>
        <pc:spChg chg="add mod">
          <ac:chgData name="Raquel Sobral" userId="5a367701964fb6c7" providerId="LiveId" clId="{9DCFBA19-807A-4D82-89E3-27100FB9ECE4}" dt="2018-08-02T16:35:03.306" v="2016" actId="313"/>
          <ac:spMkLst>
            <pc:docMk/>
            <pc:sldMk cId="3056505461" sldId="268"/>
            <ac:spMk id="12" creationId="{DD5A4ABD-CCBD-42DD-9C09-DE99DEDB63C5}"/>
          </ac:spMkLst>
        </pc:spChg>
        <pc:picChg chg="add mod modCrop">
          <ac:chgData name="Raquel Sobral" userId="5a367701964fb6c7" providerId="LiveId" clId="{9DCFBA19-807A-4D82-89E3-27100FB9ECE4}" dt="2018-08-02T16:23:28.554" v="1600" actId="1076"/>
          <ac:picMkLst>
            <pc:docMk/>
            <pc:sldMk cId="3056505461" sldId="268"/>
            <ac:picMk id="2" creationId="{53617E8F-B995-47A6-A248-7C03FAA432C4}"/>
          </ac:picMkLst>
        </pc:picChg>
        <pc:picChg chg="del">
          <ac:chgData name="Raquel Sobral" userId="5a367701964fb6c7" providerId="LiveId" clId="{9DCFBA19-807A-4D82-89E3-27100FB9ECE4}" dt="2018-08-02T16:20:45.263" v="1511" actId="478"/>
          <ac:picMkLst>
            <pc:docMk/>
            <pc:sldMk cId="3056505461" sldId="268"/>
            <ac:picMk id="5" creationId="{F60AD0B7-EDC5-488A-82AE-2EE985C27A6F}"/>
          </ac:picMkLst>
        </pc:picChg>
        <pc:picChg chg="del">
          <ac:chgData name="Raquel Sobral" userId="5a367701964fb6c7" providerId="LiveId" clId="{9DCFBA19-807A-4D82-89E3-27100FB9ECE4}" dt="2018-08-02T16:20:44.967" v="1510" actId="478"/>
          <ac:picMkLst>
            <pc:docMk/>
            <pc:sldMk cId="3056505461" sldId="268"/>
            <ac:picMk id="6" creationId="{64D2C538-2269-458E-BCB1-4F3987E36DA5}"/>
          </ac:picMkLst>
        </pc:picChg>
      </pc:sldChg>
      <pc:sldChg chg="del">
        <pc:chgData name="Raquel Sobral" userId="5a367701964fb6c7" providerId="LiveId" clId="{9DCFBA19-807A-4D82-89E3-27100FB9ECE4}" dt="2018-08-02T15:18:30.112" v="1" actId="2696"/>
        <pc:sldMkLst>
          <pc:docMk/>
          <pc:sldMk cId="3935923656" sldId="269"/>
        </pc:sldMkLst>
      </pc:sldChg>
      <pc:sldChg chg="del">
        <pc:chgData name="Raquel Sobral" userId="5a367701964fb6c7" providerId="LiveId" clId="{9DCFBA19-807A-4D82-89E3-27100FB9ECE4}" dt="2018-08-02T15:18:30.313" v="2" actId="2696"/>
        <pc:sldMkLst>
          <pc:docMk/>
          <pc:sldMk cId="1750310226" sldId="270"/>
        </pc:sldMkLst>
      </pc:sldChg>
      <pc:sldChg chg="del">
        <pc:chgData name="Raquel Sobral" userId="5a367701964fb6c7" providerId="LiveId" clId="{9DCFBA19-807A-4D82-89E3-27100FB9ECE4}" dt="2018-08-02T15:18:30.516" v="3" actId="2696"/>
        <pc:sldMkLst>
          <pc:docMk/>
          <pc:sldMk cId="4211319921" sldId="271"/>
        </pc:sldMkLst>
      </pc:sldChg>
      <pc:sldChg chg="del">
        <pc:chgData name="Raquel Sobral" userId="5a367701964fb6c7" providerId="LiveId" clId="{9DCFBA19-807A-4D82-89E3-27100FB9ECE4}" dt="2018-08-02T15:18:32.051" v="9" actId="2696"/>
        <pc:sldMkLst>
          <pc:docMk/>
          <pc:sldMk cId="2956736625" sldId="272"/>
        </pc:sldMkLst>
      </pc:sldChg>
      <pc:sldChg chg="del">
        <pc:chgData name="Raquel Sobral" userId="5a367701964fb6c7" providerId="LiveId" clId="{9DCFBA19-807A-4D82-89E3-27100FB9ECE4}" dt="2018-08-02T15:18:36.023" v="15" actId="2696"/>
        <pc:sldMkLst>
          <pc:docMk/>
          <pc:sldMk cId="4248876783" sldId="273"/>
        </pc:sldMkLst>
      </pc:sldChg>
      <pc:sldChg chg="del">
        <pc:chgData name="Raquel Sobral" userId="5a367701964fb6c7" providerId="LiveId" clId="{9DCFBA19-807A-4D82-89E3-27100FB9ECE4}" dt="2018-08-02T15:18:36.251" v="16" actId="2696"/>
        <pc:sldMkLst>
          <pc:docMk/>
          <pc:sldMk cId="3338776465" sldId="274"/>
        </pc:sldMkLst>
      </pc:sldChg>
      <pc:sldChg chg="del">
        <pc:chgData name="Raquel Sobral" userId="5a367701964fb6c7" providerId="LiveId" clId="{9DCFBA19-807A-4D82-89E3-27100FB9ECE4}" dt="2018-08-02T15:18:36.908" v="17" actId="2696"/>
        <pc:sldMkLst>
          <pc:docMk/>
          <pc:sldMk cId="3554740787" sldId="276"/>
        </pc:sldMkLst>
      </pc:sldChg>
      <pc:sldChg chg="del">
        <pc:chgData name="Raquel Sobral" userId="5a367701964fb6c7" providerId="LiveId" clId="{9DCFBA19-807A-4D82-89E3-27100FB9ECE4}" dt="2018-08-02T15:18:37.346" v="18" actId="2696"/>
        <pc:sldMkLst>
          <pc:docMk/>
          <pc:sldMk cId="1113348906" sldId="277"/>
        </pc:sldMkLst>
      </pc:sldChg>
      <pc:sldChg chg="del">
        <pc:chgData name="Raquel Sobral" userId="5a367701964fb6c7" providerId="LiveId" clId="{9DCFBA19-807A-4D82-89E3-27100FB9ECE4}" dt="2018-08-02T15:18:31.165" v="4" actId="2696"/>
        <pc:sldMkLst>
          <pc:docMk/>
          <pc:sldMk cId="367081683" sldId="278"/>
        </pc:sldMkLst>
      </pc:sldChg>
      <pc:sldChg chg="del">
        <pc:chgData name="Raquel Sobral" userId="5a367701964fb6c7" providerId="LiveId" clId="{9DCFBA19-807A-4D82-89E3-27100FB9ECE4}" dt="2018-08-02T15:18:31.344" v="6" actId="2696"/>
        <pc:sldMkLst>
          <pc:docMk/>
          <pc:sldMk cId="128003068" sldId="279"/>
        </pc:sldMkLst>
      </pc:sldChg>
      <pc:sldChg chg="del">
        <pc:chgData name="Raquel Sobral" userId="5a367701964fb6c7" providerId="LiveId" clId="{9DCFBA19-807A-4D82-89E3-27100FB9ECE4}" dt="2018-08-02T15:18:32.330" v="10" actId="2696"/>
        <pc:sldMkLst>
          <pc:docMk/>
          <pc:sldMk cId="3913156691" sldId="280"/>
        </pc:sldMkLst>
      </pc:sldChg>
      <pc:sldChg chg="del">
        <pc:chgData name="Raquel Sobral" userId="5a367701964fb6c7" providerId="LiveId" clId="{9DCFBA19-807A-4D82-89E3-27100FB9ECE4}" dt="2018-08-02T15:18:34.265" v="13" actId="2696"/>
        <pc:sldMkLst>
          <pc:docMk/>
          <pc:sldMk cId="3950678580" sldId="281"/>
        </pc:sldMkLst>
      </pc:sldChg>
      <pc:sldChg chg="del">
        <pc:chgData name="Raquel Sobral" userId="5a367701964fb6c7" providerId="LiveId" clId="{9DCFBA19-807A-4D82-89E3-27100FB9ECE4}" dt="2018-08-02T15:18:31.698" v="7" actId="2696"/>
        <pc:sldMkLst>
          <pc:docMk/>
          <pc:sldMk cId="1633298996" sldId="282"/>
        </pc:sldMkLst>
      </pc:sldChg>
      <pc:sldChg chg="del">
        <pc:chgData name="Raquel Sobral" userId="5a367701964fb6c7" providerId="LiveId" clId="{9DCFBA19-807A-4D82-89E3-27100FB9ECE4}" dt="2018-08-02T15:18:34.167" v="11" actId="2696"/>
        <pc:sldMkLst>
          <pc:docMk/>
          <pc:sldMk cId="939261295" sldId="283"/>
        </pc:sldMkLst>
      </pc:sldChg>
      <pc:sldChg chg="del">
        <pc:chgData name="Raquel Sobral" userId="5a367701964fb6c7" providerId="LiveId" clId="{9DCFBA19-807A-4D82-89E3-27100FB9ECE4}" dt="2018-08-02T15:18:39.409" v="20" actId="2696"/>
        <pc:sldMkLst>
          <pc:docMk/>
          <pc:sldMk cId="18323691" sldId="284"/>
        </pc:sldMkLst>
      </pc:sldChg>
      <pc:sldChg chg="del">
        <pc:chgData name="Raquel Sobral" userId="5a367701964fb6c7" providerId="LiveId" clId="{9DCFBA19-807A-4D82-89E3-27100FB9ECE4}" dt="2018-08-02T15:18:38.519" v="19" actId="2696"/>
        <pc:sldMkLst>
          <pc:docMk/>
          <pc:sldMk cId="1094020670" sldId="285"/>
        </pc:sldMkLst>
      </pc:sldChg>
    </pc:docChg>
  </pc:docChgLst>
  <pc:docChgLst>
    <pc:chgData userId="5a367701964fb6c7" providerId="LiveId" clId="{47525F20-6ED3-4438-814A-DD78B4169562}"/>
  </pc:docChgLst>
  <pc:docChgLst>
    <pc:chgData name="Raquel Sobral" userId="5a367701964fb6c7" providerId="LiveId" clId="{32E055B2-1A64-4B0E-AB50-557C06202CB0}"/>
    <pc:docChg chg="undo custSel addSld delSld modSld sldOrd">
      <pc:chgData name="Raquel Sobral" userId="5a367701964fb6c7" providerId="LiveId" clId="{32E055B2-1A64-4B0E-AB50-557C06202CB0}" dt="2018-08-02T14:59:16.506" v="440" actId="2696"/>
      <pc:docMkLst>
        <pc:docMk/>
      </pc:docMkLst>
      <pc:sldChg chg="modSp">
        <pc:chgData name="Raquel Sobral" userId="5a367701964fb6c7" providerId="LiveId" clId="{32E055B2-1A64-4B0E-AB50-557C06202CB0}" dt="2018-08-02T14:52:47.842" v="205" actId="20577"/>
        <pc:sldMkLst>
          <pc:docMk/>
          <pc:sldMk cId="4248876783" sldId="273"/>
        </pc:sldMkLst>
        <pc:spChg chg="mod">
          <ac:chgData name="Raquel Sobral" userId="5a367701964fb6c7" providerId="LiveId" clId="{32E055B2-1A64-4B0E-AB50-557C06202CB0}" dt="2018-08-02T14:52:47.842" v="205" actId="20577"/>
          <ac:spMkLst>
            <pc:docMk/>
            <pc:sldMk cId="4248876783" sldId="273"/>
            <ac:spMk id="15" creationId="{DF5A06E7-CF2A-4210-902A-328C80075BD2}"/>
          </ac:spMkLst>
        </pc:spChg>
      </pc:sldChg>
      <pc:sldChg chg="modSp">
        <pc:chgData name="Raquel Sobral" userId="5a367701964fb6c7" providerId="LiveId" clId="{32E055B2-1A64-4B0E-AB50-557C06202CB0}" dt="2018-08-02T14:52:52.097" v="211" actId="20577"/>
        <pc:sldMkLst>
          <pc:docMk/>
          <pc:sldMk cId="3338776465" sldId="274"/>
        </pc:sldMkLst>
        <pc:spChg chg="mod">
          <ac:chgData name="Raquel Sobral" userId="5a367701964fb6c7" providerId="LiveId" clId="{32E055B2-1A64-4B0E-AB50-557C06202CB0}" dt="2018-08-02T14:52:52.097" v="211" actId="20577"/>
          <ac:spMkLst>
            <pc:docMk/>
            <pc:sldMk cId="3338776465" sldId="274"/>
            <ac:spMk id="19" creationId="{E8933203-0AAB-48D3-9FE7-1DA1132C0F06}"/>
          </ac:spMkLst>
        </pc:spChg>
      </pc:sldChg>
      <pc:sldChg chg="modSp">
        <pc:chgData name="Raquel Sobral" userId="5a367701964fb6c7" providerId="LiveId" clId="{32E055B2-1A64-4B0E-AB50-557C06202CB0}" dt="2018-08-02T14:53:17.714" v="224" actId="20577"/>
        <pc:sldMkLst>
          <pc:docMk/>
          <pc:sldMk cId="1113348906" sldId="277"/>
        </pc:sldMkLst>
        <pc:spChg chg="mod">
          <ac:chgData name="Raquel Sobral" userId="5a367701964fb6c7" providerId="LiveId" clId="{32E055B2-1A64-4B0E-AB50-557C06202CB0}" dt="2018-08-02T14:53:17.714" v="224" actId="20577"/>
          <ac:spMkLst>
            <pc:docMk/>
            <pc:sldMk cId="1113348906" sldId="277"/>
            <ac:spMk id="23" creationId="{C7DA8D6E-1037-4D09-B9E0-16825CC0268D}"/>
          </ac:spMkLst>
        </pc:spChg>
      </pc:sldChg>
      <pc:sldChg chg="addSp delSp modSp add delAnim modAnim">
        <pc:chgData name="Raquel Sobral" userId="5a367701964fb6c7" providerId="LiveId" clId="{32E055B2-1A64-4B0E-AB50-557C06202CB0}" dt="2018-08-02T14:48:09.480" v="44" actId="1035"/>
        <pc:sldMkLst>
          <pc:docMk/>
          <pc:sldMk cId="1633298996" sldId="282"/>
        </pc:sldMkLst>
        <pc:spChg chg="mod">
          <ac:chgData name="Raquel Sobral" userId="5a367701964fb6c7" providerId="LiveId" clId="{32E055B2-1A64-4B0E-AB50-557C06202CB0}" dt="2018-08-02T14:44:00.899" v="22" actId="1035"/>
          <ac:spMkLst>
            <pc:docMk/>
            <pc:sldMk cId="1633298996" sldId="282"/>
            <ac:spMk id="3" creationId="{E64D79A6-3D6C-4A3A-8D95-CBCE841EA5D1}"/>
          </ac:spMkLst>
        </pc:spChg>
        <pc:spChg chg="del">
          <ac:chgData name="Raquel Sobral" userId="5a367701964fb6c7" providerId="LiveId" clId="{32E055B2-1A64-4B0E-AB50-557C06202CB0}" dt="2018-08-02T14:42:59.820" v="3" actId="478"/>
          <ac:spMkLst>
            <pc:docMk/>
            <pc:sldMk cId="1633298996" sldId="282"/>
            <ac:spMk id="8" creationId="{07216821-8FC3-476D-AD06-D71B8D3A7B82}"/>
          </ac:spMkLst>
        </pc:spChg>
        <pc:picChg chg="del">
          <ac:chgData name="Raquel Sobral" userId="5a367701964fb6c7" providerId="LiveId" clId="{32E055B2-1A64-4B0E-AB50-557C06202CB0}" dt="2018-08-02T14:43:32.139" v="6" actId="478"/>
          <ac:picMkLst>
            <pc:docMk/>
            <pc:sldMk cId="1633298996" sldId="282"/>
            <ac:picMk id="2" creationId="{4D113424-B9CC-4D36-98EB-1767ECF271BC}"/>
          </ac:picMkLst>
        </pc:picChg>
        <pc:picChg chg="add mod ord">
          <ac:chgData name="Raquel Sobral" userId="5a367701964fb6c7" providerId="LiveId" clId="{32E055B2-1A64-4B0E-AB50-557C06202CB0}" dt="2018-08-02T14:43:40.270" v="12" actId="1076"/>
          <ac:picMkLst>
            <pc:docMk/>
            <pc:sldMk cId="1633298996" sldId="282"/>
            <ac:picMk id="4" creationId="{F0A9A2D6-3629-44CF-9767-58E8D9F91CD0}"/>
          </ac:picMkLst>
        </pc:picChg>
        <pc:picChg chg="add del mod">
          <ac:chgData name="Raquel Sobral" userId="5a367701964fb6c7" providerId="LiveId" clId="{32E055B2-1A64-4B0E-AB50-557C06202CB0}" dt="2018-08-02T14:45:40.650" v="30" actId="478"/>
          <ac:picMkLst>
            <pc:docMk/>
            <pc:sldMk cId="1633298996" sldId="282"/>
            <ac:picMk id="5" creationId="{418678FA-9DE0-497D-B1AB-E694B0CF50D2}"/>
          </ac:picMkLst>
        </pc:picChg>
        <pc:picChg chg="del">
          <ac:chgData name="Raquel Sobral" userId="5a367701964fb6c7" providerId="LiveId" clId="{32E055B2-1A64-4B0E-AB50-557C06202CB0}" dt="2018-08-02T14:42:58.392" v="2" actId="478"/>
          <ac:picMkLst>
            <pc:docMk/>
            <pc:sldMk cId="1633298996" sldId="282"/>
            <ac:picMk id="6" creationId="{0DB4C3EF-8657-47DA-971B-1063F2E6224E}"/>
          </ac:picMkLst>
        </pc:picChg>
        <pc:picChg chg="del">
          <ac:chgData name="Raquel Sobral" userId="5a367701964fb6c7" providerId="LiveId" clId="{32E055B2-1A64-4B0E-AB50-557C06202CB0}" dt="2018-08-02T14:42:54.478" v="1" actId="478"/>
          <ac:picMkLst>
            <pc:docMk/>
            <pc:sldMk cId="1633298996" sldId="282"/>
            <ac:picMk id="9" creationId="{551421CE-970C-4DED-99D4-D3FA9D5B727B}"/>
          </ac:picMkLst>
        </pc:picChg>
        <pc:picChg chg="add mod modCrop">
          <ac:chgData name="Raquel Sobral" userId="5a367701964fb6c7" providerId="LiveId" clId="{32E055B2-1A64-4B0E-AB50-557C06202CB0}" dt="2018-08-02T14:48:09.480" v="44" actId="1035"/>
          <ac:picMkLst>
            <pc:docMk/>
            <pc:sldMk cId="1633298996" sldId="282"/>
            <ac:picMk id="10" creationId="{F47A0BE3-B728-4312-9E62-D9B687D80677}"/>
          </ac:picMkLst>
        </pc:picChg>
      </pc:sldChg>
      <pc:sldChg chg="addSp delSp modSp add delAnim modAnim">
        <pc:chgData name="Raquel Sobral" userId="5a367701964fb6c7" providerId="LiveId" clId="{32E055B2-1A64-4B0E-AB50-557C06202CB0}" dt="2018-08-02T14:49:55.188" v="57" actId="1076"/>
        <pc:sldMkLst>
          <pc:docMk/>
          <pc:sldMk cId="939261295" sldId="283"/>
        </pc:sldMkLst>
        <pc:picChg chg="del">
          <ac:chgData name="Raquel Sobral" userId="5a367701964fb6c7" providerId="LiveId" clId="{32E055B2-1A64-4B0E-AB50-557C06202CB0}" dt="2018-08-02T14:49:27.303" v="46" actId="478"/>
          <ac:picMkLst>
            <pc:docMk/>
            <pc:sldMk cId="939261295" sldId="283"/>
            <ac:picMk id="5" creationId="{8D8350D8-0C3C-42B2-A13D-067B0596031A}"/>
          </ac:picMkLst>
        </pc:picChg>
        <pc:picChg chg="add mod modCrop">
          <ac:chgData name="Raquel Sobral" userId="5a367701964fb6c7" providerId="LiveId" clId="{32E055B2-1A64-4B0E-AB50-557C06202CB0}" dt="2018-08-02T14:49:55.188" v="57" actId="1076"/>
          <ac:picMkLst>
            <pc:docMk/>
            <pc:sldMk cId="939261295" sldId="283"/>
            <ac:picMk id="8" creationId="{D280A882-2716-4E83-9310-FB024F8D7B88}"/>
          </ac:picMkLst>
        </pc:picChg>
      </pc:sldChg>
      <pc:sldChg chg="addSp delSp modSp add modAnim">
        <pc:chgData name="Raquel Sobral" userId="5a367701964fb6c7" providerId="LiveId" clId="{32E055B2-1A64-4B0E-AB50-557C06202CB0}" dt="2018-08-02T14:53:22.759" v="235" actId="20577"/>
        <pc:sldMkLst>
          <pc:docMk/>
          <pc:sldMk cId="18323691" sldId="284"/>
        </pc:sldMkLst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5" creationId="{00000000-0000-0000-0000-000000000000}"/>
          </ac:spMkLst>
        </pc:spChg>
        <pc:spChg chg="add mod">
          <ac:chgData name="Raquel Sobral" userId="5a367701964fb6c7" providerId="LiveId" clId="{32E055B2-1A64-4B0E-AB50-557C06202CB0}" dt="2018-08-02T14:51:57.548" v="190" actId="14100"/>
          <ac:spMkLst>
            <pc:docMk/>
            <pc:sldMk cId="18323691" sldId="284"/>
            <ac:spMk id="6" creationId="{DB593642-A956-442A-81C8-B8463CD137DC}"/>
          </ac:spMkLst>
        </pc:spChg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10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16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0:20.894" v="59" actId="478"/>
          <ac:spMkLst>
            <pc:docMk/>
            <pc:sldMk cId="18323691" sldId="284"/>
            <ac:spMk id="18" creationId="{00000000-0000-0000-0000-000000000000}"/>
          </ac:spMkLst>
        </pc:spChg>
        <pc:spChg chg="mod">
          <ac:chgData name="Raquel Sobral" userId="5a367701964fb6c7" providerId="LiveId" clId="{32E055B2-1A64-4B0E-AB50-557C06202CB0}" dt="2018-08-02T14:51:24.767" v="95" actId="14100"/>
          <ac:spMkLst>
            <pc:docMk/>
            <pc:sldMk cId="18323691" sldId="284"/>
            <ac:spMk id="22" creationId="{6964E6A4-347E-43D7-AD8A-F703925EB998}"/>
          </ac:spMkLst>
        </pc:spChg>
        <pc:spChg chg="mod">
          <ac:chgData name="Raquel Sobral" userId="5a367701964fb6c7" providerId="LiveId" clId="{32E055B2-1A64-4B0E-AB50-557C06202CB0}" dt="2018-08-02T14:53:22.759" v="235" actId="20577"/>
          <ac:spMkLst>
            <pc:docMk/>
            <pc:sldMk cId="18323691" sldId="284"/>
            <ac:spMk id="23" creationId="{C7DA8D6E-1037-4D09-B9E0-16825CC0268D}"/>
          </ac:spMkLst>
        </pc:spChg>
        <pc:picChg chg="add mod ord">
          <ac:chgData name="Raquel Sobral" userId="5a367701964fb6c7" providerId="LiveId" clId="{32E055B2-1A64-4B0E-AB50-557C06202CB0}" dt="2018-08-02T14:51:00.618" v="68" actId="1076"/>
          <ac:picMkLst>
            <pc:docMk/>
            <pc:sldMk cId="18323691" sldId="284"/>
            <ac:picMk id="2" creationId="{BEAEC013-AB10-431B-9CD2-6EA8A4021EC9}"/>
          </ac:picMkLst>
        </pc:picChg>
        <pc:picChg chg="del">
          <ac:chgData name="Raquel Sobral" userId="5a367701964fb6c7" providerId="LiveId" clId="{32E055B2-1A64-4B0E-AB50-557C06202CB0}" dt="2018-08-02T14:50:21.929" v="60" actId="478"/>
          <ac:picMkLst>
            <pc:docMk/>
            <pc:sldMk cId="18323691" sldId="284"/>
            <ac:picMk id="3" creationId="{00000000-0000-0000-0000-000000000000}"/>
          </ac:picMkLst>
        </pc:picChg>
        <pc:picChg chg="del">
          <ac:chgData name="Raquel Sobral" userId="5a367701964fb6c7" providerId="LiveId" clId="{32E055B2-1A64-4B0E-AB50-557C06202CB0}" dt="2018-08-02T14:50:22.282" v="61" actId="478"/>
          <ac:picMkLst>
            <pc:docMk/>
            <pc:sldMk cId="18323691" sldId="284"/>
            <ac:picMk id="4" creationId="{00000000-0000-0000-0000-000000000000}"/>
          </ac:picMkLst>
        </pc:picChg>
        <pc:picChg chg="add mod modCrop">
          <ac:chgData name="Raquel Sobral" userId="5a367701964fb6c7" providerId="LiveId" clId="{32E055B2-1A64-4B0E-AB50-557C06202CB0}" dt="2018-08-02T14:52:18.004" v="197" actId="1076"/>
          <ac:picMkLst>
            <pc:docMk/>
            <pc:sldMk cId="18323691" sldId="284"/>
            <ac:picMk id="7" creationId="{1C89874C-23B5-44D8-805F-0A388395447B}"/>
          </ac:picMkLst>
        </pc:picChg>
        <pc:picChg chg="del">
          <ac:chgData name="Raquel Sobral" userId="5a367701964fb6c7" providerId="LiveId" clId="{32E055B2-1A64-4B0E-AB50-557C06202CB0}" dt="2018-08-02T14:50:20.894" v="59" actId="478"/>
          <ac:picMkLst>
            <pc:docMk/>
            <pc:sldMk cId="18323691" sldId="284"/>
            <ac:picMk id="8" creationId="{00000000-0000-0000-0000-000000000000}"/>
          </ac:picMkLst>
        </pc:picChg>
        <pc:picChg chg="del">
          <ac:chgData name="Raquel Sobral" userId="5a367701964fb6c7" providerId="LiveId" clId="{32E055B2-1A64-4B0E-AB50-557C06202CB0}" dt="2018-08-02T14:50:39.984" v="63" actId="478"/>
          <ac:picMkLst>
            <pc:docMk/>
            <pc:sldMk cId="18323691" sldId="284"/>
            <ac:picMk id="24" creationId="{DE9D97A4-0C88-4A9A-865A-029C6351E35B}"/>
          </ac:picMkLst>
        </pc:picChg>
        <pc:cxnChg chg="del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1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3" creationId="{00000000-0000-0000-0000-000000000000}"/>
          </ac:cxnSpMkLst>
        </pc:cxnChg>
        <pc:cxnChg chg="del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7" creationId="{00000000-0000-0000-0000-000000000000}"/>
          </ac:cxnSpMkLst>
        </pc:cxnChg>
        <pc:cxnChg chg="del">
          <ac:chgData name="Raquel Sobral" userId="5a367701964fb6c7" providerId="LiveId" clId="{32E055B2-1A64-4B0E-AB50-557C06202CB0}" dt="2018-08-02T14:50:20.894" v="59" actId="478"/>
          <ac:cxnSpMkLst>
            <pc:docMk/>
            <pc:sldMk cId="18323691" sldId="284"/>
            <ac:cxnSpMk id="19" creationId="{00000000-0000-0000-0000-000000000000}"/>
          </ac:cxnSpMkLst>
        </pc:cxnChg>
      </pc:sldChg>
      <pc:sldChg chg="addSp delSp modSp add ord modAnim">
        <pc:chgData name="Raquel Sobral" userId="5a367701964fb6c7" providerId="LiveId" clId="{32E055B2-1A64-4B0E-AB50-557C06202CB0}" dt="2018-08-02T14:58:32.199" v="437"/>
        <pc:sldMkLst>
          <pc:docMk/>
          <pc:sldMk cId="1094020670" sldId="285"/>
        </pc:sldMkLst>
        <pc:spChg chg="mod">
          <ac:chgData name="Raquel Sobral" userId="5a367701964fb6c7" providerId="LiveId" clId="{32E055B2-1A64-4B0E-AB50-557C06202CB0}" dt="2018-08-02T14:54:18.015" v="244" actId="1076"/>
          <ac:spMkLst>
            <pc:docMk/>
            <pc:sldMk cId="1094020670" sldId="285"/>
            <ac:spMk id="7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3:04.500" v="213" actId="478"/>
          <ac:spMkLst>
            <pc:docMk/>
            <pc:sldMk cId="1094020670" sldId="285"/>
            <ac:spMk id="10" creationId="{00000000-0000-0000-0000-000000000000}"/>
          </ac:spMkLst>
        </pc:spChg>
        <pc:spChg chg="add mod">
          <ac:chgData name="Raquel Sobral" userId="5a367701964fb6c7" providerId="LiveId" clId="{32E055B2-1A64-4B0E-AB50-557C06202CB0}" dt="2018-08-02T14:56:19.880" v="427" actId="1076"/>
          <ac:spMkLst>
            <pc:docMk/>
            <pc:sldMk cId="1094020670" sldId="285"/>
            <ac:spMk id="18" creationId="{81147BD9-F4F6-488C-9587-F3A06D97BBA6}"/>
          </ac:spMkLst>
        </pc:spChg>
        <pc:spChg chg="del">
          <ac:chgData name="Raquel Sobral" userId="5a367701964fb6c7" providerId="LiveId" clId="{32E055B2-1A64-4B0E-AB50-557C06202CB0}" dt="2018-08-02T14:53:04.500" v="213" actId="478"/>
          <ac:spMkLst>
            <pc:docMk/>
            <pc:sldMk cId="1094020670" sldId="285"/>
            <ac:spMk id="21" creationId="{00000000-0000-0000-0000-000000000000}"/>
          </ac:spMkLst>
        </pc:spChg>
        <pc:spChg chg="del">
          <ac:chgData name="Raquel Sobral" userId="5a367701964fb6c7" providerId="LiveId" clId="{32E055B2-1A64-4B0E-AB50-557C06202CB0}" dt="2018-08-02T14:53:08.667" v="218" actId="478"/>
          <ac:spMkLst>
            <pc:docMk/>
            <pc:sldMk cId="1094020670" sldId="285"/>
            <ac:spMk id="24" creationId="{00000000-0000-0000-0000-000000000000}"/>
          </ac:spMkLst>
        </pc:spChg>
        <pc:picChg chg="add del mod">
          <ac:chgData name="Raquel Sobral" userId="5a367701964fb6c7" providerId="LiveId" clId="{32E055B2-1A64-4B0E-AB50-557C06202CB0}" dt="2018-08-02T14:56:20.835" v="428" actId="478"/>
          <ac:picMkLst>
            <pc:docMk/>
            <pc:sldMk cId="1094020670" sldId="285"/>
            <ac:picMk id="2" creationId="{BFB5CA30-5D77-45AB-8E10-4CE2CF47FF7C}"/>
          </ac:picMkLst>
        </pc:picChg>
        <pc:picChg chg="add mod modCrop">
          <ac:chgData name="Raquel Sobral" userId="5a367701964fb6c7" providerId="LiveId" clId="{32E055B2-1A64-4B0E-AB50-557C06202CB0}" dt="2018-08-02T14:58:29.135" v="435" actId="1076"/>
          <ac:picMkLst>
            <pc:docMk/>
            <pc:sldMk cId="1094020670" sldId="285"/>
            <ac:picMk id="3" creationId="{3B37DD29-A174-4B27-8323-79E7EDA209C2}"/>
          </ac:picMkLst>
        </pc:picChg>
        <pc:picChg chg="del">
          <ac:chgData name="Raquel Sobral" userId="5a367701964fb6c7" providerId="LiveId" clId="{32E055B2-1A64-4B0E-AB50-557C06202CB0}" dt="2018-08-02T14:53:05.063" v="214" actId="478"/>
          <ac:picMkLst>
            <pc:docMk/>
            <pc:sldMk cId="1094020670" sldId="285"/>
            <ac:picMk id="6" creationId="{00000000-0000-0000-0000-000000000000}"/>
          </ac:picMkLst>
        </pc:picChg>
        <pc:picChg chg="del">
          <ac:chgData name="Raquel Sobral" userId="5a367701964fb6c7" providerId="LiveId" clId="{32E055B2-1A64-4B0E-AB50-557C06202CB0}" dt="2018-08-02T14:53:08.986" v="219" actId="478"/>
          <ac:picMkLst>
            <pc:docMk/>
            <pc:sldMk cId="1094020670" sldId="285"/>
            <ac:picMk id="8" creationId="{00000000-0000-0000-0000-000000000000}"/>
          </ac:picMkLst>
        </pc:picChg>
        <pc:cxnChg chg="del">
          <ac:chgData name="Raquel Sobral" userId="5a367701964fb6c7" providerId="LiveId" clId="{32E055B2-1A64-4B0E-AB50-557C06202CB0}" dt="2018-08-02T14:53:07.552" v="217" actId="478"/>
          <ac:cxnSpMkLst>
            <pc:docMk/>
            <pc:sldMk cId="1094020670" sldId="285"/>
            <ac:cxnSpMk id="11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4.500" v="213" actId="478"/>
          <ac:cxnSpMkLst>
            <pc:docMk/>
            <pc:sldMk cId="1094020670" sldId="285"/>
            <ac:cxnSpMk id="13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4.500" v="213" actId="478"/>
          <ac:cxnSpMkLst>
            <pc:docMk/>
            <pc:sldMk cId="1094020670" sldId="285"/>
            <ac:cxnSpMk id="22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6.869" v="216" actId="478"/>
          <ac:cxnSpMkLst>
            <pc:docMk/>
            <pc:sldMk cId="1094020670" sldId="285"/>
            <ac:cxnSpMk id="25" creationId="{00000000-0000-0000-0000-000000000000}"/>
          </ac:cxnSpMkLst>
        </pc:cxnChg>
        <pc:cxnChg chg="del mod">
          <ac:chgData name="Raquel Sobral" userId="5a367701964fb6c7" providerId="LiveId" clId="{32E055B2-1A64-4B0E-AB50-557C06202CB0}" dt="2018-08-02T14:53:06.003" v="215" actId="478"/>
          <ac:cxnSpMkLst>
            <pc:docMk/>
            <pc:sldMk cId="1094020670" sldId="285"/>
            <ac:cxnSpMk id="28" creationId="{00000000-0000-0000-0000-000000000000}"/>
          </ac:cxnSpMkLst>
        </pc:cxnChg>
      </pc:sldChg>
      <pc:sldChg chg="addSp delSp modSp add del">
        <pc:chgData name="Raquel Sobral" userId="5a367701964fb6c7" providerId="LiveId" clId="{32E055B2-1A64-4B0E-AB50-557C06202CB0}" dt="2018-08-02T14:59:16.506" v="440" actId="2696"/>
        <pc:sldMkLst>
          <pc:docMk/>
          <pc:sldMk cId="3653165589" sldId="286"/>
        </pc:sldMkLst>
        <pc:spChg chg="del">
          <ac:chgData name="Raquel Sobral" userId="5a367701964fb6c7" providerId="LiveId" clId="{32E055B2-1A64-4B0E-AB50-557C06202CB0}" dt="2018-08-02T14:53:50.389" v="239" actId="478"/>
          <ac:spMkLst>
            <pc:docMk/>
            <pc:sldMk cId="3653165589" sldId="286"/>
            <ac:spMk id="3" creationId="{E64D79A6-3D6C-4A3A-8D95-CBCE841EA5D1}"/>
          </ac:spMkLst>
        </pc:spChg>
        <pc:spChg chg="del">
          <ac:chgData name="Raquel Sobral" userId="5a367701964fb6c7" providerId="LiveId" clId="{32E055B2-1A64-4B0E-AB50-557C06202CB0}" dt="2018-08-02T14:53:48.191" v="237" actId="478"/>
          <ac:spMkLst>
            <pc:docMk/>
            <pc:sldMk cId="3653165589" sldId="286"/>
            <ac:spMk id="8" creationId="{E5C79804-1DC5-4302-A6FD-3ECABAD6F502}"/>
          </ac:spMkLst>
        </pc:spChg>
        <pc:picChg chg="del">
          <ac:chgData name="Raquel Sobral" userId="5a367701964fb6c7" providerId="LiveId" clId="{32E055B2-1A64-4B0E-AB50-557C06202CB0}" dt="2018-08-02T14:53:49.525" v="238" actId="478"/>
          <ac:picMkLst>
            <pc:docMk/>
            <pc:sldMk cId="3653165589" sldId="286"/>
            <ac:picMk id="2" creationId="{4D113424-B9CC-4D36-98EB-1767ECF271BC}"/>
          </ac:picMkLst>
        </pc:picChg>
        <pc:picChg chg="del">
          <ac:chgData name="Raquel Sobral" userId="5a367701964fb6c7" providerId="LiveId" clId="{32E055B2-1A64-4B0E-AB50-557C06202CB0}" dt="2018-08-02T14:53:48.191" v="237" actId="478"/>
          <ac:picMkLst>
            <pc:docMk/>
            <pc:sldMk cId="3653165589" sldId="286"/>
            <ac:picMk id="4" creationId="{832F9C81-FE8A-4449-9632-341E7E7DB8DC}"/>
          </ac:picMkLst>
        </pc:picChg>
        <pc:picChg chg="del">
          <ac:chgData name="Raquel Sobral" userId="5a367701964fb6c7" providerId="LiveId" clId="{32E055B2-1A64-4B0E-AB50-557C06202CB0}" dt="2018-08-02T14:53:48.191" v="237" actId="478"/>
          <ac:picMkLst>
            <pc:docMk/>
            <pc:sldMk cId="3653165589" sldId="286"/>
            <ac:picMk id="5" creationId="{D69A0AD1-1764-43FC-A3C1-A56346AC7457}"/>
          </ac:picMkLst>
        </pc:picChg>
        <pc:picChg chg="add mod">
          <ac:chgData name="Raquel Sobral" userId="5a367701964fb6c7" providerId="LiveId" clId="{32E055B2-1A64-4B0E-AB50-557C06202CB0}" dt="2018-08-02T14:54:04.957" v="242" actId="1076"/>
          <ac:picMkLst>
            <pc:docMk/>
            <pc:sldMk cId="3653165589" sldId="286"/>
            <ac:picMk id="6" creationId="{9F30388C-4A68-4CC2-A9A2-E8D5523815FD}"/>
          </ac:picMkLst>
        </pc:picChg>
      </pc:sldChg>
      <pc:sldChg chg="add del">
        <pc:chgData name="Raquel Sobral" userId="5a367701964fb6c7" providerId="LiveId" clId="{32E055B2-1A64-4B0E-AB50-557C06202CB0}" dt="2018-08-02T14:59:05.955" v="439" actId="2696"/>
        <pc:sldMkLst>
          <pc:docMk/>
          <pc:sldMk cId="2760074852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02/08/2018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394" y="4463654"/>
            <a:ext cx="4267206" cy="786772"/>
          </a:xfrm>
          <a:noFill/>
        </p:spPr>
        <p:txBody>
          <a:bodyPr>
            <a:normAutofit/>
          </a:bodyPr>
          <a:lstStyle/>
          <a:p>
            <a:r>
              <a:rPr lang="en-US" b="1" dirty="0"/>
              <a:t>O-Pitblast –Electronic Detonators (Davey Bickford)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54" y="1131004"/>
            <a:ext cx="3364486" cy="31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6"/>
          <a:stretch/>
        </p:blipFill>
        <p:spPr>
          <a:xfrm>
            <a:off x="336835" y="737995"/>
            <a:ext cx="1608701" cy="12024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1282228" y="983093"/>
            <a:ext cx="663308" cy="965732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7AEA1E-4FE0-4982-89F6-F712D0B4B858}"/>
              </a:ext>
            </a:extLst>
          </p:cNvPr>
          <p:cNvSpPr txBox="1"/>
          <p:nvPr/>
        </p:nvSpPr>
        <p:spPr>
          <a:xfrm>
            <a:off x="2166257" y="723049"/>
            <a:ext cx="657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Update timing in </a:t>
            </a:r>
            <a:r>
              <a:rPr lang="pt-PT" sz="2000" b="1" dirty="0" err="1"/>
              <a:t>the</a:t>
            </a:r>
            <a:r>
              <a:rPr lang="pt-PT" sz="2000" b="1" dirty="0"/>
              <a:t> PU </a:t>
            </a:r>
            <a:r>
              <a:rPr lang="pt-PT" sz="2000" b="1" dirty="0" err="1"/>
              <a:t>after</a:t>
            </a:r>
            <a:r>
              <a:rPr lang="pt-PT" sz="2000" b="1" dirty="0"/>
              <a:t> </a:t>
            </a:r>
            <a:r>
              <a:rPr lang="pt-PT" sz="2000" b="1" dirty="0" err="1"/>
              <a:t>it’s</a:t>
            </a:r>
            <a:r>
              <a:rPr lang="pt-PT" sz="2000" b="1" dirty="0"/>
              <a:t> </a:t>
            </a:r>
            <a:r>
              <a:rPr lang="pt-PT" sz="2000" b="1" dirty="0" err="1"/>
              <a:t>programmed</a:t>
            </a:r>
            <a:endParaRPr lang="pt-PT" sz="2000" b="1" dirty="0"/>
          </a:p>
        </p:txBody>
      </p:sp>
      <p:pic>
        <p:nvPicPr>
          <p:cNvPr id="2" name="computer to pu">
            <a:hlinkClick r:id="" action="ppaction://media"/>
            <a:extLst>
              <a:ext uri="{FF2B5EF4-FFF2-40B4-BE49-F238E27FC236}">
                <a16:creationId xmlns:a16="http://schemas.microsoft.com/office/drawing/2014/main" id="{53617E8F-B995-47A6-A248-7C03FAA43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6892"/>
          <a:stretch/>
        </p:blipFill>
        <p:spPr>
          <a:xfrm>
            <a:off x="1084006" y="2185530"/>
            <a:ext cx="6975988" cy="433011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5A4ABD-CCBD-42DD-9C09-DE99DEDB63C5}"/>
              </a:ext>
            </a:extLst>
          </p:cNvPr>
          <p:cNvSpPr txBox="1"/>
          <p:nvPr/>
        </p:nvSpPr>
        <p:spPr>
          <a:xfrm>
            <a:off x="2229384" y="1132272"/>
            <a:ext cx="657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pt-PT" dirty="0" err="1"/>
              <a:t>Click</a:t>
            </a:r>
            <a:r>
              <a:rPr lang="pt-PT" dirty="0"/>
              <a:t> on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button</a:t>
            </a:r>
            <a:r>
              <a:rPr lang="pt-PT" dirty="0"/>
              <a:t> ”</a:t>
            </a:r>
            <a:r>
              <a:rPr lang="pt-PT" dirty="0" err="1"/>
              <a:t>Intented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programed</a:t>
            </a:r>
            <a:r>
              <a:rPr lang="pt-PT" dirty="0"/>
              <a:t>”</a:t>
            </a:r>
          </a:p>
          <a:p>
            <a:pPr marL="457200" indent="-457200">
              <a:buAutoNum type="arabicParenR"/>
            </a:pPr>
            <a:r>
              <a:rPr lang="pt-PT" dirty="0" err="1"/>
              <a:t>Click</a:t>
            </a:r>
            <a:r>
              <a:rPr lang="pt-PT" dirty="0"/>
              <a:t> on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button</a:t>
            </a:r>
            <a:r>
              <a:rPr lang="pt-PT" dirty="0"/>
              <a:t>  “Update  PU”</a:t>
            </a:r>
          </a:p>
        </p:txBody>
      </p:sp>
    </p:spTree>
    <p:extLst>
      <p:ext uri="{BB962C8B-B14F-4D97-AF65-F5344CB8AC3E}">
        <p14:creationId xmlns:p14="http://schemas.microsoft.com/office/powerpoint/2010/main" val="30565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1" y="640789"/>
            <a:ext cx="4296230" cy="3985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5928" y="5326742"/>
            <a:ext cx="5210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 err="1"/>
              <a:t>Technical</a:t>
            </a:r>
            <a:r>
              <a:rPr lang="pt-PT" b="1" dirty="0"/>
              <a:t> Support</a:t>
            </a:r>
          </a:p>
          <a:p>
            <a:pPr algn="r"/>
            <a:r>
              <a:rPr lang="pt-PT" sz="1600" dirty="0" err="1"/>
              <a:t>Phone</a:t>
            </a:r>
            <a:r>
              <a:rPr lang="pt-PT" sz="1600" dirty="0"/>
              <a:t>: +351 918 558 879</a:t>
            </a:r>
          </a:p>
          <a:p>
            <a:pPr algn="r"/>
            <a:r>
              <a:rPr lang="pt-PT" sz="1600" dirty="0"/>
              <a:t>E-mail: support@o-pitblast.com</a:t>
            </a:r>
          </a:p>
        </p:txBody>
      </p:sp>
    </p:spTree>
    <p:extLst>
      <p:ext uri="{BB962C8B-B14F-4D97-AF65-F5344CB8AC3E}">
        <p14:creationId xmlns:p14="http://schemas.microsoft.com/office/powerpoint/2010/main" val="43706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6"/>
          <a:stretch/>
        </p:blipFill>
        <p:spPr>
          <a:xfrm>
            <a:off x="2909925" y="1123159"/>
            <a:ext cx="3324149" cy="248466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2909925" y="1814051"/>
            <a:ext cx="998398" cy="1430594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6565AF-CB11-4B4C-92B4-1BDEDF3B4AC1}"/>
              </a:ext>
            </a:extLst>
          </p:cNvPr>
          <p:cNvSpPr txBox="1"/>
          <p:nvPr/>
        </p:nvSpPr>
        <p:spPr>
          <a:xfrm>
            <a:off x="1084005" y="3975548"/>
            <a:ext cx="69759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option</a:t>
            </a:r>
            <a:r>
              <a:rPr lang="pt-PT" dirty="0"/>
              <a:t> </a:t>
            </a:r>
            <a:r>
              <a:rPr lang="pt-PT" dirty="0" err="1"/>
              <a:t>allows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user</a:t>
            </a:r>
            <a:r>
              <a:rPr lang="pt-PT" dirty="0"/>
              <a:t> to prepare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path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PU.</a:t>
            </a:r>
          </a:p>
          <a:p>
            <a:pPr algn="ctr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pattern</a:t>
            </a:r>
            <a:r>
              <a:rPr lang="pt-PT" dirty="0"/>
              <a:t> can have </a:t>
            </a:r>
            <a:r>
              <a:rPr lang="pt-PT" dirty="0" err="1"/>
              <a:t>multiple</a:t>
            </a:r>
            <a:r>
              <a:rPr lang="pt-PT" dirty="0"/>
              <a:t> </a:t>
            </a:r>
            <a:r>
              <a:rPr lang="pt-PT" dirty="0" err="1"/>
              <a:t>path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.</a:t>
            </a:r>
          </a:p>
          <a:p>
            <a:pPr algn="ctr"/>
            <a:endParaRPr lang="pt-PT" dirty="0"/>
          </a:p>
          <a:p>
            <a:pPr algn="ctr"/>
            <a:r>
              <a:rPr lang="pt-PT" b="1" dirty="0"/>
              <a:t>Note</a:t>
            </a:r>
            <a:r>
              <a:rPr lang="pt-PT" dirty="0"/>
              <a:t>: </a:t>
            </a:r>
            <a:r>
              <a:rPr lang="pt-PT" dirty="0" err="1"/>
              <a:t>don’t</a:t>
            </a:r>
            <a:r>
              <a:rPr lang="pt-PT" dirty="0"/>
              <a:t> </a:t>
            </a:r>
            <a:r>
              <a:rPr lang="pt-PT" dirty="0" err="1"/>
              <a:t>forget</a:t>
            </a:r>
            <a:r>
              <a:rPr lang="pt-PT" dirty="0"/>
              <a:t> to time ALL holes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 </a:t>
            </a:r>
            <a:r>
              <a:rPr lang="pt-PT" dirty="0" err="1"/>
              <a:t>won’t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able</a:t>
            </a:r>
            <a:r>
              <a:rPr lang="pt-PT" dirty="0"/>
              <a:t> to </a:t>
            </a:r>
            <a:r>
              <a:rPr lang="pt-PT" dirty="0" err="1"/>
              <a:t>export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blast</a:t>
            </a:r>
            <a:r>
              <a:rPr lang="pt-PT" dirty="0"/>
              <a:t> </a:t>
            </a:r>
            <a:r>
              <a:rPr lang="pt-PT" dirty="0" err="1"/>
              <a:t>machine</a:t>
            </a:r>
            <a:r>
              <a:rPr lang="pt-P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23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6"/>
          <a:stretch/>
        </p:blipFill>
        <p:spPr>
          <a:xfrm>
            <a:off x="336835" y="737995"/>
            <a:ext cx="1608701" cy="12024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336835" y="1055528"/>
            <a:ext cx="474326" cy="729027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7FB2E9C-0908-471A-B26D-347621F7ED78}"/>
              </a:ext>
            </a:extLst>
          </p:cNvPr>
          <p:cNvSpPr txBox="1"/>
          <p:nvPr/>
        </p:nvSpPr>
        <p:spPr>
          <a:xfrm>
            <a:off x="3751908" y="908936"/>
            <a:ext cx="441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To delete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right</a:t>
            </a:r>
            <a:r>
              <a:rPr lang="pt-PT" dirty="0"/>
              <a:t> </a:t>
            </a:r>
            <a:r>
              <a:rPr lang="pt-PT" dirty="0" err="1"/>
              <a:t>click</a:t>
            </a:r>
            <a:r>
              <a:rPr lang="pt-PT" dirty="0"/>
              <a:t> on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hole</a:t>
            </a:r>
            <a:r>
              <a:rPr lang="pt-PT" dirty="0"/>
              <a:t>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path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wrong</a:t>
            </a:r>
            <a:r>
              <a:rPr lang="pt-PT" dirty="0"/>
              <a:t>!</a:t>
            </a:r>
          </a:p>
        </p:txBody>
      </p:sp>
      <p:pic>
        <p:nvPicPr>
          <p:cNvPr id="2" name="path">
            <a:hlinkClick r:id="" action="ppaction://media"/>
            <a:extLst>
              <a:ext uri="{FF2B5EF4-FFF2-40B4-BE49-F238E27FC236}">
                <a16:creationId xmlns:a16="http://schemas.microsoft.com/office/drawing/2014/main" id="{E0766A79-50EF-43EE-823A-976846595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6603"/>
          <a:stretch/>
        </p:blipFill>
        <p:spPr>
          <a:xfrm>
            <a:off x="1235054" y="2234499"/>
            <a:ext cx="6933994" cy="431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6"/>
          <a:stretch/>
        </p:blipFill>
        <p:spPr>
          <a:xfrm>
            <a:off x="2909925" y="1123159"/>
            <a:ext cx="3324149" cy="248466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3864078" y="1863553"/>
            <a:ext cx="1208533" cy="1454834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6565AF-CB11-4B4C-92B4-1BDEDF3B4AC1}"/>
              </a:ext>
            </a:extLst>
          </p:cNvPr>
          <p:cNvSpPr txBox="1"/>
          <p:nvPr/>
        </p:nvSpPr>
        <p:spPr>
          <a:xfrm>
            <a:off x="1084005" y="397888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option</a:t>
            </a:r>
            <a:r>
              <a:rPr lang="pt-PT" dirty="0"/>
              <a:t>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alllow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user</a:t>
            </a:r>
            <a:r>
              <a:rPr lang="pt-PT" dirty="0"/>
              <a:t> to </a:t>
            </a:r>
            <a:r>
              <a:rPr lang="pt-PT" dirty="0" err="1"/>
              <a:t>export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paths</a:t>
            </a:r>
            <a:r>
              <a:rPr lang="pt-PT" dirty="0"/>
              <a:t> to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more </a:t>
            </a:r>
            <a:r>
              <a:rPr lang="pt-PT" dirty="0" err="1"/>
              <a:t>PU’s</a:t>
            </a:r>
            <a:r>
              <a:rPr lang="pt-PT" dirty="0"/>
              <a:t>.</a:t>
            </a:r>
          </a:p>
          <a:p>
            <a:pPr algn="ctr"/>
            <a:endParaRPr lang="pt-PT" dirty="0"/>
          </a:p>
          <a:p>
            <a:pPr algn="ctr"/>
            <a:r>
              <a:rPr lang="pt-PT" dirty="0"/>
              <a:t>Also </a:t>
            </a:r>
            <a:r>
              <a:rPr lang="pt-PT" dirty="0" err="1"/>
              <a:t>it</a:t>
            </a:r>
            <a:r>
              <a:rPr lang="pt-PT" dirty="0"/>
              <a:t> can </a:t>
            </a:r>
            <a:r>
              <a:rPr lang="pt-PT" dirty="0" err="1"/>
              <a:t>save</a:t>
            </a:r>
            <a:r>
              <a:rPr lang="pt-PT" dirty="0"/>
              <a:t> .</a:t>
            </a:r>
            <a:r>
              <a:rPr lang="pt-PT" dirty="0" err="1"/>
              <a:t>rhd</a:t>
            </a:r>
            <a:r>
              <a:rPr lang="pt-PT" dirty="0"/>
              <a:t> files (</a:t>
            </a:r>
            <a:r>
              <a:rPr lang="pt-PT" dirty="0" err="1"/>
              <a:t>blast</a:t>
            </a:r>
            <a:r>
              <a:rPr lang="pt-PT" dirty="0"/>
              <a:t> </a:t>
            </a:r>
            <a:r>
              <a:rPr lang="pt-PT" dirty="0" err="1"/>
              <a:t>plan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path</a:t>
            </a:r>
            <a:r>
              <a:rPr lang="pt-PT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0703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6"/>
          <a:stretch/>
        </p:blipFill>
        <p:spPr>
          <a:xfrm>
            <a:off x="336835" y="737995"/>
            <a:ext cx="1608701" cy="12024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737789" y="974700"/>
            <a:ext cx="663308" cy="965732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E674B8-D7B8-4370-891E-CC821831D853}"/>
              </a:ext>
            </a:extLst>
          </p:cNvPr>
          <p:cNvSpPr txBox="1"/>
          <p:nvPr/>
        </p:nvSpPr>
        <p:spPr>
          <a:xfrm>
            <a:off x="1945536" y="1123159"/>
            <a:ext cx="697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/>
              <a:t>Export</a:t>
            </a:r>
            <a:r>
              <a:rPr lang="pt-PT" sz="2400" dirty="0"/>
              <a:t> File</a:t>
            </a:r>
          </a:p>
        </p:txBody>
      </p:sp>
      <p:pic>
        <p:nvPicPr>
          <p:cNvPr id="10" name="time tool">
            <a:hlinkClick r:id="" action="ppaction://media"/>
            <a:extLst>
              <a:ext uri="{FF2B5EF4-FFF2-40B4-BE49-F238E27FC236}">
                <a16:creationId xmlns:a16="http://schemas.microsoft.com/office/drawing/2014/main" id="{B5CB4A91-0C31-438E-9687-DC8267D70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557"/>
          <a:stretch/>
        </p:blipFill>
        <p:spPr>
          <a:xfrm>
            <a:off x="1299616" y="2177137"/>
            <a:ext cx="6544767" cy="412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6"/>
          <a:stretch/>
        </p:blipFill>
        <p:spPr>
          <a:xfrm>
            <a:off x="336835" y="737995"/>
            <a:ext cx="1608701" cy="12024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737789" y="974700"/>
            <a:ext cx="663308" cy="965732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E674B8-D7B8-4370-891E-CC821831D853}"/>
              </a:ext>
            </a:extLst>
          </p:cNvPr>
          <p:cNvSpPr txBox="1"/>
          <p:nvPr/>
        </p:nvSpPr>
        <p:spPr>
          <a:xfrm>
            <a:off x="1945536" y="1123159"/>
            <a:ext cx="697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/>
              <a:t>Export</a:t>
            </a:r>
            <a:r>
              <a:rPr lang="pt-PT" sz="2400" dirty="0"/>
              <a:t> to PU (</a:t>
            </a:r>
            <a:r>
              <a:rPr lang="pt-PT" sz="2400" dirty="0" err="1"/>
              <a:t>don’t</a:t>
            </a:r>
            <a:r>
              <a:rPr lang="pt-PT" sz="2400" dirty="0"/>
              <a:t> Forget to </a:t>
            </a:r>
            <a:r>
              <a:rPr lang="pt-PT" sz="2400" dirty="0" err="1"/>
              <a:t>connect</a:t>
            </a:r>
            <a:r>
              <a:rPr lang="pt-PT" sz="2400" dirty="0"/>
              <a:t> </a:t>
            </a:r>
            <a:r>
              <a:rPr lang="pt-PT" sz="2400" dirty="0" err="1"/>
              <a:t>your</a:t>
            </a:r>
            <a:r>
              <a:rPr lang="pt-PT" sz="2400" dirty="0"/>
              <a:t> PU)</a:t>
            </a:r>
          </a:p>
        </p:txBody>
      </p:sp>
      <p:pic>
        <p:nvPicPr>
          <p:cNvPr id="2" name="export to pu">
            <a:hlinkClick r:id="" action="ppaction://media"/>
            <a:extLst>
              <a:ext uri="{FF2B5EF4-FFF2-40B4-BE49-F238E27FC236}">
                <a16:creationId xmlns:a16="http://schemas.microsoft.com/office/drawing/2014/main" id="{0DA95C59-D71D-4484-BAA5-A001BCB57E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644"/>
          <a:stretch/>
        </p:blipFill>
        <p:spPr>
          <a:xfrm>
            <a:off x="1084006" y="2063558"/>
            <a:ext cx="6975987" cy="44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6"/>
          <a:stretch/>
        </p:blipFill>
        <p:spPr>
          <a:xfrm>
            <a:off x="2909925" y="1123159"/>
            <a:ext cx="3324149" cy="248466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5025541" y="1823604"/>
            <a:ext cx="1208533" cy="1454834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6565AF-CB11-4B4C-92B4-1BDEDF3B4AC1}"/>
              </a:ext>
            </a:extLst>
          </p:cNvPr>
          <p:cNvSpPr txBox="1"/>
          <p:nvPr/>
        </p:nvSpPr>
        <p:spPr>
          <a:xfrm>
            <a:off x="1084005" y="3985101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option</a:t>
            </a:r>
            <a:r>
              <a:rPr lang="pt-PT" dirty="0"/>
              <a:t> </a:t>
            </a:r>
            <a:r>
              <a:rPr lang="pt-PT" dirty="0" err="1"/>
              <a:t>allows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user</a:t>
            </a:r>
            <a:r>
              <a:rPr lang="pt-PT" dirty="0"/>
              <a:t> to:</a:t>
            </a:r>
          </a:p>
          <a:p>
            <a:pPr marL="285750" indent="-285750" algn="ctr">
              <a:buFontTx/>
              <a:buChar char="-"/>
            </a:pPr>
            <a:r>
              <a:rPr lang="pt-PT" dirty="0" err="1"/>
              <a:t>Transfer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timing </a:t>
            </a:r>
            <a:r>
              <a:rPr lang="pt-PT" dirty="0" err="1"/>
              <a:t>inside</a:t>
            </a:r>
            <a:r>
              <a:rPr lang="pt-PT" dirty="0"/>
              <a:t> PU to </a:t>
            </a:r>
            <a:r>
              <a:rPr lang="pt-PT" dirty="0" err="1"/>
              <a:t>the</a:t>
            </a:r>
            <a:r>
              <a:rPr lang="pt-PT" dirty="0"/>
              <a:t> timing on O-Pitblast</a:t>
            </a:r>
          </a:p>
          <a:p>
            <a:pPr marL="285750" indent="-285750" algn="ctr">
              <a:buFontTx/>
              <a:buChar char="-"/>
            </a:pPr>
            <a:r>
              <a:rPr lang="pt-PT" dirty="0" err="1"/>
              <a:t>Transfer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timing on O-Pitblast and Update </a:t>
            </a:r>
            <a:r>
              <a:rPr lang="pt-PT" dirty="0" err="1"/>
              <a:t>the</a:t>
            </a:r>
            <a:r>
              <a:rPr lang="pt-PT" dirty="0"/>
              <a:t> timing in </a:t>
            </a:r>
            <a:r>
              <a:rPr lang="pt-PT" dirty="0" err="1"/>
              <a:t>the</a:t>
            </a:r>
            <a:r>
              <a:rPr lang="pt-PT" dirty="0"/>
              <a:t> PU</a:t>
            </a:r>
          </a:p>
        </p:txBody>
      </p:sp>
    </p:spTree>
    <p:extLst>
      <p:ext uri="{BB962C8B-B14F-4D97-AF65-F5344CB8AC3E}">
        <p14:creationId xmlns:p14="http://schemas.microsoft.com/office/powerpoint/2010/main" val="291964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6"/>
          <a:stretch/>
        </p:blipFill>
        <p:spPr>
          <a:xfrm>
            <a:off x="336835" y="737995"/>
            <a:ext cx="1608701" cy="12024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1282228" y="983093"/>
            <a:ext cx="663308" cy="965732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E674B8-D7B8-4370-891E-CC821831D853}"/>
              </a:ext>
            </a:extLst>
          </p:cNvPr>
          <p:cNvSpPr txBox="1"/>
          <p:nvPr/>
        </p:nvSpPr>
        <p:spPr>
          <a:xfrm>
            <a:off x="2229384" y="1075042"/>
            <a:ext cx="65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pt-PT" dirty="0" err="1"/>
              <a:t>Inside</a:t>
            </a:r>
            <a:r>
              <a:rPr lang="pt-PT" dirty="0"/>
              <a:t> of </a:t>
            </a:r>
            <a:r>
              <a:rPr lang="pt-PT" dirty="0" err="1"/>
              <a:t>the</a:t>
            </a:r>
            <a:r>
              <a:rPr lang="pt-PT" dirty="0"/>
              <a:t> PU </a:t>
            </a:r>
            <a:r>
              <a:rPr lang="pt-PT" dirty="0" err="1"/>
              <a:t>you</a:t>
            </a:r>
            <a:r>
              <a:rPr lang="pt-PT" dirty="0"/>
              <a:t> have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previous</a:t>
            </a:r>
            <a:r>
              <a:rPr lang="pt-PT" dirty="0"/>
              <a:t> information</a:t>
            </a:r>
          </a:p>
          <a:p>
            <a:pPr marL="457200" indent="-457200" algn="just">
              <a:buAutoNum type="arabicParenR"/>
            </a:pPr>
            <a:r>
              <a:rPr lang="pt-PT" dirty="0" err="1"/>
              <a:t>Click</a:t>
            </a:r>
            <a:r>
              <a:rPr lang="pt-PT" dirty="0"/>
              <a:t> on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button</a:t>
            </a:r>
            <a:r>
              <a:rPr lang="pt-PT" dirty="0"/>
              <a:t> “PU to </a:t>
            </a:r>
            <a:r>
              <a:rPr lang="pt-PT" dirty="0" err="1"/>
              <a:t>computer</a:t>
            </a:r>
            <a:r>
              <a:rPr lang="pt-PT" dirty="0"/>
              <a:t>” to </a:t>
            </a:r>
            <a:r>
              <a:rPr lang="pt-PT" dirty="0" err="1"/>
              <a:t>transfer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timing of </a:t>
            </a:r>
            <a:r>
              <a:rPr lang="pt-PT" dirty="0" err="1"/>
              <a:t>the</a:t>
            </a:r>
            <a:r>
              <a:rPr lang="pt-PT" dirty="0"/>
              <a:t> PU to </a:t>
            </a:r>
            <a:r>
              <a:rPr lang="pt-PT" dirty="0" err="1"/>
              <a:t>O-Pitbast</a:t>
            </a: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0AD0B7-EDC5-488A-82AE-2EE985C2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19" y="2685559"/>
            <a:ext cx="5435847" cy="156560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C30ABEB-1B0C-448C-9AED-77F57B1ECCBE}"/>
              </a:ext>
            </a:extLst>
          </p:cNvPr>
          <p:cNvSpPr txBox="1"/>
          <p:nvPr/>
        </p:nvSpPr>
        <p:spPr>
          <a:xfrm>
            <a:off x="1282228" y="2164768"/>
            <a:ext cx="657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Timing </a:t>
            </a:r>
            <a:r>
              <a:rPr lang="pt-PT" b="1" dirty="0" err="1"/>
              <a:t>inside</a:t>
            </a:r>
            <a:r>
              <a:rPr lang="pt-PT" b="1" dirty="0"/>
              <a:t> of PU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D2C538-2269-458E-BCB1-4F3987E36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21" y="4958043"/>
            <a:ext cx="5435847" cy="154195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3F3CAFF-E464-4085-B5D8-1E3A2166061E}"/>
              </a:ext>
            </a:extLst>
          </p:cNvPr>
          <p:cNvSpPr txBox="1"/>
          <p:nvPr/>
        </p:nvSpPr>
        <p:spPr>
          <a:xfrm>
            <a:off x="497128" y="4364375"/>
            <a:ext cx="814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Timing on O-Pitblast </a:t>
            </a:r>
            <a:r>
              <a:rPr lang="pt-PT" b="1" dirty="0" err="1"/>
              <a:t>that</a:t>
            </a:r>
            <a:r>
              <a:rPr lang="pt-PT" b="1" dirty="0"/>
              <a:t> </a:t>
            </a:r>
            <a:r>
              <a:rPr lang="pt-PT" b="1" dirty="0" err="1"/>
              <a:t>you</a:t>
            </a:r>
            <a:r>
              <a:rPr lang="pt-PT" b="1" dirty="0"/>
              <a:t> want to </a:t>
            </a:r>
            <a:r>
              <a:rPr lang="pt-PT" b="1" dirty="0" err="1"/>
              <a:t>transfer</a:t>
            </a:r>
            <a:r>
              <a:rPr lang="pt-PT" b="1" dirty="0"/>
              <a:t> to </a:t>
            </a:r>
            <a:r>
              <a:rPr lang="pt-PT" b="1" dirty="0" err="1"/>
              <a:t>the</a:t>
            </a:r>
            <a:r>
              <a:rPr lang="pt-PT" b="1" dirty="0"/>
              <a:t> PU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7AEA1E-4FE0-4982-89F6-F712D0B4B858}"/>
              </a:ext>
            </a:extLst>
          </p:cNvPr>
          <p:cNvSpPr txBox="1"/>
          <p:nvPr/>
        </p:nvSpPr>
        <p:spPr>
          <a:xfrm>
            <a:off x="1945536" y="672809"/>
            <a:ext cx="657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PU TO COMPUTER</a:t>
            </a:r>
          </a:p>
        </p:txBody>
      </p:sp>
    </p:spTree>
    <p:extLst>
      <p:ext uri="{BB962C8B-B14F-4D97-AF65-F5344CB8AC3E}">
        <p14:creationId xmlns:p14="http://schemas.microsoft.com/office/powerpoint/2010/main" val="350725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24BDA-0F65-4EAF-8EC0-03A5A0F43615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O-Pitblast –Electronic detonators (Davey Bickford)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2A56D8-7B9B-4DA9-B9DB-8DEC4C6D6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6"/>
          <a:stretch/>
        </p:blipFill>
        <p:spPr>
          <a:xfrm>
            <a:off x="336835" y="737995"/>
            <a:ext cx="1608701" cy="120243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515F515-D9FC-4ACD-A5D4-8742F227CA2E}"/>
              </a:ext>
            </a:extLst>
          </p:cNvPr>
          <p:cNvSpPr/>
          <p:nvPr/>
        </p:nvSpPr>
        <p:spPr>
          <a:xfrm>
            <a:off x="1282228" y="983093"/>
            <a:ext cx="663308" cy="965732"/>
          </a:xfrm>
          <a:prstGeom prst="rect">
            <a:avLst/>
          </a:prstGeom>
          <a:noFill/>
          <a:ln w="3810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E674B8-D7B8-4370-891E-CC821831D853}"/>
              </a:ext>
            </a:extLst>
          </p:cNvPr>
          <p:cNvSpPr txBox="1"/>
          <p:nvPr/>
        </p:nvSpPr>
        <p:spPr>
          <a:xfrm>
            <a:off x="2229384" y="1139158"/>
            <a:ext cx="657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PU TO COMPUTER</a:t>
            </a:r>
          </a:p>
        </p:txBody>
      </p:sp>
      <p:pic>
        <p:nvPicPr>
          <p:cNvPr id="2" name="PU to computer">
            <a:hlinkClick r:id="" action="ppaction://media"/>
            <a:extLst>
              <a:ext uri="{FF2B5EF4-FFF2-40B4-BE49-F238E27FC236}">
                <a16:creationId xmlns:a16="http://schemas.microsoft.com/office/drawing/2014/main" id="{5EFD4659-13C0-44B2-8B4B-67F2E79A5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692"/>
          <a:stretch/>
        </p:blipFill>
        <p:spPr>
          <a:xfrm>
            <a:off x="1155451" y="2063558"/>
            <a:ext cx="6833097" cy="434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2073</TotalTime>
  <Words>305</Words>
  <Application>Microsoft Office PowerPoint</Application>
  <PresentationFormat>Apresentação no Ecrã (4:3)</PresentationFormat>
  <Paragraphs>35</Paragraphs>
  <Slides>11</Slides>
  <Notes>0</Notes>
  <HiddenSlides>0</HiddenSlides>
  <MMClips>5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134</cp:revision>
  <dcterms:created xsi:type="dcterms:W3CDTF">2016-12-29T16:55:20Z</dcterms:created>
  <dcterms:modified xsi:type="dcterms:W3CDTF">2018-08-02T16:36:11Z</dcterms:modified>
</cp:coreProperties>
</file>