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36" r:id="rId4"/>
    <p:sldId id="339" r:id="rId5"/>
    <p:sldId id="341" r:id="rId6"/>
    <p:sldId id="340" r:id="rId7"/>
    <p:sldId id="342" r:id="rId8"/>
    <p:sldId id="337" r:id="rId9"/>
    <p:sldId id="344" r:id="rId10"/>
    <p:sldId id="343" r:id="rId11"/>
    <p:sldId id="345" r:id="rId12"/>
    <p:sldId id="346" r:id="rId13"/>
    <p:sldId id="348" r:id="rId14"/>
    <p:sldId id="347" r:id="rId15"/>
    <p:sldId id="349" r:id="rId16"/>
    <p:sldId id="350" r:id="rId17"/>
    <p:sldId id="356" r:id="rId18"/>
    <p:sldId id="357" r:id="rId19"/>
    <p:sldId id="338" r:id="rId20"/>
    <p:sldId id="355" r:id="rId21"/>
    <p:sldId id="351" r:id="rId22"/>
    <p:sldId id="353" r:id="rId23"/>
    <p:sldId id="354" r:id="rId24"/>
    <p:sldId id="358" r:id="rId25"/>
    <p:sldId id="260" r:id="rId26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quel Sobral" initials="RS" lastIdx="1" clrIdx="0">
    <p:extLst>
      <p:ext uri="{19B8F6BF-5375-455C-9EA6-DF929625EA0E}">
        <p15:presenceInfo xmlns:p15="http://schemas.microsoft.com/office/powerpoint/2012/main" userId="5a367701964fb6c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0B00"/>
    <a:srgbClr val="F8BD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D29F5C-13C8-487A-8977-0EE83D970286}" v="920" dt="2018-08-02T16:51:08.0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32" autoAdjust="0"/>
    <p:restoredTop sz="94660"/>
  </p:normalViewPr>
  <p:slideViewPr>
    <p:cSldViewPr snapToGrid="0">
      <p:cViewPr varScale="1">
        <p:scale>
          <a:sx n="69" d="100"/>
          <a:sy n="69" d="100"/>
        </p:scale>
        <p:origin x="1230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quel Sobral" userId="5a367701964fb6c7" providerId="LiveId" clId="{D03482DA-6FFD-4C4D-AC69-923C54171D77}"/>
  </pc:docChgLst>
  <pc:docChgLst>
    <pc:chgData name="Raquel Sobral" userId="5a367701964fb6c7" providerId="LiveId" clId="{CDD29F5C-13C8-487A-8977-0EE83D970286}"/>
    <pc:docChg chg="custSel addSld modSld sldOrd">
      <pc:chgData name="Raquel Sobral" userId="5a367701964fb6c7" providerId="LiveId" clId="{CDD29F5C-13C8-487A-8977-0EE83D970286}" dt="2018-08-02T16:51:08.088" v="919" actId="1076"/>
      <pc:docMkLst>
        <pc:docMk/>
      </pc:docMkLst>
      <pc:sldChg chg="addSp delSp">
        <pc:chgData name="Raquel Sobral" userId="5a367701964fb6c7" providerId="LiveId" clId="{CDD29F5C-13C8-487A-8977-0EE83D970286}" dt="2018-08-02T16:41:51.978" v="48"/>
        <pc:sldMkLst>
          <pc:docMk/>
          <pc:sldMk cId="885192254" sldId="338"/>
        </pc:sldMkLst>
        <pc:spChg chg="del">
          <ac:chgData name="Raquel Sobral" userId="5a367701964fb6c7" providerId="LiveId" clId="{CDD29F5C-13C8-487A-8977-0EE83D970286}" dt="2018-08-02T16:41:51.797" v="47" actId="478"/>
          <ac:spMkLst>
            <pc:docMk/>
            <pc:sldMk cId="885192254" sldId="338"/>
            <ac:spMk id="7" creationId="{00000000-0000-0000-0000-000000000000}"/>
          </ac:spMkLst>
        </pc:spChg>
        <pc:spChg chg="add">
          <ac:chgData name="Raquel Sobral" userId="5a367701964fb6c7" providerId="LiveId" clId="{CDD29F5C-13C8-487A-8977-0EE83D970286}" dt="2018-08-02T16:41:51.978" v="48"/>
          <ac:spMkLst>
            <pc:docMk/>
            <pc:sldMk cId="885192254" sldId="338"/>
            <ac:spMk id="14" creationId="{4AEE755F-78ED-42F8-AAC7-8F77C6B9D1B9}"/>
          </ac:spMkLst>
        </pc:spChg>
        <pc:picChg chg="del">
          <ac:chgData name="Raquel Sobral" userId="5a367701964fb6c7" providerId="LiveId" clId="{CDD29F5C-13C8-487A-8977-0EE83D970286}" dt="2018-08-02T16:41:50.070" v="46" actId="478"/>
          <ac:picMkLst>
            <pc:docMk/>
            <pc:sldMk cId="885192254" sldId="338"/>
            <ac:picMk id="9" creationId="{00000000-0000-0000-0000-000000000000}"/>
          </ac:picMkLst>
        </pc:picChg>
        <pc:picChg chg="add">
          <ac:chgData name="Raquel Sobral" userId="5a367701964fb6c7" providerId="LiveId" clId="{CDD29F5C-13C8-487A-8977-0EE83D970286}" dt="2018-08-02T16:41:51.978" v="48"/>
          <ac:picMkLst>
            <pc:docMk/>
            <pc:sldMk cId="885192254" sldId="338"/>
            <ac:picMk id="13" creationId="{56323A34-837F-4AD0-8C0C-1FFC1CA0EA9A}"/>
          </ac:picMkLst>
        </pc:picChg>
      </pc:sldChg>
      <pc:sldChg chg="addSp delSp modSp">
        <pc:chgData name="Raquel Sobral" userId="5a367701964fb6c7" providerId="LiveId" clId="{CDD29F5C-13C8-487A-8977-0EE83D970286}" dt="2018-08-02T16:41:39.687" v="42" actId="1076"/>
        <pc:sldMkLst>
          <pc:docMk/>
          <pc:sldMk cId="3771685217" sldId="351"/>
        </pc:sldMkLst>
        <pc:spChg chg="mod">
          <ac:chgData name="Raquel Sobral" userId="5a367701964fb6c7" providerId="LiveId" clId="{CDD29F5C-13C8-487A-8977-0EE83D970286}" dt="2018-08-02T16:41:39.687" v="42" actId="1076"/>
          <ac:spMkLst>
            <pc:docMk/>
            <pc:sldMk cId="3771685217" sldId="351"/>
            <ac:spMk id="31" creationId="{00000000-0000-0000-0000-000000000000}"/>
          </ac:spMkLst>
        </pc:spChg>
        <pc:picChg chg="add mod ord">
          <ac:chgData name="Raquel Sobral" userId="5a367701964fb6c7" providerId="LiveId" clId="{CDD29F5C-13C8-487A-8977-0EE83D970286}" dt="2018-08-02T16:41:39.687" v="42" actId="1076"/>
          <ac:picMkLst>
            <pc:docMk/>
            <pc:sldMk cId="3771685217" sldId="351"/>
            <ac:picMk id="2" creationId="{833233EE-9107-4DA7-8128-6299136E1567}"/>
          </ac:picMkLst>
        </pc:picChg>
        <pc:picChg chg="del">
          <ac:chgData name="Raquel Sobral" userId="5a367701964fb6c7" providerId="LiveId" clId="{CDD29F5C-13C8-487A-8977-0EE83D970286}" dt="2018-08-02T16:41:09.481" v="34" actId="478"/>
          <ac:picMkLst>
            <pc:docMk/>
            <pc:sldMk cId="3771685217" sldId="351"/>
            <ac:picMk id="30" creationId="{00000000-0000-0000-0000-000000000000}"/>
          </ac:picMkLst>
        </pc:picChg>
      </pc:sldChg>
      <pc:sldChg chg="addSp delSp">
        <pc:chgData name="Raquel Sobral" userId="5a367701964fb6c7" providerId="LiveId" clId="{CDD29F5C-13C8-487A-8977-0EE83D970286}" dt="2018-08-02T16:41:58.659" v="51"/>
        <pc:sldMkLst>
          <pc:docMk/>
          <pc:sldMk cId="4005190511" sldId="353"/>
        </pc:sldMkLst>
        <pc:spChg chg="del">
          <ac:chgData name="Raquel Sobral" userId="5a367701964fb6c7" providerId="LiveId" clId="{CDD29F5C-13C8-487A-8977-0EE83D970286}" dt="2018-08-02T16:41:58.479" v="50" actId="478"/>
          <ac:spMkLst>
            <pc:docMk/>
            <pc:sldMk cId="4005190511" sldId="353"/>
            <ac:spMk id="13" creationId="{00000000-0000-0000-0000-000000000000}"/>
          </ac:spMkLst>
        </pc:spChg>
        <pc:spChg chg="add">
          <ac:chgData name="Raquel Sobral" userId="5a367701964fb6c7" providerId="LiveId" clId="{CDD29F5C-13C8-487A-8977-0EE83D970286}" dt="2018-08-02T16:41:58.659" v="51"/>
          <ac:spMkLst>
            <pc:docMk/>
            <pc:sldMk cId="4005190511" sldId="353"/>
            <ac:spMk id="15" creationId="{142CB03F-995F-4E07-A86D-A6173EA126B6}"/>
          </ac:spMkLst>
        </pc:spChg>
        <pc:picChg chg="del">
          <ac:chgData name="Raquel Sobral" userId="5a367701964fb6c7" providerId="LiveId" clId="{CDD29F5C-13C8-487A-8977-0EE83D970286}" dt="2018-08-02T16:41:56.747" v="49" actId="478"/>
          <ac:picMkLst>
            <pc:docMk/>
            <pc:sldMk cId="4005190511" sldId="353"/>
            <ac:picMk id="12" creationId="{00000000-0000-0000-0000-000000000000}"/>
          </ac:picMkLst>
        </pc:picChg>
        <pc:picChg chg="add">
          <ac:chgData name="Raquel Sobral" userId="5a367701964fb6c7" providerId="LiveId" clId="{CDD29F5C-13C8-487A-8977-0EE83D970286}" dt="2018-08-02T16:41:58.659" v="51"/>
          <ac:picMkLst>
            <pc:docMk/>
            <pc:sldMk cId="4005190511" sldId="353"/>
            <ac:picMk id="14" creationId="{ECB087BB-36BB-4813-9A17-ECAF111500F9}"/>
          </ac:picMkLst>
        </pc:picChg>
      </pc:sldChg>
      <pc:sldChg chg="addSp delSp modSp addCm delCm">
        <pc:chgData name="Raquel Sobral" userId="5a367701964fb6c7" providerId="LiveId" clId="{CDD29F5C-13C8-487A-8977-0EE83D970286}" dt="2018-08-02T16:48:06.679" v="646"/>
        <pc:sldMkLst>
          <pc:docMk/>
          <pc:sldMk cId="9380246" sldId="354"/>
        </pc:sldMkLst>
        <pc:spChg chg="add mod">
          <ac:chgData name="Raquel Sobral" userId="5a367701964fb6c7" providerId="LiveId" clId="{CDD29F5C-13C8-487A-8977-0EE83D970286}" dt="2018-08-02T16:46:43.384" v="553" actId="1076"/>
          <ac:spMkLst>
            <pc:docMk/>
            <pc:sldMk cId="9380246" sldId="354"/>
            <ac:spMk id="3" creationId="{B344ED3F-3859-4A55-B542-0C8463B32668}"/>
          </ac:spMkLst>
        </pc:spChg>
        <pc:spChg chg="del">
          <ac:chgData name="Raquel Sobral" userId="5a367701964fb6c7" providerId="LiveId" clId="{CDD29F5C-13C8-487A-8977-0EE83D970286}" dt="2018-08-02T16:45:19.217" v="425" actId="478"/>
          <ac:spMkLst>
            <pc:docMk/>
            <pc:sldMk cId="9380246" sldId="354"/>
            <ac:spMk id="5" creationId="{00000000-0000-0000-0000-000000000000}"/>
          </ac:spMkLst>
        </pc:spChg>
        <pc:spChg chg="del">
          <ac:chgData name="Raquel Sobral" userId="5a367701964fb6c7" providerId="LiveId" clId="{CDD29F5C-13C8-487A-8977-0EE83D970286}" dt="2018-08-02T16:42:01.946" v="53" actId="478"/>
          <ac:spMkLst>
            <pc:docMk/>
            <pc:sldMk cId="9380246" sldId="354"/>
            <ac:spMk id="17" creationId="{00000000-0000-0000-0000-000000000000}"/>
          </ac:spMkLst>
        </pc:spChg>
        <pc:spChg chg="add mod">
          <ac:chgData name="Raquel Sobral" userId="5a367701964fb6c7" providerId="LiveId" clId="{CDD29F5C-13C8-487A-8977-0EE83D970286}" dt="2018-08-02T16:45:36.414" v="432" actId="14100"/>
          <ac:spMkLst>
            <pc:docMk/>
            <pc:sldMk cId="9380246" sldId="354"/>
            <ac:spMk id="19" creationId="{9C7AD0CB-3D33-4495-AEF2-B0183C026262}"/>
          </ac:spMkLst>
        </pc:spChg>
        <pc:spChg chg="add mod">
          <ac:chgData name="Raquel Sobral" userId="5a367701964fb6c7" providerId="LiveId" clId="{CDD29F5C-13C8-487A-8977-0EE83D970286}" dt="2018-08-02T16:45:52.616" v="479" actId="1076"/>
          <ac:spMkLst>
            <pc:docMk/>
            <pc:sldMk cId="9380246" sldId="354"/>
            <ac:spMk id="20" creationId="{DCECE25D-0267-4E67-8C4E-F8AFF57A54B4}"/>
          </ac:spMkLst>
        </pc:spChg>
        <pc:spChg chg="add mod">
          <ac:chgData name="Raquel Sobral" userId="5a367701964fb6c7" providerId="LiveId" clId="{CDD29F5C-13C8-487A-8977-0EE83D970286}" dt="2018-08-02T16:47:20.802" v="619" actId="20577"/>
          <ac:spMkLst>
            <pc:docMk/>
            <pc:sldMk cId="9380246" sldId="354"/>
            <ac:spMk id="22" creationId="{7328EA65-145B-4702-BBFE-A9006C25F43A}"/>
          </ac:spMkLst>
        </pc:spChg>
        <pc:spChg chg="del">
          <ac:chgData name="Raquel Sobral" userId="5a367701964fb6c7" providerId="LiveId" clId="{CDD29F5C-13C8-487A-8977-0EE83D970286}" dt="2018-08-02T16:45:20.931" v="426" actId="478"/>
          <ac:spMkLst>
            <pc:docMk/>
            <pc:sldMk cId="9380246" sldId="354"/>
            <ac:spMk id="23" creationId="{00000000-0000-0000-0000-000000000000}"/>
          </ac:spMkLst>
        </pc:spChg>
        <pc:spChg chg="add mod">
          <ac:chgData name="Raquel Sobral" userId="5a367701964fb6c7" providerId="LiveId" clId="{CDD29F5C-13C8-487A-8977-0EE83D970286}" dt="2018-08-02T16:47:53.718" v="645" actId="1076"/>
          <ac:spMkLst>
            <pc:docMk/>
            <pc:sldMk cId="9380246" sldId="354"/>
            <ac:spMk id="26" creationId="{47878311-E81C-404F-B775-80FD8806AA0A}"/>
          </ac:spMkLst>
        </pc:spChg>
        <pc:grpChg chg="del">
          <ac:chgData name="Raquel Sobral" userId="5a367701964fb6c7" providerId="LiveId" clId="{CDD29F5C-13C8-487A-8977-0EE83D970286}" dt="2018-08-02T16:45:16.912" v="423" actId="478"/>
          <ac:grpSpMkLst>
            <pc:docMk/>
            <pc:sldMk cId="9380246" sldId="354"/>
            <ac:grpSpMk id="14" creationId="{00000000-0000-0000-0000-000000000000}"/>
          </ac:grpSpMkLst>
        </pc:grpChg>
        <pc:picChg chg="add mod">
          <ac:chgData name="Raquel Sobral" userId="5a367701964fb6c7" providerId="LiveId" clId="{CDD29F5C-13C8-487A-8977-0EE83D970286}" dt="2018-08-02T16:46:08.877" v="483" actId="1076"/>
          <ac:picMkLst>
            <pc:docMk/>
            <pc:sldMk cId="9380246" sldId="354"/>
            <ac:picMk id="2" creationId="{8FA5B32C-D598-4A3E-9F73-44CCAE9FB5E7}"/>
          </ac:picMkLst>
        </pc:picChg>
        <pc:picChg chg="del">
          <ac:chgData name="Raquel Sobral" userId="5a367701964fb6c7" providerId="LiveId" clId="{CDD29F5C-13C8-487A-8977-0EE83D970286}" dt="2018-08-02T16:45:18.208" v="424" actId="478"/>
          <ac:picMkLst>
            <pc:docMk/>
            <pc:sldMk cId="9380246" sldId="354"/>
            <ac:picMk id="6" creationId="{00000000-0000-0000-0000-000000000000}"/>
          </ac:picMkLst>
        </pc:picChg>
        <pc:picChg chg="del">
          <ac:chgData name="Raquel Sobral" userId="5a367701964fb6c7" providerId="LiveId" clId="{CDD29F5C-13C8-487A-8977-0EE83D970286}" dt="2018-08-02T16:42:00.786" v="52" actId="478"/>
          <ac:picMkLst>
            <pc:docMk/>
            <pc:sldMk cId="9380246" sldId="354"/>
            <ac:picMk id="15" creationId="{00000000-0000-0000-0000-000000000000}"/>
          </ac:picMkLst>
        </pc:picChg>
        <pc:picChg chg="add">
          <ac:chgData name="Raquel Sobral" userId="5a367701964fb6c7" providerId="LiveId" clId="{CDD29F5C-13C8-487A-8977-0EE83D970286}" dt="2018-08-02T16:42:02.142" v="54"/>
          <ac:picMkLst>
            <pc:docMk/>
            <pc:sldMk cId="9380246" sldId="354"/>
            <ac:picMk id="18" creationId="{6CA4F6EE-2598-4D21-8644-9399783672C0}"/>
          </ac:picMkLst>
        </pc:picChg>
        <pc:cxnChg chg="add mod">
          <ac:chgData name="Raquel Sobral" userId="5a367701964fb6c7" providerId="LiveId" clId="{CDD29F5C-13C8-487A-8977-0EE83D970286}" dt="2018-08-02T16:46:53.685" v="558" actId="208"/>
          <ac:cxnSpMkLst>
            <pc:docMk/>
            <pc:sldMk cId="9380246" sldId="354"/>
            <ac:cxnSpMk id="7" creationId="{8A027E3E-20CD-4B92-AD7D-1D0B385C56B8}"/>
          </ac:cxnSpMkLst>
        </pc:cxnChg>
        <pc:cxnChg chg="add mod">
          <ac:chgData name="Raquel Sobral" userId="5a367701964fb6c7" providerId="LiveId" clId="{CDD29F5C-13C8-487A-8977-0EE83D970286}" dt="2018-08-02T16:47:07.612" v="561" actId="1076"/>
          <ac:cxnSpMkLst>
            <pc:docMk/>
            <pc:sldMk cId="9380246" sldId="354"/>
            <ac:cxnSpMk id="25" creationId="{F53A23B7-CC0F-4EBE-B5C9-E07FAC1F84F8}"/>
          </ac:cxnSpMkLst>
        </pc:cxnChg>
        <pc:cxnChg chg="add mod">
          <ac:chgData name="Raquel Sobral" userId="5a367701964fb6c7" providerId="LiveId" clId="{CDD29F5C-13C8-487A-8977-0EE83D970286}" dt="2018-08-02T16:47:42.014" v="641" actId="1076"/>
          <ac:cxnSpMkLst>
            <pc:docMk/>
            <pc:sldMk cId="9380246" sldId="354"/>
            <ac:cxnSpMk id="27" creationId="{8316F589-04ED-4B13-8595-162B36D12801}"/>
          </ac:cxnSpMkLst>
        </pc:cxnChg>
      </pc:sldChg>
      <pc:sldChg chg="addSp delSp">
        <pc:chgData name="Raquel Sobral" userId="5a367701964fb6c7" providerId="LiveId" clId="{CDD29F5C-13C8-487A-8977-0EE83D970286}" dt="2018-08-02T16:41:46.293" v="45"/>
        <pc:sldMkLst>
          <pc:docMk/>
          <pc:sldMk cId="68901804" sldId="355"/>
        </pc:sldMkLst>
        <pc:spChg chg="del">
          <ac:chgData name="Raquel Sobral" userId="5a367701964fb6c7" providerId="LiveId" clId="{CDD29F5C-13C8-487A-8977-0EE83D970286}" dt="2018-08-02T16:41:44.762" v="43" actId="478"/>
          <ac:spMkLst>
            <pc:docMk/>
            <pc:sldMk cId="68901804" sldId="355"/>
            <ac:spMk id="10" creationId="{00000000-0000-0000-0000-000000000000}"/>
          </ac:spMkLst>
        </pc:spChg>
        <pc:spChg chg="add">
          <ac:chgData name="Raquel Sobral" userId="5a367701964fb6c7" providerId="LiveId" clId="{CDD29F5C-13C8-487A-8977-0EE83D970286}" dt="2018-08-02T16:41:46.293" v="45"/>
          <ac:spMkLst>
            <pc:docMk/>
            <pc:sldMk cId="68901804" sldId="355"/>
            <ac:spMk id="12" creationId="{10AE0421-D27A-492B-B064-D1DBA1A16CC4}"/>
          </ac:spMkLst>
        </pc:spChg>
        <pc:picChg chg="del">
          <ac:chgData name="Raquel Sobral" userId="5a367701964fb6c7" providerId="LiveId" clId="{CDD29F5C-13C8-487A-8977-0EE83D970286}" dt="2018-08-02T16:41:46.106" v="44" actId="478"/>
          <ac:picMkLst>
            <pc:docMk/>
            <pc:sldMk cId="68901804" sldId="355"/>
            <ac:picMk id="9" creationId="{00000000-0000-0000-0000-000000000000}"/>
          </ac:picMkLst>
        </pc:picChg>
        <pc:picChg chg="add">
          <ac:chgData name="Raquel Sobral" userId="5a367701964fb6c7" providerId="LiveId" clId="{CDD29F5C-13C8-487A-8977-0EE83D970286}" dt="2018-08-02T16:41:46.293" v="45"/>
          <ac:picMkLst>
            <pc:docMk/>
            <pc:sldMk cId="68901804" sldId="355"/>
            <ac:picMk id="11" creationId="{6C991451-AB5E-440E-8B48-0A382403690D}"/>
          </ac:picMkLst>
        </pc:picChg>
      </pc:sldChg>
      <pc:sldChg chg="addSp delSp modSp add ord">
        <pc:chgData name="Raquel Sobral" userId="5a367701964fb6c7" providerId="LiveId" clId="{CDD29F5C-13C8-487A-8977-0EE83D970286}" dt="2018-08-02T16:44:48.420" v="421"/>
        <pc:sldMkLst>
          <pc:docMk/>
          <pc:sldMk cId="771251727" sldId="357"/>
        </pc:sldMkLst>
        <pc:spChg chg="mod">
          <ac:chgData name="Raquel Sobral" userId="5a367701964fb6c7" providerId="LiveId" clId="{CDD29F5C-13C8-487A-8977-0EE83D970286}" dt="2018-08-02T16:44:25.145" v="407" actId="1076"/>
          <ac:spMkLst>
            <pc:docMk/>
            <pc:sldMk cId="771251727" sldId="357"/>
            <ac:spMk id="5" creationId="{00000000-0000-0000-0000-000000000000}"/>
          </ac:spMkLst>
        </pc:spChg>
        <pc:spChg chg="del mod">
          <ac:chgData name="Raquel Sobral" userId="5a367701964fb6c7" providerId="LiveId" clId="{CDD29F5C-13C8-487A-8977-0EE83D970286}" dt="2018-08-02T16:42:07.413" v="57" actId="478"/>
          <ac:spMkLst>
            <pc:docMk/>
            <pc:sldMk cId="771251727" sldId="357"/>
            <ac:spMk id="17" creationId="{00000000-0000-0000-0000-000000000000}"/>
          </ac:spMkLst>
        </pc:spChg>
        <pc:spChg chg="add mod">
          <ac:chgData name="Raquel Sobral" userId="5a367701964fb6c7" providerId="LiveId" clId="{CDD29F5C-13C8-487A-8977-0EE83D970286}" dt="2018-08-02T16:44:42.262" v="417" actId="1038"/>
          <ac:spMkLst>
            <pc:docMk/>
            <pc:sldMk cId="771251727" sldId="357"/>
            <ac:spMk id="19" creationId="{1A908146-254D-42A0-832F-67E6C7061F8E}"/>
          </ac:spMkLst>
        </pc:spChg>
        <pc:spChg chg="del">
          <ac:chgData name="Raquel Sobral" userId="5a367701964fb6c7" providerId="LiveId" clId="{CDD29F5C-13C8-487A-8977-0EE83D970286}" dt="2018-08-02T16:42:11.895" v="59" actId="478"/>
          <ac:spMkLst>
            <pc:docMk/>
            <pc:sldMk cId="771251727" sldId="357"/>
            <ac:spMk id="23" creationId="{00000000-0000-0000-0000-000000000000}"/>
          </ac:spMkLst>
        </pc:spChg>
        <pc:grpChg chg="del">
          <ac:chgData name="Raquel Sobral" userId="5a367701964fb6c7" providerId="LiveId" clId="{CDD29F5C-13C8-487A-8977-0EE83D970286}" dt="2018-08-02T16:40:28.605" v="1" actId="478"/>
          <ac:grpSpMkLst>
            <pc:docMk/>
            <pc:sldMk cId="771251727" sldId="357"/>
            <ac:grpSpMk id="14" creationId="{00000000-0000-0000-0000-000000000000}"/>
          </ac:grpSpMkLst>
        </pc:grpChg>
        <pc:picChg chg="mod">
          <ac:chgData name="Raquel Sobral" userId="5a367701964fb6c7" providerId="LiveId" clId="{CDD29F5C-13C8-487A-8977-0EE83D970286}" dt="2018-08-02T16:44:26.256" v="408" actId="1076"/>
          <ac:picMkLst>
            <pc:docMk/>
            <pc:sldMk cId="771251727" sldId="357"/>
            <ac:picMk id="6" creationId="{00000000-0000-0000-0000-000000000000}"/>
          </ac:picMkLst>
        </pc:picChg>
        <pc:picChg chg="del">
          <ac:chgData name="Raquel Sobral" userId="5a367701964fb6c7" providerId="LiveId" clId="{CDD29F5C-13C8-487A-8977-0EE83D970286}" dt="2018-08-02T16:42:05.910" v="55" actId="478"/>
          <ac:picMkLst>
            <pc:docMk/>
            <pc:sldMk cId="771251727" sldId="357"/>
            <ac:picMk id="15" creationId="{00000000-0000-0000-0000-000000000000}"/>
          </ac:picMkLst>
        </pc:picChg>
        <pc:picChg chg="add mod">
          <ac:chgData name="Raquel Sobral" userId="5a367701964fb6c7" providerId="LiveId" clId="{CDD29F5C-13C8-487A-8977-0EE83D970286}" dt="2018-08-02T16:44:36.723" v="410" actId="1076"/>
          <ac:picMkLst>
            <pc:docMk/>
            <pc:sldMk cId="771251727" sldId="357"/>
            <ac:picMk id="18" creationId="{634E0708-8F68-49E7-A76C-E1FF0C00BDAC}"/>
          </ac:picMkLst>
        </pc:picChg>
      </pc:sldChg>
      <pc:sldChg chg="addSp delSp modSp add">
        <pc:chgData name="Raquel Sobral" userId="5a367701964fb6c7" providerId="LiveId" clId="{CDD29F5C-13C8-487A-8977-0EE83D970286}" dt="2018-08-02T16:51:08.088" v="919" actId="1076"/>
        <pc:sldMkLst>
          <pc:docMk/>
          <pc:sldMk cId="731724937" sldId="358"/>
        </pc:sldMkLst>
        <pc:spChg chg="del">
          <ac:chgData name="Raquel Sobral" userId="5a367701964fb6c7" providerId="LiveId" clId="{CDD29F5C-13C8-487A-8977-0EE83D970286}" dt="2018-08-02T16:48:30.431" v="653" actId="478"/>
          <ac:spMkLst>
            <pc:docMk/>
            <pc:sldMk cId="731724937" sldId="358"/>
            <ac:spMk id="3" creationId="{B344ED3F-3859-4A55-B542-0C8463B32668}"/>
          </ac:spMkLst>
        </pc:spChg>
        <pc:spChg chg="mod">
          <ac:chgData name="Raquel Sobral" userId="5a367701964fb6c7" providerId="LiveId" clId="{CDD29F5C-13C8-487A-8977-0EE83D970286}" dt="2018-08-02T16:48:27.691" v="651" actId="1076"/>
          <ac:spMkLst>
            <pc:docMk/>
            <pc:sldMk cId="731724937" sldId="358"/>
            <ac:spMk id="19" creationId="{9C7AD0CB-3D33-4495-AEF2-B0183C026262}"/>
          </ac:spMkLst>
        </pc:spChg>
        <pc:spChg chg="mod">
          <ac:chgData name="Raquel Sobral" userId="5a367701964fb6c7" providerId="LiveId" clId="{CDD29F5C-13C8-487A-8977-0EE83D970286}" dt="2018-08-02T16:51:08.088" v="919" actId="1076"/>
          <ac:spMkLst>
            <pc:docMk/>
            <pc:sldMk cId="731724937" sldId="358"/>
            <ac:spMk id="20" creationId="{DCECE25D-0267-4E67-8C4E-F8AFF57A54B4}"/>
          </ac:spMkLst>
        </pc:spChg>
        <pc:spChg chg="del">
          <ac:chgData name="Raquel Sobral" userId="5a367701964fb6c7" providerId="LiveId" clId="{CDD29F5C-13C8-487A-8977-0EE83D970286}" dt="2018-08-02T16:48:30.431" v="653" actId="478"/>
          <ac:spMkLst>
            <pc:docMk/>
            <pc:sldMk cId="731724937" sldId="358"/>
            <ac:spMk id="22" creationId="{7328EA65-145B-4702-BBFE-A9006C25F43A}"/>
          </ac:spMkLst>
        </pc:spChg>
        <pc:spChg chg="del">
          <ac:chgData name="Raquel Sobral" userId="5a367701964fb6c7" providerId="LiveId" clId="{CDD29F5C-13C8-487A-8977-0EE83D970286}" dt="2018-08-02T16:48:31.362" v="654" actId="478"/>
          <ac:spMkLst>
            <pc:docMk/>
            <pc:sldMk cId="731724937" sldId="358"/>
            <ac:spMk id="26" creationId="{47878311-E81C-404F-B775-80FD8806AA0A}"/>
          </ac:spMkLst>
        </pc:spChg>
        <pc:picChg chg="del">
          <ac:chgData name="Raquel Sobral" userId="5a367701964fb6c7" providerId="LiveId" clId="{CDD29F5C-13C8-487A-8977-0EE83D970286}" dt="2018-08-02T16:48:28.932" v="652" actId="478"/>
          <ac:picMkLst>
            <pc:docMk/>
            <pc:sldMk cId="731724937" sldId="358"/>
            <ac:picMk id="2" creationId="{8FA5B32C-D598-4A3E-9F73-44CCAE9FB5E7}"/>
          </ac:picMkLst>
        </pc:picChg>
        <pc:picChg chg="add mod modCrop">
          <ac:chgData name="Raquel Sobral" userId="5a367701964fb6c7" providerId="LiveId" clId="{CDD29F5C-13C8-487A-8977-0EE83D970286}" dt="2018-08-02T16:51:05.679" v="918" actId="1076"/>
          <ac:picMkLst>
            <pc:docMk/>
            <pc:sldMk cId="731724937" sldId="358"/>
            <ac:picMk id="5" creationId="{B4150879-7D69-491F-A1C8-F922332DACD1}"/>
          </ac:picMkLst>
        </pc:picChg>
        <pc:cxnChg chg="del">
          <ac:chgData name="Raquel Sobral" userId="5a367701964fb6c7" providerId="LiveId" clId="{CDD29F5C-13C8-487A-8977-0EE83D970286}" dt="2018-08-02T16:48:30.431" v="653" actId="478"/>
          <ac:cxnSpMkLst>
            <pc:docMk/>
            <pc:sldMk cId="731724937" sldId="358"/>
            <ac:cxnSpMk id="7" creationId="{8A027E3E-20CD-4B92-AD7D-1D0B385C56B8}"/>
          </ac:cxnSpMkLst>
        </pc:cxnChg>
        <pc:cxnChg chg="del">
          <ac:chgData name="Raquel Sobral" userId="5a367701964fb6c7" providerId="LiveId" clId="{CDD29F5C-13C8-487A-8977-0EE83D970286}" dt="2018-08-02T16:48:30.431" v="653" actId="478"/>
          <ac:cxnSpMkLst>
            <pc:docMk/>
            <pc:sldMk cId="731724937" sldId="358"/>
            <ac:cxnSpMk id="25" creationId="{F53A23B7-CC0F-4EBE-B5C9-E07FAC1F84F8}"/>
          </ac:cxnSpMkLst>
        </pc:cxnChg>
        <pc:cxnChg chg="del">
          <ac:chgData name="Raquel Sobral" userId="5a367701964fb6c7" providerId="LiveId" clId="{CDD29F5C-13C8-487A-8977-0EE83D970286}" dt="2018-08-02T16:48:31.362" v="654" actId="478"/>
          <ac:cxnSpMkLst>
            <pc:docMk/>
            <pc:sldMk cId="731724937" sldId="358"/>
            <ac:cxnSpMk id="27" creationId="{8316F589-04ED-4B13-8595-162B36D12801}"/>
          </ac:cxnSpMkLst>
        </pc:cxnChg>
      </pc:sldChg>
    </pc:docChg>
  </pc:docChgLst>
  <pc:docChgLst>
    <pc:chgData userId="5a367701964fb6c7" providerId="LiveId" clId="{6CB55E4F-A2F1-4B0E-BCEC-4DC52700804D}"/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6927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9456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9589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  <p:pic>
        <p:nvPicPr>
          <p:cNvPr id="7" name="logo_vertical_fullcolo - copia.png"/>
          <p:cNvPicPr>
            <a:picLocks noChangeAspect="1"/>
          </p:cNvPicPr>
          <p:nvPr userDrawn="1"/>
        </p:nvPicPr>
        <p:blipFill>
          <a:blip r:embed="rId2">
            <a:alphaModFix amt="37970"/>
            <a:extLst/>
          </a:blip>
          <a:srcRect l="20789" r="21184" b="28368"/>
          <a:stretch>
            <a:fillRect/>
          </a:stretch>
        </p:blipFill>
        <p:spPr>
          <a:xfrm rot="20354019">
            <a:off x="6896695" y="4719694"/>
            <a:ext cx="2777134" cy="318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30129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400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7296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8337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5075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7265">
            <a:off x="7144500" y="4239771"/>
            <a:ext cx="3525794" cy="43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77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3905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569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609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393" y="4463654"/>
            <a:ext cx="4667801" cy="398632"/>
          </a:xfrm>
          <a:noFill/>
        </p:spPr>
        <p:txBody>
          <a:bodyPr>
            <a:normAutofit lnSpcReduction="10000"/>
          </a:bodyPr>
          <a:lstStyle/>
          <a:p>
            <a:r>
              <a:rPr lang="en-US" b="1" dirty="0"/>
              <a:t>O-Pitblast – Blast Results Module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54" y="1131004"/>
            <a:ext cx="3364486" cy="312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27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2933089"/>
            <a:ext cx="1681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Optimization</a:t>
            </a:r>
            <a:endParaRPr lang="pt-PT" dirty="0"/>
          </a:p>
        </p:txBody>
      </p:sp>
      <p:sp>
        <p:nvSpPr>
          <p:cNvPr id="23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Pattern</a:t>
            </a:r>
            <a:r>
              <a:rPr lang="pt-PT" sz="1050" dirty="0"/>
              <a:t> Timing_3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26" y="2030060"/>
            <a:ext cx="764219" cy="841007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16113" y="-202404"/>
            <a:ext cx="91977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O-Pitblast – Blast Results Module</a:t>
            </a:r>
            <a:endParaRPr lang="en-US" dirty="0">
              <a:latin typeface="+mn-lt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364" y="2131919"/>
            <a:ext cx="7434921" cy="425520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39" y="806604"/>
            <a:ext cx="8899056" cy="1069695"/>
          </a:xfrm>
          <a:prstGeom prst="rect">
            <a:avLst/>
          </a:prstGeom>
        </p:spPr>
      </p:pic>
      <p:sp>
        <p:nvSpPr>
          <p:cNvPr id="10" name="Rounded Rectangle 8"/>
          <p:cNvSpPr/>
          <p:nvPr/>
        </p:nvSpPr>
        <p:spPr>
          <a:xfrm>
            <a:off x="603262" y="1153033"/>
            <a:ext cx="474945" cy="48923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27242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Pattern</a:t>
            </a:r>
            <a:r>
              <a:rPr lang="pt-PT" sz="1050" dirty="0"/>
              <a:t> Timing_3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16113" y="-202404"/>
            <a:ext cx="91977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O-Pitblast – Blast Results Module</a:t>
            </a:r>
            <a:endParaRPr lang="en-US" dirty="0">
              <a:latin typeface="+mn-lt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39" y="806604"/>
            <a:ext cx="8899056" cy="106969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03262" y="1153033"/>
            <a:ext cx="474945" cy="48923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E1AD21D-F35A-4272-8D35-E0A49F005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2" y="2222671"/>
            <a:ext cx="4416665" cy="39369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CE6B6BF-FAB1-4D6C-88D3-76336979F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866" y="2222349"/>
            <a:ext cx="4443713" cy="393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33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72417FFF-1180-45CF-A68A-95CD143C8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415" y="2399463"/>
            <a:ext cx="4439450" cy="393344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24" y="736601"/>
            <a:ext cx="8890061" cy="1069586"/>
          </a:xfrm>
          <a:prstGeom prst="rect">
            <a:avLst/>
          </a:prstGeom>
        </p:spPr>
      </p:pic>
      <p:sp>
        <p:nvSpPr>
          <p:cNvPr id="23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Pattern</a:t>
            </a:r>
            <a:r>
              <a:rPr lang="pt-PT" sz="1050" dirty="0"/>
              <a:t> Timing_3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16113" y="-202404"/>
            <a:ext cx="91977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O-Pitblast – Blast Results Module</a:t>
            </a:r>
            <a:endParaRPr lang="en-US" dirty="0">
              <a:latin typeface="+mn-lt"/>
            </a:endParaRPr>
          </a:p>
        </p:txBody>
      </p:sp>
      <p:sp>
        <p:nvSpPr>
          <p:cNvPr id="28" name="Rounded Rectangle 8"/>
          <p:cNvSpPr/>
          <p:nvPr/>
        </p:nvSpPr>
        <p:spPr>
          <a:xfrm>
            <a:off x="1641415" y="2612127"/>
            <a:ext cx="1494287" cy="1422400"/>
          </a:xfrm>
          <a:prstGeom prst="roundRect">
            <a:avLst>
              <a:gd name="adj" fmla="val 11803"/>
            </a:avLst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TextBox 4"/>
          <p:cNvSpPr txBox="1"/>
          <p:nvPr/>
        </p:nvSpPr>
        <p:spPr>
          <a:xfrm>
            <a:off x="4164402" y="2007378"/>
            <a:ext cx="3873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Analyse</a:t>
            </a:r>
            <a:r>
              <a:rPr lang="en-US" sz="1400" dirty="0"/>
              <a:t> Blast Geometry (average data control)</a:t>
            </a:r>
            <a:endParaRPr lang="en-US" sz="1050" dirty="0"/>
          </a:p>
        </p:txBody>
      </p:sp>
      <p:cxnSp>
        <p:nvCxnSpPr>
          <p:cNvPr id="19" name="Conexão reta unidirecional 18"/>
          <p:cNvCxnSpPr>
            <a:cxnSpLocks/>
          </p:cNvCxnSpPr>
          <p:nvPr/>
        </p:nvCxnSpPr>
        <p:spPr>
          <a:xfrm flipV="1">
            <a:off x="3125450" y="2218427"/>
            <a:ext cx="1038952" cy="522405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8"/>
          <p:cNvSpPr/>
          <p:nvPr/>
        </p:nvSpPr>
        <p:spPr>
          <a:xfrm>
            <a:off x="610904" y="1136366"/>
            <a:ext cx="474945" cy="48923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Rounded Rectangle 8"/>
          <p:cNvSpPr/>
          <p:nvPr/>
        </p:nvSpPr>
        <p:spPr>
          <a:xfrm>
            <a:off x="3144500" y="3551756"/>
            <a:ext cx="2810602" cy="619296"/>
          </a:xfrm>
          <a:prstGeom prst="roundRect">
            <a:avLst>
              <a:gd name="adj" fmla="val 11803"/>
            </a:avLst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TextBox 4"/>
          <p:cNvSpPr txBox="1"/>
          <p:nvPr/>
        </p:nvSpPr>
        <p:spPr>
          <a:xfrm>
            <a:off x="6975818" y="2855677"/>
            <a:ext cx="1354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Geology data</a:t>
            </a:r>
          </a:p>
          <a:p>
            <a:r>
              <a:rPr lang="pt-PT" sz="1400" dirty="0"/>
              <a:t>E</a:t>
            </a:r>
            <a:r>
              <a:rPr lang="en-US" sz="1400" dirty="0" err="1"/>
              <a:t>xplosive</a:t>
            </a:r>
            <a:r>
              <a:rPr lang="en-US" sz="1400" dirty="0"/>
              <a:t> usage</a:t>
            </a:r>
            <a:endParaRPr lang="en-US" sz="1050" dirty="0"/>
          </a:p>
        </p:txBody>
      </p:sp>
      <p:cxnSp>
        <p:nvCxnSpPr>
          <p:cNvPr id="26" name="Conexão reta unidirecional 25"/>
          <p:cNvCxnSpPr>
            <a:cxnSpLocks/>
          </p:cNvCxnSpPr>
          <p:nvPr/>
        </p:nvCxnSpPr>
        <p:spPr>
          <a:xfrm flipV="1">
            <a:off x="5936866" y="3066726"/>
            <a:ext cx="1038952" cy="522405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3430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256" y="2228422"/>
            <a:ext cx="4437994" cy="395591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24" y="736601"/>
            <a:ext cx="8890061" cy="1069586"/>
          </a:xfrm>
          <a:prstGeom prst="rect">
            <a:avLst/>
          </a:prstGeom>
        </p:spPr>
      </p:pic>
      <p:sp>
        <p:nvSpPr>
          <p:cNvPr id="23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Pattern</a:t>
            </a:r>
            <a:r>
              <a:rPr lang="pt-PT" sz="1050" dirty="0"/>
              <a:t> Timing_3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16113" y="-202404"/>
            <a:ext cx="91977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O-Pitblast – Blast Results Module</a:t>
            </a:r>
            <a:endParaRPr lang="en-US" dirty="0">
              <a:latin typeface="+mn-lt"/>
            </a:endParaRPr>
          </a:p>
        </p:txBody>
      </p:sp>
      <p:sp>
        <p:nvSpPr>
          <p:cNvPr id="28" name="Rounded Rectangle 8"/>
          <p:cNvSpPr/>
          <p:nvPr/>
        </p:nvSpPr>
        <p:spPr>
          <a:xfrm>
            <a:off x="2482798" y="3891951"/>
            <a:ext cx="1465037" cy="714375"/>
          </a:xfrm>
          <a:prstGeom prst="roundRect">
            <a:avLst>
              <a:gd name="adj" fmla="val 11803"/>
            </a:avLst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TextBox 4"/>
          <p:cNvSpPr txBox="1"/>
          <p:nvPr/>
        </p:nvSpPr>
        <p:spPr>
          <a:xfrm>
            <a:off x="2549472" y="4927345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Define P(X)</a:t>
            </a:r>
          </a:p>
          <a:p>
            <a:r>
              <a:rPr lang="pt-PT" sz="1400" dirty="0"/>
              <a:t>D</a:t>
            </a:r>
            <a:r>
              <a:rPr lang="en-US" sz="1400" dirty="0" err="1"/>
              <a:t>efine</a:t>
            </a:r>
            <a:r>
              <a:rPr lang="en-US" sz="1400" dirty="0"/>
              <a:t> size</a:t>
            </a:r>
            <a:endParaRPr lang="en-US" sz="1050" dirty="0"/>
          </a:p>
        </p:txBody>
      </p:sp>
      <p:cxnSp>
        <p:nvCxnSpPr>
          <p:cNvPr id="19" name="Conexão reta unidirecional 18"/>
          <p:cNvCxnSpPr>
            <a:cxnSpLocks/>
            <a:endCxn id="28" idx="2"/>
          </p:cNvCxnSpPr>
          <p:nvPr/>
        </p:nvCxnSpPr>
        <p:spPr>
          <a:xfrm flipV="1">
            <a:off x="3092397" y="4606326"/>
            <a:ext cx="122920" cy="321020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8"/>
          <p:cNvSpPr/>
          <p:nvPr/>
        </p:nvSpPr>
        <p:spPr>
          <a:xfrm>
            <a:off x="610904" y="1136366"/>
            <a:ext cx="474945" cy="48923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06718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>
            <a:extLst>
              <a:ext uri="{FF2B5EF4-FFF2-40B4-BE49-F238E27FC236}">
                <a16:creationId xmlns:a16="http://schemas.microsoft.com/office/drawing/2014/main" id="{857B43AE-62C4-416A-9CB0-374DBDD2E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642" y="2222349"/>
            <a:ext cx="4452155" cy="3944701"/>
          </a:xfrm>
          <a:prstGeom prst="rect">
            <a:avLst/>
          </a:prstGeom>
        </p:spPr>
      </p:pic>
      <p:sp>
        <p:nvSpPr>
          <p:cNvPr id="23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Pattern</a:t>
            </a:r>
            <a:r>
              <a:rPr lang="pt-PT" sz="1050" dirty="0"/>
              <a:t> Timing_3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16113" y="-202404"/>
            <a:ext cx="91977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O-Pitblast – Blast Results Module</a:t>
            </a:r>
            <a:endParaRPr lang="en-US" dirty="0">
              <a:latin typeface="+mn-lt"/>
            </a:endParaRPr>
          </a:p>
        </p:txBody>
      </p:sp>
      <p:sp>
        <p:nvSpPr>
          <p:cNvPr id="28" name="Rounded Rectangle 8"/>
          <p:cNvSpPr/>
          <p:nvPr/>
        </p:nvSpPr>
        <p:spPr>
          <a:xfrm>
            <a:off x="3228674" y="4119374"/>
            <a:ext cx="2995963" cy="1342793"/>
          </a:xfrm>
          <a:prstGeom prst="roundRect">
            <a:avLst>
              <a:gd name="adj" fmla="val 11803"/>
            </a:avLst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TextBox 4"/>
          <p:cNvSpPr txBox="1"/>
          <p:nvPr/>
        </p:nvSpPr>
        <p:spPr>
          <a:xfrm>
            <a:off x="6394239" y="4178846"/>
            <a:ext cx="2485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/>
              <a:t>Blast</a:t>
            </a:r>
            <a:r>
              <a:rPr lang="pt-PT" sz="1400" dirty="0"/>
              <a:t> Design abnormal</a:t>
            </a:r>
            <a:endParaRPr lang="pt-PT" sz="1050" dirty="0"/>
          </a:p>
        </p:txBody>
      </p:sp>
      <p:cxnSp>
        <p:nvCxnSpPr>
          <p:cNvPr id="17" name="Conexão reta unidirecional 16"/>
          <p:cNvCxnSpPr>
            <a:cxnSpLocks/>
          </p:cNvCxnSpPr>
          <p:nvPr/>
        </p:nvCxnSpPr>
        <p:spPr>
          <a:xfrm>
            <a:off x="6111028" y="4205202"/>
            <a:ext cx="283211" cy="127533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4"/>
          <p:cNvSpPr txBox="1"/>
          <p:nvPr/>
        </p:nvSpPr>
        <p:spPr>
          <a:xfrm>
            <a:off x="6394239" y="5257808"/>
            <a:ext cx="2162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/>
              <a:t>Fragmentation</a:t>
            </a:r>
            <a:r>
              <a:rPr lang="pt-PT" sz="1400" dirty="0"/>
              <a:t> </a:t>
            </a:r>
            <a:r>
              <a:rPr lang="pt-PT" sz="1400" dirty="0" err="1"/>
              <a:t>under</a:t>
            </a:r>
            <a:r>
              <a:rPr lang="pt-PT" sz="1400" dirty="0"/>
              <a:t> </a:t>
            </a:r>
            <a:r>
              <a:rPr lang="pt-PT" sz="1400" dirty="0" err="1"/>
              <a:t>the</a:t>
            </a:r>
            <a:r>
              <a:rPr lang="pt-PT" sz="1400" dirty="0"/>
              <a:t> </a:t>
            </a:r>
            <a:r>
              <a:rPr lang="pt-PT" sz="1400" dirty="0" err="1"/>
              <a:t>oversize</a:t>
            </a:r>
            <a:r>
              <a:rPr lang="pt-PT" sz="1400" dirty="0"/>
              <a:t> </a:t>
            </a:r>
            <a:r>
              <a:rPr lang="pt-PT" sz="1400" dirty="0" err="1"/>
              <a:t>limit</a:t>
            </a:r>
            <a:endParaRPr lang="pt-PT" sz="1050" dirty="0"/>
          </a:p>
        </p:txBody>
      </p:sp>
      <p:cxnSp>
        <p:nvCxnSpPr>
          <p:cNvPr id="18" name="Conexão reta unidirecional 17"/>
          <p:cNvCxnSpPr>
            <a:cxnSpLocks/>
          </p:cNvCxnSpPr>
          <p:nvPr/>
        </p:nvCxnSpPr>
        <p:spPr>
          <a:xfrm>
            <a:off x="6111028" y="5343635"/>
            <a:ext cx="283211" cy="127533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xão reta unidirecional 18"/>
          <p:cNvCxnSpPr>
            <a:cxnSpLocks/>
          </p:cNvCxnSpPr>
          <p:nvPr/>
        </p:nvCxnSpPr>
        <p:spPr>
          <a:xfrm flipH="1" flipV="1">
            <a:off x="3012775" y="4522368"/>
            <a:ext cx="1628048" cy="751003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8"/>
          <p:cNvSpPr/>
          <p:nvPr/>
        </p:nvSpPr>
        <p:spPr>
          <a:xfrm>
            <a:off x="4640823" y="5273371"/>
            <a:ext cx="563009" cy="13383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39" y="806604"/>
            <a:ext cx="8899056" cy="1069695"/>
          </a:xfrm>
          <a:prstGeom prst="rect">
            <a:avLst/>
          </a:prstGeom>
        </p:spPr>
      </p:pic>
      <p:sp>
        <p:nvSpPr>
          <p:cNvPr id="24" name="Rounded Rectangle 8"/>
          <p:cNvSpPr/>
          <p:nvPr/>
        </p:nvSpPr>
        <p:spPr>
          <a:xfrm>
            <a:off x="603262" y="1153033"/>
            <a:ext cx="474945" cy="48923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9487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ED0CA0D2-890C-4D6A-B033-4E2F6C175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924" y="2222349"/>
            <a:ext cx="4437994" cy="3932154"/>
          </a:xfrm>
          <a:prstGeom prst="rect">
            <a:avLst/>
          </a:prstGeom>
        </p:spPr>
      </p:pic>
      <p:sp>
        <p:nvSpPr>
          <p:cNvPr id="23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Pattern</a:t>
            </a:r>
            <a:r>
              <a:rPr lang="pt-PT" sz="1050" dirty="0"/>
              <a:t> Timing_3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16113" y="-202404"/>
            <a:ext cx="91977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O-Pitblast – Blast Results Module</a:t>
            </a:r>
            <a:endParaRPr lang="en-US" dirty="0">
              <a:latin typeface="+mn-lt"/>
            </a:endParaRPr>
          </a:p>
        </p:txBody>
      </p:sp>
      <p:sp>
        <p:nvSpPr>
          <p:cNvPr id="28" name="Rounded Rectangle 8"/>
          <p:cNvSpPr/>
          <p:nvPr/>
        </p:nvSpPr>
        <p:spPr>
          <a:xfrm>
            <a:off x="4819525" y="2410673"/>
            <a:ext cx="1469784" cy="912060"/>
          </a:xfrm>
          <a:prstGeom prst="roundRect">
            <a:avLst>
              <a:gd name="adj" fmla="val 11803"/>
            </a:avLst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TextBox 4"/>
          <p:cNvSpPr txBox="1"/>
          <p:nvPr/>
        </p:nvSpPr>
        <p:spPr>
          <a:xfrm>
            <a:off x="6572519" y="2637373"/>
            <a:ext cx="1438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/>
              <a:t>Cost</a:t>
            </a:r>
            <a:r>
              <a:rPr lang="pt-PT" sz="1400" dirty="0"/>
              <a:t> </a:t>
            </a:r>
            <a:r>
              <a:rPr lang="pt-PT" sz="1400" dirty="0" err="1"/>
              <a:t>Information</a:t>
            </a:r>
            <a:endParaRPr lang="pt-PT" sz="1400" dirty="0"/>
          </a:p>
        </p:txBody>
      </p:sp>
      <p:cxnSp>
        <p:nvCxnSpPr>
          <p:cNvPr id="17" name="Conexão reta unidirecional 16"/>
          <p:cNvCxnSpPr>
            <a:cxnSpLocks/>
          </p:cNvCxnSpPr>
          <p:nvPr/>
        </p:nvCxnSpPr>
        <p:spPr>
          <a:xfrm>
            <a:off x="6289308" y="2685100"/>
            <a:ext cx="283211" cy="127533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39" y="806604"/>
            <a:ext cx="8899056" cy="1069695"/>
          </a:xfrm>
          <a:prstGeom prst="rect">
            <a:avLst/>
          </a:prstGeom>
        </p:spPr>
      </p:pic>
      <p:sp>
        <p:nvSpPr>
          <p:cNvPr id="13" name="Rounded Rectangle 8"/>
          <p:cNvSpPr/>
          <p:nvPr/>
        </p:nvSpPr>
        <p:spPr>
          <a:xfrm>
            <a:off x="603262" y="1153033"/>
            <a:ext cx="474945" cy="48923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85119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>
            <a:extLst>
              <a:ext uri="{FF2B5EF4-FFF2-40B4-BE49-F238E27FC236}">
                <a16:creationId xmlns:a16="http://schemas.microsoft.com/office/drawing/2014/main" id="{5D4CB6A3-18EF-4246-8F6F-CF67581AF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682" y="1866749"/>
            <a:ext cx="4443713" cy="3937222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239D271C-F4E6-4FDC-B8D9-AC91EE6D0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99" y="1867071"/>
            <a:ext cx="4443350" cy="3936900"/>
          </a:xfrm>
          <a:prstGeom prst="rect">
            <a:avLst/>
          </a:prstGeom>
        </p:spPr>
      </p:pic>
      <p:sp>
        <p:nvSpPr>
          <p:cNvPr id="23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Pattern</a:t>
            </a:r>
            <a:r>
              <a:rPr lang="pt-PT" sz="1050" dirty="0"/>
              <a:t> Timing_3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16113" y="-202404"/>
            <a:ext cx="91977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O-Pitblast – Blast Results Module</a:t>
            </a:r>
            <a:endParaRPr lang="en-US" dirty="0">
              <a:latin typeface="+mn-lt"/>
            </a:endParaRPr>
          </a:p>
        </p:txBody>
      </p:sp>
      <p:sp>
        <p:nvSpPr>
          <p:cNvPr id="8" name="Rounded Rectangle 8"/>
          <p:cNvSpPr/>
          <p:nvPr/>
        </p:nvSpPr>
        <p:spPr>
          <a:xfrm>
            <a:off x="149224" y="2745193"/>
            <a:ext cx="1393826" cy="169458"/>
          </a:xfrm>
          <a:prstGeom prst="roundRect">
            <a:avLst>
              <a:gd name="adj" fmla="val 11803"/>
            </a:avLst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ounded Rectangle 8"/>
          <p:cNvSpPr/>
          <p:nvPr/>
        </p:nvSpPr>
        <p:spPr>
          <a:xfrm>
            <a:off x="154212" y="2927604"/>
            <a:ext cx="1393826" cy="169458"/>
          </a:xfrm>
          <a:prstGeom prst="roundRect">
            <a:avLst>
              <a:gd name="adj" fmla="val 11803"/>
            </a:avLst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ounded Rectangle 8"/>
          <p:cNvSpPr/>
          <p:nvPr/>
        </p:nvSpPr>
        <p:spPr>
          <a:xfrm>
            <a:off x="156871" y="3097062"/>
            <a:ext cx="1393826" cy="169458"/>
          </a:xfrm>
          <a:prstGeom prst="roundRect">
            <a:avLst>
              <a:gd name="adj" fmla="val 11803"/>
            </a:avLst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Rounded Rectangle 8"/>
          <p:cNvSpPr/>
          <p:nvPr/>
        </p:nvSpPr>
        <p:spPr>
          <a:xfrm>
            <a:off x="156871" y="3269393"/>
            <a:ext cx="1393826" cy="169458"/>
          </a:xfrm>
          <a:prstGeom prst="roundRect">
            <a:avLst>
              <a:gd name="adj" fmla="val 11803"/>
            </a:avLst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Rounded Rectangle 8"/>
          <p:cNvSpPr/>
          <p:nvPr/>
        </p:nvSpPr>
        <p:spPr>
          <a:xfrm>
            <a:off x="4673401" y="2745193"/>
            <a:ext cx="1393826" cy="169458"/>
          </a:xfrm>
          <a:prstGeom prst="roundRect">
            <a:avLst>
              <a:gd name="adj" fmla="val 11803"/>
            </a:avLst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Rounded Rectangle 8"/>
          <p:cNvSpPr/>
          <p:nvPr/>
        </p:nvSpPr>
        <p:spPr>
          <a:xfrm>
            <a:off x="4678389" y="2927604"/>
            <a:ext cx="1393826" cy="169458"/>
          </a:xfrm>
          <a:prstGeom prst="roundRect">
            <a:avLst>
              <a:gd name="adj" fmla="val 11803"/>
            </a:avLst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8" name="Rounded Rectangle 8"/>
          <p:cNvSpPr/>
          <p:nvPr/>
        </p:nvSpPr>
        <p:spPr>
          <a:xfrm>
            <a:off x="4681048" y="3097062"/>
            <a:ext cx="1393826" cy="169458"/>
          </a:xfrm>
          <a:prstGeom prst="roundRect">
            <a:avLst>
              <a:gd name="adj" fmla="val 11803"/>
            </a:avLst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9" name="Rounded Rectangle 8"/>
          <p:cNvSpPr/>
          <p:nvPr/>
        </p:nvSpPr>
        <p:spPr>
          <a:xfrm>
            <a:off x="4681048" y="3269393"/>
            <a:ext cx="1393826" cy="169458"/>
          </a:xfrm>
          <a:prstGeom prst="roundRect">
            <a:avLst>
              <a:gd name="adj" fmla="val 11803"/>
            </a:avLst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0" name="Rounded Rectangle 8"/>
          <p:cNvSpPr/>
          <p:nvPr/>
        </p:nvSpPr>
        <p:spPr>
          <a:xfrm>
            <a:off x="1600878" y="2358111"/>
            <a:ext cx="1393826" cy="169458"/>
          </a:xfrm>
          <a:prstGeom prst="roundRect">
            <a:avLst>
              <a:gd name="adj" fmla="val 11803"/>
            </a:avLst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1" name="Rounded Rectangle 8"/>
          <p:cNvSpPr/>
          <p:nvPr/>
        </p:nvSpPr>
        <p:spPr>
          <a:xfrm>
            <a:off x="6127538" y="2367636"/>
            <a:ext cx="1393826" cy="169458"/>
          </a:xfrm>
          <a:prstGeom prst="roundRect">
            <a:avLst>
              <a:gd name="adj" fmla="val 11803"/>
            </a:avLst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39" y="806604"/>
            <a:ext cx="8899056" cy="1069695"/>
          </a:xfrm>
          <a:prstGeom prst="rect">
            <a:avLst/>
          </a:prstGeom>
        </p:spPr>
      </p:pic>
      <p:sp>
        <p:nvSpPr>
          <p:cNvPr id="21" name="Rounded Rectangle 8"/>
          <p:cNvSpPr/>
          <p:nvPr/>
        </p:nvSpPr>
        <p:spPr>
          <a:xfrm>
            <a:off x="603262" y="1153033"/>
            <a:ext cx="474945" cy="48923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07562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>
            <a:extLst>
              <a:ext uri="{FF2B5EF4-FFF2-40B4-BE49-F238E27FC236}">
                <a16:creationId xmlns:a16="http://schemas.microsoft.com/office/drawing/2014/main" id="{5D4CB6A3-18EF-4246-8F6F-CF67581AF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682" y="1866749"/>
            <a:ext cx="4443713" cy="3937222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239D271C-F4E6-4FDC-B8D9-AC91EE6D0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3" y="1867071"/>
            <a:ext cx="4443350" cy="3936900"/>
          </a:xfrm>
          <a:prstGeom prst="rect">
            <a:avLst/>
          </a:prstGeom>
        </p:spPr>
      </p:pic>
      <p:sp>
        <p:nvSpPr>
          <p:cNvPr id="23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Pattern</a:t>
            </a:r>
            <a:r>
              <a:rPr lang="pt-PT" sz="1050" dirty="0"/>
              <a:t> Timing_3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16113" y="-202404"/>
            <a:ext cx="91977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O-Pitblast – Blast Results Module</a:t>
            </a:r>
            <a:endParaRPr lang="en-US" dirty="0">
              <a:latin typeface="+mn-lt"/>
            </a:endParaRPr>
          </a:p>
        </p:txBody>
      </p:sp>
      <p:sp>
        <p:nvSpPr>
          <p:cNvPr id="8" name="Rounded Rectangle 8"/>
          <p:cNvSpPr/>
          <p:nvPr/>
        </p:nvSpPr>
        <p:spPr>
          <a:xfrm>
            <a:off x="149224" y="2745193"/>
            <a:ext cx="1393826" cy="169458"/>
          </a:xfrm>
          <a:prstGeom prst="roundRect">
            <a:avLst>
              <a:gd name="adj" fmla="val 11803"/>
            </a:avLst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ounded Rectangle 8"/>
          <p:cNvSpPr/>
          <p:nvPr/>
        </p:nvSpPr>
        <p:spPr>
          <a:xfrm>
            <a:off x="154212" y="2927604"/>
            <a:ext cx="1393826" cy="169458"/>
          </a:xfrm>
          <a:prstGeom prst="roundRect">
            <a:avLst>
              <a:gd name="adj" fmla="val 11803"/>
            </a:avLst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ounded Rectangle 8"/>
          <p:cNvSpPr/>
          <p:nvPr/>
        </p:nvSpPr>
        <p:spPr>
          <a:xfrm>
            <a:off x="156871" y="3097062"/>
            <a:ext cx="1393826" cy="169458"/>
          </a:xfrm>
          <a:prstGeom prst="roundRect">
            <a:avLst>
              <a:gd name="adj" fmla="val 11803"/>
            </a:avLst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Rounded Rectangle 8"/>
          <p:cNvSpPr/>
          <p:nvPr/>
        </p:nvSpPr>
        <p:spPr>
          <a:xfrm>
            <a:off x="156871" y="3269393"/>
            <a:ext cx="1393826" cy="169458"/>
          </a:xfrm>
          <a:prstGeom prst="roundRect">
            <a:avLst>
              <a:gd name="adj" fmla="val 11803"/>
            </a:avLst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Rounded Rectangle 8"/>
          <p:cNvSpPr/>
          <p:nvPr/>
        </p:nvSpPr>
        <p:spPr>
          <a:xfrm>
            <a:off x="4673401" y="2745193"/>
            <a:ext cx="1393826" cy="169458"/>
          </a:xfrm>
          <a:prstGeom prst="roundRect">
            <a:avLst>
              <a:gd name="adj" fmla="val 11803"/>
            </a:avLst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Rounded Rectangle 8"/>
          <p:cNvSpPr/>
          <p:nvPr/>
        </p:nvSpPr>
        <p:spPr>
          <a:xfrm>
            <a:off x="4678389" y="2927604"/>
            <a:ext cx="1393826" cy="169458"/>
          </a:xfrm>
          <a:prstGeom prst="roundRect">
            <a:avLst>
              <a:gd name="adj" fmla="val 11803"/>
            </a:avLst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8" name="Rounded Rectangle 8"/>
          <p:cNvSpPr/>
          <p:nvPr/>
        </p:nvSpPr>
        <p:spPr>
          <a:xfrm>
            <a:off x="4681048" y="3097062"/>
            <a:ext cx="1393826" cy="169458"/>
          </a:xfrm>
          <a:prstGeom prst="roundRect">
            <a:avLst>
              <a:gd name="adj" fmla="val 11803"/>
            </a:avLst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9" name="Rounded Rectangle 8"/>
          <p:cNvSpPr/>
          <p:nvPr/>
        </p:nvSpPr>
        <p:spPr>
          <a:xfrm>
            <a:off x="4681048" y="3269393"/>
            <a:ext cx="1393826" cy="169458"/>
          </a:xfrm>
          <a:prstGeom prst="roundRect">
            <a:avLst>
              <a:gd name="adj" fmla="val 11803"/>
            </a:avLst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0" name="Rounded Rectangle 8"/>
          <p:cNvSpPr/>
          <p:nvPr/>
        </p:nvSpPr>
        <p:spPr>
          <a:xfrm>
            <a:off x="1600878" y="2358111"/>
            <a:ext cx="1393826" cy="169458"/>
          </a:xfrm>
          <a:prstGeom prst="roundRect">
            <a:avLst>
              <a:gd name="adj" fmla="val 11803"/>
            </a:avLst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1" name="Rounded Rectangle 8"/>
          <p:cNvSpPr/>
          <p:nvPr/>
        </p:nvSpPr>
        <p:spPr>
          <a:xfrm>
            <a:off x="6127538" y="2367636"/>
            <a:ext cx="1393826" cy="169458"/>
          </a:xfrm>
          <a:prstGeom prst="roundRect">
            <a:avLst>
              <a:gd name="adj" fmla="val 11803"/>
            </a:avLst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39" y="806604"/>
            <a:ext cx="8899056" cy="1069695"/>
          </a:xfrm>
          <a:prstGeom prst="rect">
            <a:avLst/>
          </a:prstGeom>
        </p:spPr>
      </p:pic>
      <p:sp>
        <p:nvSpPr>
          <p:cNvPr id="21" name="Rounded Rectangle 8"/>
          <p:cNvSpPr/>
          <p:nvPr/>
        </p:nvSpPr>
        <p:spPr>
          <a:xfrm>
            <a:off x="603262" y="1153033"/>
            <a:ext cx="474945" cy="48923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Rounded Rectangle 8">
            <a:extLst>
              <a:ext uri="{FF2B5EF4-FFF2-40B4-BE49-F238E27FC236}">
                <a16:creationId xmlns:a16="http://schemas.microsoft.com/office/drawing/2014/main" id="{393B9DFE-68C2-4C96-874E-6A0D0D037F1E}"/>
              </a:ext>
            </a:extLst>
          </p:cNvPr>
          <p:cNvSpPr/>
          <p:nvPr/>
        </p:nvSpPr>
        <p:spPr>
          <a:xfrm>
            <a:off x="3685870" y="5130799"/>
            <a:ext cx="733730" cy="249655"/>
          </a:xfrm>
          <a:prstGeom prst="roundRect">
            <a:avLst>
              <a:gd name="adj" fmla="val 11803"/>
            </a:avLst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TextBox 4">
            <a:extLst>
              <a:ext uri="{FF2B5EF4-FFF2-40B4-BE49-F238E27FC236}">
                <a16:creationId xmlns:a16="http://schemas.microsoft.com/office/drawing/2014/main" id="{EBF0C4B7-389C-416C-BE6C-35FF7C7374BE}"/>
              </a:ext>
            </a:extLst>
          </p:cNvPr>
          <p:cNvSpPr txBox="1"/>
          <p:nvPr/>
        </p:nvSpPr>
        <p:spPr>
          <a:xfrm>
            <a:off x="5379616" y="6333395"/>
            <a:ext cx="17641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Compare </a:t>
            </a:r>
            <a:r>
              <a:rPr lang="pt-PT" sz="1400" dirty="0" err="1"/>
              <a:t>Information</a:t>
            </a:r>
            <a:endParaRPr lang="pt-PT" sz="1400" dirty="0"/>
          </a:p>
        </p:txBody>
      </p:sp>
      <p:cxnSp>
        <p:nvCxnSpPr>
          <p:cNvPr id="32" name="Conexão reta unidirecional 31">
            <a:extLst>
              <a:ext uri="{FF2B5EF4-FFF2-40B4-BE49-F238E27FC236}">
                <a16:creationId xmlns:a16="http://schemas.microsoft.com/office/drawing/2014/main" id="{1738D7C7-55E8-4A5A-AD31-81EA63C2DF1E}"/>
              </a:ext>
            </a:extLst>
          </p:cNvPr>
          <p:cNvCxnSpPr>
            <a:cxnSpLocks/>
            <a:stCxn id="24" idx="3"/>
            <a:endCxn id="25" idx="1"/>
          </p:cNvCxnSpPr>
          <p:nvPr/>
        </p:nvCxnSpPr>
        <p:spPr>
          <a:xfrm>
            <a:off x="4419600" y="5255627"/>
            <a:ext cx="960016" cy="1231657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8">
            <a:extLst>
              <a:ext uri="{FF2B5EF4-FFF2-40B4-BE49-F238E27FC236}">
                <a16:creationId xmlns:a16="http://schemas.microsoft.com/office/drawing/2014/main" id="{6D702120-3374-4A0E-BBA3-1AD06F707AD6}"/>
              </a:ext>
            </a:extLst>
          </p:cNvPr>
          <p:cNvSpPr/>
          <p:nvPr/>
        </p:nvSpPr>
        <p:spPr>
          <a:xfrm>
            <a:off x="8242055" y="5132035"/>
            <a:ext cx="733730" cy="247183"/>
          </a:xfrm>
          <a:prstGeom prst="roundRect">
            <a:avLst>
              <a:gd name="adj" fmla="val 11803"/>
            </a:avLst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34" name="Conexão reta unidirecional 33">
            <a:extLst>
              <a:ext uri="{FF2B5EF4-FFF2-40B4-BE49-F238E27FC236}">
                <a16:creationId xmlns:a16="http://schemas.microsoft.com/office/drawing/2014/main" id="{37851542-3DF9-4742-9FED-94770842BB31}"/>
              </a:ext>
            </a:extLst>
          </p:cNvPr>
          <p:cNvCxnSpPr>
            <a:cxnSpLocks/>
            <a:stCxn id="33" idx="1"/>
            <a:endCxn id="25" idx="3"/>
          </p:cNvCxnSpPr>
          <p:nvPr/>
        </p:nvCxnSpPr>
        <p:spPr>
          <a:xfrm flipH="1">
            <a:off x="7143750" y="5255627"/>
            <a:ext cx="1098305" cy="1231657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8">
            <a:extLst>
              <a:ext uri="{FF2B5EF4-FFF2-40B4-BE49-F238E27FC236}">
                <a16:creationId xmlns:a16="http://schemas.microsoft.com/office/drawing/2014/main" id="{089AD8AC-6D9F-4915-AF4A-3ED39FF48838}"/>
              </a:ext>
            </a:extLst>
          </p:cNvPr>
          <p:cNvSpPr/>
          <p:nvPr/>
        </p:nvSpPr>
        <p:spPr>
          <a:xfrm>
            <a:off x="1300416" y="5379218"/>
            <a:ext cx="754356" cy="280603"/>
          </a:xfrm>
          <a:prstGeom prst="roundRect">
            <a:avLst>
              <a:gd name="adj" fmla="val 11803"/>
            </a:avLst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6" name="Rounded Rectangle 8">
            <a:extLst>
              <a:ext uri="{FF2B5EF4-FFF2-40B4-BE49-F238E27FC236}">
                <a16:creationId xmlns:a16="http://schemas.microsoft.com/office/drawing/2014/main" id="{7D4385A4-47C9-4DD4-9D96-C2FE4D0E9DA6}"/>
              </a:ext>
            </a:extLst>
          </p:cNvPr>
          <p:cNvSpPr/>
          <p:nvPr/>
        </p:nvSpPr>
        <p:spPr>
          <a:xfrm>
            <a:off x="2092764" y="5379217"/>
            <a:ext cx="762766" cy="280604"/>
          </a:xfrm>
          <a:prstGeom prst="roundRect">
            <a:avLst>
              <a:gd name="adj" fmla="val 11803"/>
            </a:avLst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7" name="TextBox 4">
            <a:extLst>
              <a:ext uri="{FF2B5EF4-FFF2-40B4-BE49-F238E27FC236}">
                <a16:creationId xmlns:a16="http://schemas.microsoft.com/office/drawing/2014/main" id="{0BA70977-1F5E-46E2-9915-B2CE30060746}"/>
              </a:ext>
            </a:extLst>
          </p:cNvPr>
          <p:cNvSpPr txBox="1"/>
          <p:nvPr/>
        </p:nvSpPr>
        <p:spPr>
          <a:xfrm>
            <a:off x="2443077" y="6105469"/>
            <a:ext cx="1764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/>
              <a:t>Reset</a:t>
            </a:r>
            <a:r>
              <a:rPr lang="pt-PT" sz="1400" dirty="0"/>
              <a:t> </a:t>
            </a:r>
            <a:r>
              <a:rPr lang="pt-PT" sz="1400" dirty="0" err="1"/>
              <a:t>the</a:t>
            </a:r>
            <a:r>
              <a:rPr lang="pt-PT" sz="1400" dirty="0"/>
              <a:t> inicial </a:t>
            </a:r>
            <a:r>
              <a:rPr lang="pt-PT" sz="1400" dirty="0" err="1"/>
              <a:t>values</a:t>
            </a:r>
            <a:endParaRPr lang="pt-PT" sz="1400" dirty="0"/>
          </a:p>
        </p:txBody>
      </p:sp>
      <p:cxnSp>
        <p:nvCxnSpPr>
          <p:cNvPr id="38" name="Conexão reta unidirecional 37">
            <a:extLst>
              <a:ext uri="{FF2B5EF4-FFF2-40B4-BE49-F238E27FC236}">
                <a16:creationId xmlns:a16="http://schemas.microsoft.com/office/drawing/2014/main" id="{A8889E08-CF27-4BC7-B058-2363C21941B4}"/>
              </a:ext>
            </a:extLst>
          </p:cNvPr>
          <p:cNvCxnSpPr>
            <a:cxnSpLocks/>
          </p:cNvCxnSpPr>
          <p:nvPr/>
        </p:nvCxnSpPr>
        <p:spPr>
          <a:xfrm>
            <a:off x="2448318" y="5614142"/>
            <a:ext cx="383332" cy="524155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4">
            <a:extLst>
              <a:ext uri="{FF2B5EF4-FFF2-40B4-BE49-F238E27FC236}">
                <a16:creationId xmlns:a16="http://schemas.microsoft.com/office/drawing/2014/main" id="{18A34817-42C2-42D1-981A-8D39A8CA5F62}"/>
              </a:ext>
            </a:extLst>
          </p:cNvPr>
          <p:cNvSpPr txBox="1"/>
          <p:nvPr/>
        </p:nvSpPr>
        <p:spPr>
          <a:xfrm>
            <a:off x="668630" y="6246219"/>
            <a:ext cx="1764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/>
              <a:t>Applys</a:t>
            </a:r>
            <a:r>
              <a:rPr lang="pt-PT" sz="1400" dirty="0"/>
              <a:t> </a:t>
            </a:r>
            <a:r>
              <a:rPr lang="pt-PT" sz="1400" dirty="0" err="1"/>
              <a:t>new</a:t>
            </a:r>
            <a:r>
              <a:rPr lang="pt-PT" sz="1400" dirty="0"/>
              <a:t> </a:t>
            </a:r>
            <a:r>
              <a:rPr lang="pt-PT" sz="1400" dirty="0" err="1"/>
              <a:t>patter</a:t>
            </a:r>
            <a:r>
              <a:rPr lang="pt-PT" sz="1400" dirty="0"/>
              <a:t> </a:t>
            </a:r>
            <a:r>
              <a:rPr lang="pt-PT" sz="1400" dirty="0" err="1"/>
              <a:t>with</a:t>
            </a:r>
            <a:r>
              <a:rPr lang="pt-PT" sz="1400" dirty="0"/>
              <a:t> </a:t>
            </a:r>
            <a:r>
              <a:rPr lang="pt-PT" sz="1400" dirty="0" err="1"/>
              <a:t>the</a:t>
            </a:r>
            <a:r>
              <a:rPr lang="pt-PT" sz="1400" dirty="0"/>
              <a:t> </a:t>
            </a:r>
            <a:r>
              <a:rPr lang="pt-PT" sz="1400" dirty="0" err="1"/>
              <a:t>new</a:t>
            </a:r>
            <a:r>
              <a:rPr lang="pt-PT" sz="1400" dirty="0"/>
              <a:t> </a:t>
            </a:r>
            <a:r>
              <a:rPr lang="pt-PT" sz="1400" dirty="0" err="1"/>
              <a:t>values</a:t>
            </a:r>
            <a:endParaRPr lang="pt-PT" sz="1400" dirty="0"/>
          </a:p>
        </p:txBody>
      </p:sp>
      <p:cxnSp>
        <p:nvCxnSpPr>
          <p:cNvPr id="40" name="Conexão reta unidirecional 39">
            <a:extLst>
              <a:ext uri="{FF2B5EF4-FFF2-40B4-BE49-F238E27FC236}">
                <a16:creationId xmlns:a16="http://schemas.microsoft.com/office/drawing/2014/main" id="{BB5D7A2F-A97C-475B-8C7A-80A5364746B5}"/>
              </a:ext>
            </a:extLst>
          </p:cNvPr>
          <p:cNvCxnSpPr>
            <a:cxnSpLocks/>
          </p:cNvCxnSpPr>
          <p:nvPr/>
        </p:nvCxnSpPr>
        <p:spPr>
          <a:xfrm>
            <a:off x="1550697" y="5668103"/>
            <a:ext cx="10313" cy="574656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0613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56170" y="2496663"/>
            <a:ext cx="58881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You</a:t>
            </a:r>
            <a:r>
              <a:rPr lang="pt-PT" dirty="0"/>
              <a:t> can </a:t>
            </a:r>
            <a:r>
              <a:rPr lang="pt-PT" dirty="0" err="1"/>
              <a:t>search</a:t>
            </a:r>
            <a:r>
              <a:rPr lang="pt-PT" dirty="0"/>
              <a:t> for:</a:t>
            </a:r>
          </a:p>
          <a:p>
            <a:endParaRPr lang="pt-PT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PT" dirty="0"/>
              <a:t>Geometry </a:t>
            </a:r>
            <a:r>
              <a:rPr lang="pt-PT" dirty="0" err="1"/>
              <a:t>problems</a:t>
            </a:r>
            <a:r>
              <a:rPr lang="pt-PT" dirty="0"/>
              <a:t>: </a:t>
            </a:r>
            <a:r>
              <a:rPr lang="pt-PT" dirty="0" err="1"/>
              <a:t>burden</a:t>
            </a:r>
            <a:r>
              <a:rPr lang="pt-PT" dirty="0"/>
              <a:t>, </a:t>
            </a:r>
            <a:r>
              <a:rPr lang="pt-PT" dirty="0" err="1"/>
              <a:t>spacing</a:t>
            </a:r>
            <a:r>
              <a:rPr lang="pt-PT" dirty="0"/>
              <a:t>, </a:t>
            </a:r>
            <a:r>
              <a:rPr lang="pt-PT" dirty="0" err="1"/>
              <a:t>subdrilling</a:t>
            </a:r>
            <a:r>
              <a:rPr lang="pt-PT" dirty="0"/>
              <a:t>, </a:t>
            </a:r>
            <a:r>
              <a:rPr lang="pt-PT" dirty="0" err="1"/>
              <a:t>steming</a:t>
            </a:r>
            <a:r>
              <a:rPr lang="pt-PT" dirty="0"/>
              <a:t>, </a:t>
            </a:r>
            <a:r>
              <a:rPr lang="pt-PT" dirty="0" err="1"/>
              <a:t>etc</a:t>
            </a:r>
            <a:r>
              <a:rPr lang="pt-PT" dirty="0"/>
              <a:t>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PT" dirty="0" err="1"/>
              <a:t>Structures</a:t>
            </a:r>
            <a:r>
              <a:rPr lang="pt-PT" dirty="0"/>
              <a:t> </a:t>
            </a:r>
            <a:r>
              <a:rPr lang="pt-PT" dirty="0" err="1"/>
              <a:t>problems</a:t>
            </a:r>
            <a:r>
              <a:rPr lang="pt-PT" dirty="0"/>
              <a:t>: Vibration </a:t>
            </a:r>
            <a:r>
              <a:rPr lang="pt-PT" dirty="0" err="1"/>
              <a:t>problems</a:t>
            </a:r>
            <a:r>
              <a:rPr lang="pt-PT" dirty="0"/>
              <a:t>, </a:t>
            </a:r>
            <a:r>
              <a:rPr lang="pt-PT" dirty="0" err="1"/>
              <a:t>high</a:t>
            </a:r>
            <a:r>
              <a:rPr lang="pt-PT" dirty="0"/>
              <a:t> MIC </a:t>
            </a:r>
            <a:r>
              <a:rPr lang="pt-PT" dirty="0" err="1"/>
              <a:t>influencing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PVV, </a:t>
            </a:r>
            <a:r>
              <a:rPr lang="pt-PT" dirty="0" err="1"/>
              <a:t>etc</a:t>
            </a:r>
            <a:r>
              <a:rPr lang="pt-PT" dirty="0"/>
              <a:t>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PT" dirty="0" err="1"/>
              <a:t>Connection</a:t>
            </a:r>
            <a:r>
              <a:rPr lang="pt-PT" dirty="0"/>
              <a:t> </a:t>
            </a:r>
            <a:r>
              <a:rPr lang="pt-PT" dirty="0" err="1"/>
              <a:t>problems</a:t>
            </a:r>
            <a:r>
              <a:rPr lang="pt-PT" dirty="0"/>
              <a:t>: </a:t>
            </a:r>
            <a:r>
              <a:rPr lang="pt-PT" dirty="0" err="1"/>
              <a:t>lenght</a:t>
            </a:r>
            <a:r>
              <a:rPr lang="pt-PT" dirty="0"/>
              <a:t> of </a:t>
            </a:r>
            <a:r>
              <a:rPr lang="pt-PT" dirty="0" err="1"/>
              <a:t>the</a:t>
            </a:r>
            <a:r>
              <a:rPr lang="pt-PT" dirty="0"/>
              <a:t> conector, </a:t>
            </a:r>
            <a:r>
              <a:rPr lang="pt-PT" dirty="0" err="1"/>
              <a:t>type</a:t>
            </a:r>
            <a:r>
              <a:rPr lang="pt-PT" dirty="0"/>
              <a:t> of conector, </a:t>
            </a:r>
            <a:r>
              <a:rPr lang="pt-PT" dirty="0" err="1"/>
              <a:t>etc</a:t>
            </a:r>
            <a:r>
              <a:rPr lang="pt-PT" dirty="0"/>
              <a:t> </a:t>
            </a:r>
          </a:p>
          <a:p>
            <a:pPr algn="ctr"/>
            <a:endParaRPr lang="pt-PT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306" y="3429000"/>
            <a:ext cx="725487" cy="978493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16113" y="-202404"/>
            <a:ext cx="91977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O-Pitblast – Blast Results Module</a:t>
            </a:r>
            <a:endParaRPr lang="en-US" dirty="0">
              <a:latin typeface="+mn-lt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34E0708-8F68-49E7-A76C-E1FF0C00B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327" y="933434"/>
            <a:ext cx="5251346" cy="1221808"/>
          </a:xfrm>
          <a:prstGeom prst="rect">
            <a:avLst/>
          </a:prstGeom>
        </p:spPr>
      </p:pic>
      <p:sp>
        <p:nvSpPr>
          <p:cNvPr id="19" name="Rounded Rectangle 8">
            <a:extLst>
              <a:ext uri="{FF2B5EF4-FFF2-40B4-BE49-F238E27FC236}">
                <a16:creationId xmlns:a16="http://schemas.microsoft.com/office/drawing/2014/main" id="{1A908146-254D-42A0-832F-67E6C7061F8E}"/>
              </a:ext>
            </a:extLst>
          </p:cNvPr>
          <p:cNvSpPr/>
          <p:nvPr/>
        </p:nvSpPr>
        <p:spPr>
          <a:xfrm>
            <a:off x="3076132" y="1348874"/>
            <a:ext cx="1565143" cy="587721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71251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2933089"/>
            <a:ext cx="1681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Search</a:t>
            </a:r>
            <a:endParaRPr lang="pt-PT" dirty="0"/>
          </a:p>
        </p:txBody>
      </p:sp>
      <p:sp>
        <p:nvSpPr>
          <p:cNvPr id="23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Pattern</a:t>
            </a:r>
            <a:r>
              <a:rPr lang="pt-PT" sz="1050" dirty="0"/>
              <a:t> Timing_3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93" y="1954596"/>
            <a:ext cx="725487" cy="978493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16113" y="-202404"/>
            <a:ext cx="91977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O-Pitblast – Blast Results Module</a:t>
            </a:r>
            <a:endParaRPr lang="en-US" dirty="0">
              <a:latin typeface="+mn-lt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FC13F6B6-A7AE-4D79-8A1D-C7E575655837}"/>
              </a:ext>
            </a:extLst>
          </p:cNvPr>
          <p:cNvGrpSpPr/>
          <p:nvPr/>
        </p:nvGrpSpPr>
        <p:grpSpPr>
          <a:xfrm>
            <a:off x="1453213" y="1954595"/>
            <a:ext cx="7487588" cy="4321528"/>
            <a:chOff x="1453213" y="1954595"/>
            <a:chExt cx="7487588" cy="4321528"/>
          </a:xfrm>
        </p:grpSpPr>
        <p:pic>
          <p:nvPicPr>
            <p:cNvPr id="12" name="Imagem 11"/>
            <p:cNvPicPr>
              <a:picLocks noChangeAspect="1"/>
            </p:cNvPicPr>
            <p:nvPr/>
          </p:nvPicPr>
          <p:blipFill rotWithShape="1">
            <a:blip r:embed="rId3"/>
            <a:srcRect l="50139" t="24356" b="3840"/>
            <a:stretch/>
          </p:blipFill>
          <p:spPr>
            <a:xfrm>
              <a:off x="1453213" y="1954596"/>
              <a:ext cx="7487588" cy="4321527"/>
            </a:xfrm>
            <a:prstGeom prst="rect">
              <a:avLst/>
            </a:prstGeom>
          </p:spPr>
        </p:pic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3FF5D8F0-5303-414B-9E92-78B380D27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53213" y="1954595"/>
              <a:ext cx="7487588" cy="903623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38EAA5FB-CC79-474F-9D3D-7469816A8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516000" y="2921587"/>
              <a:ext cx="227426" cy="2179262"/>
            </a:xfrm>
            <a:prstGeom prst="rect">
              <a:avLst/>
            </a:prstGeom>
          </p:spPr>
        </p:pic>
      </p:grpSp>
      <p:pic>
        <p:nvPicPr>
          <p:cNvPr id="13" name="Imagem 12">
            <a:extLst>
              <a:ext uri="{FF2B5EF4-FFF2-40B4-BE49-F238E27FC236}">
                <a16:creationId xmlns:a16="http://schemas.microsoft.com/office/drawing/2014/main" id="{56323A34-837F-4AD0-8C0C-1FFC1CA0EA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8345" y="759392"/>
            <a:ext cx="4369458" cy="1016623"/>
          </a:xfrm>
          <a:prstGeom prst="rect">
            <a:avLst/>
          </a:prstGeom>
        </p:spPr>
      </p:pic>
      <p:sp>
        <p:nvSpPr>
          <p:cNvPr id="14" name="Rounded Rectangle 8">
            <a:extLst>
              <a:ext uri="{FF2B5EF4-FFF2-40B4-BE49-F238E27FC236}">
                <a16:creationId xmlns:a16="http://schemas.microsoft.com/office/drawing/2014/main" id="{4AEE755F-78ED-42F8-AAC7-8F77C6B9D1B9}"/>
              </a:ext>
            </a:extLst>
          </p:cNvPr>
          <p:cNvSpPr/>
          <p:nvPr/>
        </p:nvSpPr>
        <p:spPr>
          <a:xfrm>
            <a:off x="2938996" y="1119924"/>
            <a:ext cx="1379731" cy="489022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85192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3" y="-202404"/>
            <a:ext cx="9197703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Blast Results Module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3" y="879197"/>
            <a:ext cx="8899056" cy="10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57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2933089"/>
            <a:ext cx="1681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Search</a:t>
            </a:r>
            <a:endParaRPr lang="pt-PT" dirty="0"/>
          </a:p>
        </p:txBody>
      </p:sp>
      <p:sp>
        <p:nvSpPr>
          <p:cNvPr id="23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Pattern</a:t>
            </a:r>
            <a:r>
              <a:rPr lang="pt-PT" sz="1050" dirty="0"/>
              <a:t> Timing_3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93" y="1954596"/>
            <a:ext cx="725487" cy="978493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16113" y="-202404"/>
            <a:ext cx="91977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O-Pitblast – Blast Results Module</a:t>
            </a:r>
            <a:endParaRPr lang="en-US" dirty="0">
              <a:latin typeface="+mn-lt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190" y="2222349"/>
            <a:ext cx="7562205" cy="432805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C991451-AB5E-440E-8B48-0A3824036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8345" y="759392"/>
            <a:ext cx="4369458" cy="1016623"/>
          </a:xfrm>
          <a:prstGeom prst="rect">
            <a:avLst/>
          </a:prstGeom>
        </p:spPr>
      </p:pic>
      <p:sp>
        <p:nvSpPr>
          <p:cNvPr id="12" name="Rounded Rectangle 8">
            <a:extLst>
              <a:ext uri="{FF2B5EF4-FFF2-40B4-BE49-F238E27FC236}">
                <a16:creationId xmlns:a16="http://schemas.microsoft.com/office/drawing/2014/main" id="{10AE0421-D27A-492B-B064-D1DBA1A16CC4}"/>
              </a:ext>
            </a:extLst>
          </p:cNvPr>
          <p:cNvSpPr/>
          <p:nvPr/>
        </p:nvSpPr>
        <p:spPr>
          <a:xfrm>
            <a:off x="2938996" y="1119924"/>
            <a:ext cx="1379731" cy="489022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8901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33233EE-9107-4DA7-8128-6299136E1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345" y="759392"/>
            <a:ext cx="4369458" cy="10166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2933089"/>
            <a:ext cx="1681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Search</a:t>
            </a:r>
            <a:endParaRPr lang="pt-PT" dirty="0"/>
          </a:p>
        </p:txBody>
      </p:sp>
      <p:sp>
        <p:nvSpPr>
          <p:cNvPr id="23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Pattern</a:t>
            </a:r>
            <a:r>
              <a:rPr lang="pt-PT" sz="1050" dirty="0"/>
              <a:t> Timing_3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93" y="1954596"/>
            <a:ext cx="725487" cy="978493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16113" y="-202404"/>
            <a:ext cx="91977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O-Pitblast – Blast Results Module</a:t>
            </a:r>
            <a:endParaRPr lang="en-US" dirty="0">
              <a:latin typeface="+mn-lt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43891"/>
          <a:stretch/>
        </p:blipFill>
        <p:spPr>
          <a:xfrm>
            <a:off x="1453211" y="1987180"/>
            <a:ext cx="3250417" cy="2965820"/>
          </a:xfrm>
          <a:prstGeom prst="rect">
            <a:avLst/>
          </a:prstGeom>
        </p:spPr>
      </p:pic>
      <p:grpSp>
        <p:nvGrpSpPr>
          <p:cNvPr id="29" name="Grupo 28"/>
          <p:cNvGrpSpPr/>
          <p:nvPr/>
        </p:nvGrpSpPr>
        <p:grpSpPr>
          <a:xfrm>
            <a:off x="4793322" y="2369738"/>
            <a:ext cx="4279074" cy="4332277"/>
            <a:chOff x="5349754" y="2933089"/>
            <a:chExt cx="3722641" cy="3768926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49754" y="2933089"/>
              <a:ext cx="3722641" cy="3768926"/>
            </a:xfrm>
            <a:prstGeom prst="rect">
              <a:avLst/>
            </a:prstGeom>
          </p:spPr>
        </p:pic>
        <p:cxnSp>
          <p:nvCxnSpPr>
            <p:cNvPr id="13" name="Conexão reta unidirecional 12"/>
            <p:cNvCxnSpPr>
              <a:cxnSpLocks/>
            </p:cNvCxnSpPr>
            <p:nvPr/>
          </p:nvCxnSpPr>
          <p:spPr>
            <a:xfrm flipH="1">
              <a:off x="7376160" y="4267200"/>
              <a:ext cx="213360" cy="20574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xão reta unidirecional 16"/>
            <p:cNvCxnSpPr>
              <a:cxnSpLocks/>
            </p:cNvCxnSpPr>
            <p:nvPr/>
          </p:nvCxnSpPr>
          <p:spPr>
            <a:xfrm flipH="1">
              <a:off x="7376160" y="3870960"/>
              <a:ext cx="213360" cy="20574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xão reta unidirecional 17"/>
            <p:cNvCxnSpPr>
              <a:cxnSpLocks/>
            </p:cNvCxnSpPr>
            <p:nvPr/>
          </p:nvCxnSpPr>
          <p:spPr>
            <a:xfrm flipH="1">
              <a:off x="6842760" y="3470090"/>
              <a:ext cx="213360" cy="20574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xão reta unidirecional 18"/>
            <p:cNvCxnSpPr>
              <a:cxnSpLocks/>
            </p:cNvCxnSpPr>
            <p:nvPr/>
          </p:nvCxnSpPr>
          <p:spPr>
            <a:xfrm flipH="1">
              <a:off x="7406640" y="3474720"/>
              <a:ext cx="213360" cy="20574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xão reta unidirecional 19"/>
            <p:cNvCxnSpPr>
              <a:cxnSpLocks/>
            </p:cNvCxnSpPr>
            <p:nvPr/>
          </p:nvCxnSpPr>
          <p:spPr>
            <a:xfrm flipH="1">
              <a:off x="6256020" y="3096681"/>
              <a:ext cx="213360" cy="20574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xão reta unidirecional 20"/>
            <p:cNvCxnSpPr>
              <a:cxnSpLocks/>
            </p:cNvCxnSpPr>
            <p:nvPr/>
          </p:nvCxnSpPr>
          <p:spPr>
            <a:xfrm flipH="1">
              <a:off x="6842760" y="3088212"/>
              <a:ext cx="213360" cy="20574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xão reta unidirecional 21"/>
            <p:cNvCxnSpPr>
              <a:cxnSpLocks/>
            </p:cNvCxnSpPr>
            <p:nvPr/>
          </p:nvCxnSpPr>
          <p:spPr>
            <a:xfrm flipH="1">
              <a:off x="7450847" y="3117755"/>
              <a:ext cx="213360" cy="20574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Conexão reta unidirecional 23"/>
          <p:cNvCxnSpPr>
            <a:cxnSpLocks/>
          </p:cNvCxnSpPr>
          <p:nvPr/>
        </p:nvCxnSpPr>
        <p:spPr>
          <a:xfrm>
            <a:off x="1998345" y="2061028"/>
            <a:ext cx="0" cy="2795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xão reta unidirecional 24"/>
          <p:cNvCxnSpPr>
            <a:cxnSpLocks/>
          </p:cNvCxnSpPr>
          <p:nvPr/>
        </p:nvCxnSpPr>
        <p:spPr>
          <a:xfrm>
            <a:off x="2265045" y="2061028"/>
            <a:ext cx="0" cy="2795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xão reta unidirecional 25"/>
          <p:cNvCxnSpPr>
            <a:cxnSpLocks/>
          </p:cNvCxnSpPr>
          <p:nvPr/>
        </p:nvCxnSpPr>
        <p:spPr>
          <a:xfrm>
            <a:off x="2569845" y="2061028"/>
            <a:ext cx="0" cy="2795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xão reta unidirecional 26"/>
          <p:cNvCxnSpPr>
            <a:cxnSpLocks/>
          </p:cNvCxnSpPr>
          <p:nvPr/>
        </p:nvCxnSpPr>
        <p:spPr>
          <a:xfrm>
            <a:off x="2712720" y="2090150"/>
            <a:ext cx="0" cy="2795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xão reta unidirecional 27"/>
          <p:cNvCxnSpPr>
            <a:cxnSpLocks/>
          </p:cNvCxnSpPr>
          <p:nvPr/>
        </p:nvCxnSpPr>
        <p:spPr>
          <a:xfrm>
            <a:off x="2436495" y="2164254"/>
            <a:ext cx="0" cy="2795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8"/>
          <p:cNvSpPr/>
          <p:nvPr/>
        </p:nvSpPr>
        <p:spPr>
          <a:xfrm>
            <a:off x="2938996" y="1119924"/>
            <a:ext cx="1379731" cy="489022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71685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212" y="2062164"/>
            <a:ext cx="7461239" cy="44163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2933089"/>
            <a:ext cx="1681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Search</a:t>
            </a:r>
            <a:endParaRPr lang="pt-PT" dirty="0"/>
          </a:p>
        </p:txBody>
      </p:sp>
      <p:sp>
        <p:nvSpPr>
          <p:cNvPr id="23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Pattern</a:t>
            </a:r>
            <a:r>
              <a:rPr lang="pt-PT" sz="1050" dirty="0"/>
              <a:t> Timing_3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93" y="1954596"/>
            <a:ext cx="725487" cy="978493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16113" y="-202404"/>
            <a:ext cx="91977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O-Pitblast – Blast Results Module</a:t>
            </a:r>
            <a:endParaRPr lang="en-US" dirty="0">
              <a:latin typeface="+mn-lt"/>
            </a:endParaRPr>
          </a:p>
        </p:txBody>
      </p:sp>
      <p:cxnSp>
        <p:nvCxnSpPr>
          <p:cNvPr id="24" name="Conexão reta unidirecional 23"/>
          <p:cNvCxnSpPr>
            <a:cxnSpLocks/>
          </p:cNvCxnSpPr>
          <p:nvPr/>
        </p:nvCxnSpPr>
        <p:spPr>
          <a:xfrm>
            <a:off x="1971847" y="4372829"/>
            <a:ext cx="0" cy="2795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xão reta unidirecional 30"/>
          <p:cNvCxnSpPr>
            <a:cxnSpLocks/>
          </p:cNvCxnSpPr>
          <p:nvPr/>
        </p:nvCxnSpPr>
        <p:spPr>
          <a:xfrm>
            <a:off x="2103292" y="3972779"/>
            <a:ext cx="0" cy="2795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xão reta unidirecional 31"/>
          <p:cNvCxnSpPr>
            <a:cxnSpLocks/>
          </p:cNvCxnSpPr>
          <p:nvPr/>
        </p:nvCxnSpPr>
        <p:spPr>
          <a:xfrm>
            <a:off x="2032807" y="3487004"/>
            <a:ext cx="0" cy="2795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>
            <a:extLst>
              <a:ext uri="{FF2B5EF4-FFF2-40B4-BE49-F238E27FC236}">
                <a16:creationId xmlns:a16="http://schemas.microsoft.com/office/drawing/2014/main" id="{ECB087BB-36BB-4813-9A17-ECAF11150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8345" y="759392"/>
            <a:ext cx="4369458" cy="1016623"/>
          </a:xfrm>
          <a:prstGeom prst="rect">
            <a:avLst/>
          </a:prstGeom>
        </p:spPr>
      </p:pic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142CB03F-995F-4E07-A86D-A6173EA126B6}"/>
              </a:ext>
            </a:extLst>
          </p:cNvPr>
          <p:cNvSpPr/>
          <p:nvPr/>
        </p:nvSpPr>
        <p:spPr>
          <a:xfrm>
            <a:off x="2938996" y="1119924"/>
            <a:ext cx="1379731" cy="489022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051905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116113" y="-202404"/>
            <a:ext cx="91977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O-Pitblast – Blast Results Module</a:t>
            </a:r>
            <a:endParaRPr lang="en-US" dirty="0">
              <a:latin typeface="+mn-lt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CA4F6EE-2598-4D21-8644-939978367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345" y="759392"/>
            <a:ext cx="4369458" cy="1016623"/>
          </a:xfrm>
          <a:prstGeom prst="rect">
            <a:avLst/>
          </a:prstGeom>
        </p:spPr>
      </p:pic>
      <p:sp>
        <p:nvSpPr>
          <p:cNvPr id="19" name="Rounded Rectangle 8">
            <a:extLst>
              <a:ext uri="{FF2B5EF4-FFF2-40B4-BE49-F238E27FC236}">
                <a16:creationId xmlns:a16="http://schemas.microsoft.com/office/drawing/2014/main" id="{9C7AD0CB-3D33-4495-AEF2-B0183C026262}"/>
              </a:ext>
            </a:extLst>
          </p:cNvPr>
          <p:cNvSpPr/>
          <p:nvPr/>
        </p:nvSpPr>
        <p:spPr>
          <a:xfrm flipH="1">
            <a:off x="4183073" y="1123159"/>
            <a:ext cx="471055" cy="652856"/>
          </a:xfrm>
          <a:prstGeom prst="roundRect">
            <a:avLst/>
          </a:prstGeom>
          <a:noFill/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DCECE25D-0267-4E67-8C4E-F8AFF57A54B4}"/>
              </a:ext>
            </a:extLst>
          </p:cNvPr>
          <p:cNvSpPr txBox="1"/>
          <p:nvPr/>
        </p:nvSpPr>
        <p:spPr>
          <a:xfrm>
            <a:off x="1474510" y="1914772"/>
            <a:ext cx="5888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You</a:t>
            </a:r>
            <a:r>
              <a:rPr lang="pt-PT" dirty="0"/>
              <a:t> can </a:t>
            </a:r>
            <a:r>
              <a:rPr lang="pt-PT" dirty="0" err="1"/>
              <a:t>add</a:t>
            </a:r>
            <a:r>
              <a:rPr lang="pt-PT" dirty="0"/>
              <a:t> extra </a:t>
            </a:r>
            <a:r>
              <a:rPr lang="pt-PT" dirty="0" err="1"/>
              <a:t>costs</a:t>
            </a:r>
            <a:r>
              <a:rPr lang="pt-PT" dirty="0"/>
              <a:t> to </a:t>
            </a:r>
            <a:r>
              <a:rPr lang="pt-PT" dirty="0" err="1"/>
              <a:t>your</a:t>
            </a:r>
            <a:r>
              <a:rPr lang="pt-PT" dirty="0"/>
              <a:t> </a:t>
            </a:r>
            <a:r>
              <a:rPr lang="pt-PT" dirty="0" err="1"/>
              <a:t>blast</a:t>
            </a:r>
            <a:r>
              <a:rPr lang="pt-PT" dirty="0"/>
              <a:t> </a:t>
            </a:r>
            <a:r>
              <a:rPr lang="pt-PT" dirty="0" err="1"/>
              <a:t>here</a:t>
            </a:r>
            <a:r>
              <a:rPr lang="pt-PT" dirty="0"/>
              <a:t>. </a:t>
            </a:r>
          </a:p>
          <a:p>
            <a:pPr algn="ctr"/>
            <a:endParaRPr lang="pt-PT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FA5B32C-D598-4A3E-9F73-44CCAE9FB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45" y="2297666"/>
            <a:ext cx="8257309" cy="421080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344ED3F-3859-4A55-B542-0C8463B32668}"/>
              </a:ext>
            </a:extLst>
          </p:cNvPr>
          <p:cNvSpPr txBox="1"/>
          <p:nvPr/>
        </p:nvSpPr>
        <p:spPr>
          <a:xfrm>
            <a:off x="567037" y="3510679"/>
            <a:ext cx="1814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/>
              <a:t>Choose</a:t>
            </a:r>
            <a:r>
              <a:rPr lang="pt-PT" sz="1400" dirty="0"/>
              <a:t> </a:t>
            </a:r>
            <a:r>
              <a:rPr lang="pt-PT" sz="1400" dirty="0" err="1"/>
              <a:t>the</a:t>
            </a:r>
            <a:r>
              <a:rPr lang="pt-PT" sz="1400" dirty="0"/>
              <a:t> </a:t>
            </a:r>
            <a:r>
              <a:rPr lang="pt-PT" sz="1400" dirty="0" err="1"/>
              <a:t>costs</a:t>
            </a:r>
            <a:r>
              <a:rPr lang="pt-PT" sz="1400" dirty="0"/>
              <a:t> </a:t>
            </a:r>
            <a:r>
              <a:rPr lang="pt-PT" sz="1400" dirty="0" err="1"/>
              <a:t>you</a:t>
            </a:r>
            <a:r>
              <a:rPr lang="pt-PT" sz="1400" dirty="0"/>
              <a:t> want to </a:t>
            </a:r>
            <a:r>
              <a:rPr lang="pt-PT" sz="1400" dirty="0" err="1"/>
              <a:t>add</a:t>
            </a:r>
            <a:endParaRPr lang="en-US" sz="1400" dirty="0"/>
          </a:p>
        </p:txBody>
      </p:sp>
      <p:cxnSp>
        <p:nvCxnSpPr>
          <p:cNvPr id="7" name="Conexão reta unidirecional 6">
            <a:extLst>
              <a:ext uri="{FF2B5EF4-FFF2-40B4-BE49-F238E27FC236}">
                <a16:creationId xmlns:a16="http://schemas.microsoft.com/office/drawing/2014/main" id="{8A027E3E-20CD-4B92-AD7D-1D0B385C56B8}"/>
              </a:ext>
            </a:extLst>
          </p:cNvPr>
          <p:cNvCxnSpPr>
            <a:cxnSpLocks/>
          </p:cNvCxnSpPr>
          <p:nvPr/>
        </p:nvCxnSpPr>
        <p:spPr>
          <a:xfrm flipV="1">
            <a:off x="1494293" y="3051090"/>
            <a:ext cx="0" cy="377910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7328EA65-145B-4702-BBFE-A9006C25F43A}"/>
              </a:ext>
            </a:extLst>
          </p:cNvPr>
          <p:cNvSpPr txBox="1"/>
          <p:nvPr/>
        </p:nvSpPr>
        <p:spPr>
          <a:xfrm>
            <a:off x="4539002" y="3352716"/>
            <a:ext cx="1814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/>
              <a:t>Choose</a:t>
            </a:r>
            <a:r>
              <a:rPr lang="pt-PT" sz="1400" dirty="0"/>
              <a:t> </a:t>
            </a:r>
            <a:r>
              <a:rPr lang="pt-PT" sz="1400" dirty="0" err="1"/>
              <a:t>the</a:t>
            </a:r>
            <a:r>
              <a:rPr lang="pt-PT" sz="1400" dirty="0"/>
              <a:t> </a:t>
            </a:r>
            <a:r>
              <a:rPr lang="pt-PT" sz="1400" dirty="0" err="1"/>
              <a:t>quantity</a:t>
            </a:r>
            <a:r>
              <a:rPr lang="pt-PT" sz="1400" dirty="0"/>
              <a:t> </a:t>
            </a:r>
            <a:r>
              <a:rPr lang="pt-PT" sz="1400" dirty="0" err="1"/>
              <a:t>that</a:t>
            </a:r>
            <a:r>
              <a:rPr lang="pt-PT" sz="1400" dirty="0"/>
              <a:t> </a:t>
            </a:r>
            <a:r>
              <a:rPr lang="pt-PT" sz="1400" dirty="0" err="1"/>
              <a:t>you</a:t>
            </a:r>
            <a:r>
              <a:rPr lang="pt-PT" sz="1400" dirty="0"/>
              <a:t> want to add1</a:t>
            </a:r>
            <a:endParaRPr lang="en-US" sz="1400" dirty="0"/>
          </a:p>
        </p:txBody>
      </p:sp>
      <p:cxnSp>
        <p:nvCxnSpPr>
          <p:cNvPr id="25" name="Conexão reta unidirecional 24">
            <a:extLst>
              <a:ext uri="{FF2B5EF4-FFF2-40B4-BE49-F238E27FC236}">
                <a16:creationId xmlns:a16="http://schemas.microsoft.com/office/drawing/2014/main" id="{F53A23B7-CC0F-4EBE-B5C9-E07FAC1F84F8}"/>
              </a:ext>
            </a:extLst>
          </p:cNvPr>
          <p:cNvCxnSpPr>
            <a:cxnSpLocks/>
          </p:cNvCxnSpPr>
          <p:nvPr/>
        </p:nvCxnSpPr>
        <p:spPr>
          <a:xfrm flipV="1">
            <a:off x="5466258" y="2893127"/>
            <a:ext cx="0" cy="377910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47878311-E81C-404F-B775-80FD8806AA0A}"/>
              </a:ext>
            </a:extLst>
          </p:cNvPr>
          <p:cNvSpPr txBox="1"/>
          <p:nvPr/>
        </p:nvSpPr>
        <p:spPr>
          <a:xfrm>
            <a:off x="6885708" y="5386120"/>
            <a:ext cx="1814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400" dirty="0"/>
              <a:t>And </a:t>
            </a:r>
            <a:r>
              <a:rPr lang="pt-PT" sz="1400" dirty="0" err="1"/>
              <a:t>apply</a:t>
            </a:r>
            <a:r>
              <a:rPr lang="pt-PT" sz="1400" dirty="0"/>
              <a:t> </a:t>
            </a:r>
            <a:r>
              <a:rPr lang="pt-PT" sz="1400" dirty="0" err="1"/>
              <a:t>changes</a:t>
            </a:r>
            <a:endParaRPr lang="en-US" sz="1400" dirty="0"/>
          </a:p>
        </p:txBody>
      </p:sp>
      <p:cxnSp>
        <p:nvCxnSpPr>
          <p:cNvPr id="27" name="Conexão reta unidirecional 26">
            <a:extLst>
              <a:ext uri="{FF2B5EF4-FFF2-40B4-BE49-F238E27FC236}">
                <a16:creationId xmlns:a16="http://schemas.microsoft.com/office/drawing/2014/main" id="{8316F589-04ED-4B13-8595-162B36D12801}"/>
              </a:ext>
            </a:extLst>
          </p:cNvPr>
          <p:cNvCxnSpPr>
            <a:cxnSpLocks/>
          </p:cNvCxnSpPr>
          <p:nvPr/>
        </p:nvCxnSpPr>
        <p:spPr>
          <a:xfrm>
            <a:off x="8297874" y="5693897"/>
            <a:ext cx="0" cy="394355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02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116113" y="-202404"/>
            <a:ext cx="91977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O-Pitblast – Blast Results Module</a:t>
            </a:r>
            <a:endParaRPr lang="en-US" dirty="0">
              <a:latin typeface="+mn-lt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CA4F6EE-2598-4D21-8644-939978367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345" y="759392"/>
            <a:ext cx="4369458" cy="1016623"/>
          </a:xfrm>
          <a:prstGeom prst="rect">
            <a:avLst/>
          </a:prstGeom>
        </p:spPr>
      </p:pic>
      <p:sp>
        <p:nvSpPr>
          <p:cNvPr id="19" name="Rounded Rectangle 8">
            <a:extLst>
              <a:ext uri="{FF2B5EF4-FFF2-40B4-BE49-F238E27FC236}">
                <a16:creationId xmlns:a16="http://schemas.microsoft.com/office/drawing/2014/main" id="{9C7AD0CB-3D33-4495-AEF2-B0183C026262}"/>
              </a:ext>
            </a:extLst>
          </p:cNvPr>
          <p:cNvSpPr/>
          <p:nvPr/>
        </p:nvSpPr>
        <p:spPr>
          <a:xfrm flipH="1">
            <a:off x="4841165" y="1029629"/>
            <a:ext cx="625093" cy="787225"/>
          </a:xfrm>
          <a:prstGeom prst="roundRect">
            <a:avLst/>
          </a:prstGeom>
          <a:noFill/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DCECE25D-0267-4E67-8C4E-F8AFF57A54B4}"/>
              </a:ext>
            </a:extLst>
          </p:cNvPr>
          <p:cNvSpPr txBox="1"/>
          <p:nvPr/>
        </p:nvSpPr>
        <p:spPr>
          <a:xfrm>
            <a:off x="1014344" y="1896881"/>
            <a:ext cx="71153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This</a:t>
            </a:r>
            <a:r>
              <a:rPr lang="pt-PT" dirty="0"/>
              <a:t> </a:t>
            </a:r>
            <a:r>
              <a:rPr lang="pt-PT" dirty="0" err="1"/>
              <a:t>option</a:t>
            </a:r>
            <a:r>
              <a:rPr lang="pt-PT" dirty="0"/>
              <a:t> </a:t>
            </a:r>
            <a:r>
              <a:rPr lang="pt-PT" dirty="0" err="1"/>
              <a:t>allows</a:t>
            </a:r>
            <a:r>
              <a:rPr lang="pt-PT" dirty="0"/>
              <a:t> </a:t>
            </a:r>
            <a:r>
              <a:rPr lang="pt-PT" dirty="0" err="1"/>
              <a:t>you</a:t>
            </a:r>
            <a:r>
              <a:rPr lang="pt-PT" dirty="0"/>
              <a:t> to </a:t>
            </a:r>
            <a:r>
              <a:rPr lang="pt-PT" dirty="0" err="1"/>
              <a:t>see</a:t>
            </a:r>
            <a:r>
              <a:rPr lang="pt-PT" dirty="0"/>
              <a:t> </a:t>
            </a:r>
            <a:r>
              <a:rPr lang="pt-PT" dirty="0" err="1"/>
              <a:t>your</a:t>
            </a:r>
            <a:r>
              <a:rPr lang="pt-PT" dirty="0"/>
              <a:t> </a:t>
            </a:r>
            <a:r>
              <a:rPr lang="pt-PT" dirty="0" err="1"/>
              <a:t>pattern</a:t>
            </a:r>
            <a:r>
              <a:rPr lang="pt-PT" dirty="0"/>
              <a:t> </a:t>
            </a:r>
            <a:r>
              <a:rPr lang="pt-PT" dirty="0" err="1"/>
              <a:t>geometry</a:t>
            </a:r>
            <a:r>
              <a:rPr lang="pt-PT" dirty="0"/>
              <a:t> </a:t>
            </a:r>
            <a:r>
              <a:rPr lang="pt-PT" dirty="0" err="1"/>
              <a:t>distribution</a:t>
            </a:r>
            <a:r>
              <a:rPr lang="pt-PT" dirty="0"/>
              <a:t>.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red</a:t>
            </a:r>
            <a:r>
              <a:rPr lang="pt-PT" dirty="0"/>
              <a:t> </a:t>
            </a:r>
            <a:r>
              <a:rPr lang="pt-PT" dirty="0" err="1"/>
              <a:t>part</a:t>
            </a:r>
            <a:r>
              <a:rPr lang="pt-PT" dirty="0"/>
              <a:t> </a:t>
            </a:r>
            <a:r>
              <a:rPr lang="pt-PT" dirty="0" err="1"/>
              <a:t>tell</a:t>
            </a:r>
            <a:r>
              <a:rPr lang="pt-PT" dirty="0"/>
              <a:t> </a:t>
            </a:r>
            <a:r>
              <a:rPr lang="pt-PT" dirty="0" err="1"/>
              <a:t>us</a:t>
            </a:r>
            <a:r>
              <a:rPr lang="pt-PT" dirty="0"/>
              <a:t> </a:t>
            </a:r>
            <a:r>
              <a:rPr lang="pt-PT" dirty="0" err="1"/>
              <a:t>that</a:t>
            </a:r>
            <a:r>
              <a:rPr lang="pt-PT" dirty="0"/>
              <a:t> </a:t>
            </a:r>
            <a:r>
              <a:rPr lang="pt-PT" dirty="0" err="1"/>
              <a:t>you</a:t>
            </a:r>
            <a:r>
              <a:rPr lang="pt-PT" dirty="0"/>
              <a:t> have a </a:t>
            </a:r>
            <a:r>
              <a:rPr lang="pt-PT" dirty="0" err="1"/>
              <a:t>bad</a:t>
            </a:r>
            <a:r>
              <a:rPr lang="pt-PT" dirty="0"/>
              <a:t> </a:t>
            </a:r>
            <a:r>
              <a:rPr lang="pt-PT" dirty="0" err="1"/>
              <a:t>distribution</a:t>
            </a:r>
            <a:r>
              <a:rPr lang="pt-PT" dirty="0"/>
              <a:t> (</a:t>
            </a:r>
            <a:r>
              <a:rPr lang="pt-PT" dirty="0" err="1"/>
              <a:t>inclination</a:t>
            </a:r>
            <a:r>
              <a:rPr lang="pt-PT" dirty="0"/>
              <a:t> of </a:t>
            </a:r>
            <a:r>
              <a:rPr lang="pt-PT" dirty="0" err="1"/>
              <a:t>the</a:t>
            </a:r>
            <a:r>
              <a:rPr lang="pt-PT" dirty="0"/>
              <a:t> holes, </a:t>
            </a:r>
            <a:r>
              <a:rPr lang="pt-PT" dirty="0" err="1"/>
              <a:t>burden</a:t>
            </a:r>
            <a:r>
              <a:rPr lang="pt-PT" dirty="0"/>
              <a:t>, </a:t>
            </a:r>
            <a:r>
              <a:rPr lang="pt-PT" dirty="0" err="1"/>
              <a:t>stemming</a:t>
            </a:r>
            <a:r>
              <a:rPr lang="pt-PT" dirty="0"/>
              <a:t>, etc.)</a:t>
            </a:r>
          </a:p>
          <a:p>
            <a:pPr algn="ctr"/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4150879-7D69-491F-A1C8-F922332DAC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7" t="45826" r="28939" b="19971"/>
          <a:stretch/>
        </p:blipFill>
        <p:spPr>
          <a:xfrm>
            <a:off x="670950" y="3055649"/>
            <a:ext cx="7802097" cy="35235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31724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341" y="640789"/>
            <a:ext cx="4296230" cy="39853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25928" y="5326742"/>
            <a:ext cx="52106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dirty="0" err="1"/>
              <a:t>Technical</a:t>
            </a:r>
            <a:r>
              <a:rPr lang="pt-PT" b="1" dirty="0"/>
              <a:t> Support</a:t>
            </a:r>
          </a:p>
          <a:p>
            <a:pPr algn="r"/>
            <a:r>
              <a:rPr lang="pt-PT" sz="1600" dirty="0" err="1"/>
              <a:t>Phone</a:t>
            </a:r>
            <a:r>
              <a:rPr lang="pt-PT" sz="1600" dirty="0"/>
              <a:t>: +351 918 558 879</a:t>
            </a:r>
          </a:p>
          <a:p>
            <a:pPr algn="r"/>
            <a:r>
              <a:rPr lang="pt-PT" sz="1600" dirty="0"/>
              <a:t>E-mail: support@o-pitblast.com</a:t>
            </a:r>
          </a:p>
        </p:txBody>
      </p:sp>
    </p:spTree>
    <p:extLst>
      <p:ext uri="{BB962C8B-B14F-4D97-AF65-F5344CB8AC3E}">
        <p14:creationId xmlns:p14="http://schemas.microsoft.com/office/powerpoint/2010/main" val="437068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39" y="806604"/>
            <a:ext cx="8899056" cy="10696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573" y="2933089"/>
            <a:ext cx="129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Prediction</a:t>
            </a:r>
            <a:endParaRPr lang="pt-PT" dirty="0"/>
          </a:p>
        </p:txBody>
      </p:sp>
      <p:sp>
        <p:nvSpPr>
          <p:cNvPr id="7" name="Rounded Rectangle 8"/>
          <p:cNvSpPr/>
          <p:nvPr/>
        </p:nvSpPr>
        <p:spPr>
          <a:xfrm>
            <a:off x="189989" y="1143165"/>
            <a:ext cx="429614" cy="489022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TextBox 4"/>
          <p:cNvSpPr txBox="1"/>
          <p:nvPr/>
        </p:nvSpPr>
        <p:spPr>
          <a:xfrm>
            <a:off x="5323133" y="1785855"/>
            <a:ext cx="4231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Critical</a:t>
            </a:r>
            <a:r>
              <a:rPr lang="pt-PT" dirty="0"/>
              <a:t> </a:t>
            </a:r>
            <a:r>
              <a:rPr lang="pt-PT" dirty="0" err="1"/>
              <a:t>Fuctions</a:t>
            </a:r>
            <a:r>
              <a:rPr lang="pt-PT" dirty="0"/>
              <a:t>: </a:t>
            </a:r>
          </a:p>
          <a:p>
            <a:pPr marL="285750" indent="-285750">
              <a:buFontTx/>
              <a:buChar char="-"/>
            </a:pPr>
            <a:r>
              <a:rPr lang="pt-PT" dirty="0"/>
              <a:t>Charge </a:t>
            </a:r>
          </a:p>
          <a:p>
            <a:pPr marL="285750" indent="-285750">
              <a:buFontTx/>
              <a:buChar char="-"/>
            </a:pPr>
            <a:r>
              <a:rPr lang="pt-PT" dirty="0"/>
              <a:t>- </a:t>
            </a:r>
            <a:r>
              <a:rPr lang="pt-PT" dirty="0" err="1"/>
              <a:t>Line</a:t>
            </a:r>
            <a:r>
              <a:rPr lang="pt-PT" dirty="0"/>
              <a:t> </a:t>
            </a:r>
            <a:r>
              <a:rPr lang="pt-PT" dirty="0" err="1"/>
              <a:t>definition</a:t>
            </a:r>
            <a:endParaRPr lang="pt-PT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134" y="2781264"/>
            <a:ext cx="3329164" cy="1843710"/>
          </a:xfrm>
          <a:prstGeom prst="rect">
            <a:avLst/>
          </a:prstGeom>
        </p:spPr>
      </p:pic>
      <p:sp>
        <p:nvSpPr>
          <p:cNvPr id="23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Pattern</a:t>
            </a:r>
            <a:r>
              <a:rPr lang="pt-PT" sz="1050" dirty="0"/>
              <a:t> Timing_3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3133" y="4718765"/>
            <a:ext cx="3329165" cy="196468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/>
          <a:srcRect b="12572"/>
          <a:stretch/>
        </p:blipFill>
        <p:spPr>
          <a:xfrm>
            <a:off x="1057329" y="4429324"/>
            <a:ext cx="4096448" cy="225412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943" y="2027628"/>
            <a:ext cx="826035" cy="905461"/>
          </a:xfrm>
          <a:prstGeom prst="rect">
            <a:avLst/>
          </a:prstGeom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116113" y="-202404"/>
            <a:ext cx="91977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O-Pitblast – Blast Results Module</a:t>
            </a:r>
            <a:endParaRPr lang="en-US" dirty="0">
              <a:latin typeface="+mn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F23AD9E-0267-4BDA-9AFF-1E4056B07E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3758" y="1930229"/>
            <a:ext cx="3310594" cy="237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71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Pattern</a:t>
            </a:r>
            <a:r>
              <a:rPr lang="pt-PT" sz="1050" dirty="0"/>
              <a:t> Timing_3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43" y="2027628"/>
            <a:ext cx="826035" cy="905461"/>
          </a:xfrm>
          <a:prstGeom prst="rect">
            <a:avLst/>
          </a:prstGeom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116113" y="-202404"/>
            <a:ext cx="91977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O-Pitblast – Blast Results Module</a:t>
            </a:r>
            <a:endParaRPr lang="en-US" dirty="0">
              <a:latin typeface="+mn-lt"/>
            </a:endParaRPr>
          </a:p>
        </p:txBody>
      </p:sp>
      <p:sp>
        <p:nvSpPr>
          <p:cNvPr id="52" name="TextBox 4"/>
          <p:cNvSpPr txBox="1"/>
          <p:nvPr/>
        </p:nvSpPr>
        <p:spPr>
          <a:xfrm>
            <a:off x="195573" y="3016110"/>
            <a:ext cx="129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Prediction</a:t>
            </a:r>
            <a:endParaRPr lang="pt-PT" dirty="0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17314AC5-8A88-42C3-BA70-B28626E337B7}"/>
              </a:ext>
            </a:extLst>
          </p:cNvPr>
          <p:cNvGrpSpPr/>
          <p:nvPr/>
        </p:nvGrpSpPr>
        <p:grpSpPr>
          <a:xfrm>
            <a:off x="1209142" y="1924770"/>
            <a:ext cx="5820308" cy="4616320"/>
            <a:chOff x="1209142" y="1924770"/>
            <a:chExt cx="5820308" cy="4616320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E231E7FD-87D7-4E16-A15A-DB58E284B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3879" y="1924770"/>
              <a:ext cx="5505571" cy="3971768"/>
            </a:xfrm>
            <a:prstGeom prst="rect">
              <a:avLst/>
            </a:prstGeom>
          </p:spPr>
        </p:pic>
        <p:sp>
          <p:nvSpPr>
            <p:cNvPr id="53" name="Rounded Rectangle 8"/>
            <p:cNvSpPr/>
            <p:nvPr/>
          </p:nvSpPr>
          <p:spPr>
            <a:xfrm>
              <a:off x="1649738" y="5342625"/>
              <a:ext cx="1707560" cy="330204"/>
            </a:xfrm>
            <a:prstGeom prst="roundRect">
              <a:avLst/>
            </a:prstGeom>
            <a:noFill/>
            <a:ln w="19050">
              <a:solidFill>
                <a:srgbClr val="930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54" name="Conexão reta unidirecional 53"/>
            <p:cNvCxnSpPr>
              <a:cxnSpLocks/>
            </p:cNvCxnSpPr>
            <p:nvPr/>
          </p:nvCxnSpPr>
          <p:spPr>
            <a:xfrm flipH="1">
              <a:off x="2305552" y="5617846"/>
              <a:ext cx="15240" cy="648023"/>
            </a:xfrm>
            <a:prstGeom prst="straightConnector1">
              <a:avLst/>
            </a:prstGeom>
            <a:ln w="38100">
              <a:solidFill>
                <a:srgbClr val="930B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ounded Rectangle 8"/>
            <p:cNvSpPr/>
            <p:nvPr/>
          </p:nvSpPr>
          <p:spPr>
            <a:xfrm>
              <a:off x="3854919" y="5526460"/>
              <a:ext cx="1108248" cy="123623"/>
            </a:xfrm>
            <a:prstGeom prst="roundRect">
              <a:avLst/>
            </a:prstGeom>
            <a:noFill/>
            <a:ln w="19050">
              <a:solidFill>
                <a:srgbClr val="930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58" name="Conexão reta unidirecional 57"/>
            <p:cNvCxnSpPr>
              <a:cxnSpLocks/>
            </p:cNvCxnSpPr>
            <p:nvPr/>
          </p:nvCxnSpPr>
          <p:spPr>
            <a:xfrm flipH="1">
              <a:off x="4393803" y="5636743"/>
              <a:ext cx="15240" cy="648023"/>
            </a:xfrm>
            <a:prstGeom prst="straightConnector1">
              <a:avLst/>
            </a:prstGeom>
            <a:ln w="38100">
              <a:solidFill>
                <a:srgbClr val="930B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4"/>
            <p:cNvSpPr txBox="1"/>
            <p:nvPr/>
          </p:nvSpPr>
          <p:spPr>
            <a:xfrm>
              <a:off x="1209142" y="6171758"/>
              <a:ext cx="4395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Actual/Selected fragmentation curve results</a:t>
              </a:r>
            </a:p>
          </p:txBody>
        </p:sp>
      </p:grpSp>
      <p:sp>
        <p:nvSpPr>
          <p:cNvPr id="61" name="TextBox 4"/>
          <p:cNvSpPr txBox="1"/>
          <p:nvPr/>
        </p:nvSpPr>
        <p:spPr>
          <a:xfrm>
            <a:off x="7136904" y="1924770"/>
            <a:ext cx="129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39" y="806604"/>
            <a:ext cx="8899056" cy="1069695"/>
          </a:xfrm>
          <a:prstGeom prst="rect">
            <a:avLst/>
          </a:prstGeom>
        </p:spPr>
      </p:pic>
      <p:sp>
        <p:nvSpPr>
          <p:cNvPr id="16" name="Rounded Rectangle 8"/>
          <p:cNvSpPr/>
          <p:nvPr/>
        </p:nvSpPr>
        <p:spPr>
          <a:xfrm>
            <a:off x="189989" y="1143165"/>
            <a:ext cx="429614" cy="489022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18498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Pattern</a:t>
            </a:r>
            <a:r>
              <a:rPr lang="pt-PT" sz="1050" dirty="0"/>
              <a:t> Timing_3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43" y="2027628"/>
            <a:ext cx="826035" cy="905461"/>
          </a:xfrm>
          <a:prstGeom prst="rect">
            <a:avLst/>
          </a:prstGeom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116113" y="-202404"/>
            <a:ext cx="91977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O-Pitblast – Blast Results Module</a:t>
            </a:r>
            <a:endParaRPr lang="en-US" dirty="0">
              <a:latin typeface="+mn-lt"/>
            </a:endParaRPr>
          </a:p>
        </p:txBody>
      </p:sp>
      <p:sp>
        <p:nvSpPr>
          <p:cNvPr id="52" name="TextBox 4"/>
          <p:cNvSpPr txBox="1"/>
          <p:nvPr/>
        </p:nvSpPr>
        <p:spPr>
          <a:xfrm>
            <a:off x="195573" y="3016110"/>
            <a:ext cx="129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Prediction</a:t>
            </a:r>
            <a:endParaRPr lang="pt-PT" dirty="0"/>
          </a:p>
        </p:txBody>
      </p:sp>
      <p:sp>
        <p:nvSpPr>
          <p:cNvPr id="61" name="TextBox 4"/>
          <p:cNvSpPr txBox="1"/>
          <p:nvPr/>
        </p:nvSpPr>
        <p:spPr>
          <a:xfrm>
            <a:off x="7136904" y="1924770"/>
            <a:ext cx="129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924770"/>
            <a:ext cx="7553385" cy="432300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39" y="806604"/>
            <a:ext cx="8899056" cy="1069695"/>
          </a:xfrm>
          <a:prstGeom prst="rect">
            <a:avLst/>
          </a:prstGeom>
        </p:spPr>
      </p:pic>
      <p:sp>
        <p:nvSpPr>
          <p:cNvPr id="12" name="Rounded Rectangle 8"/>
          <p:cNvSpPr/>
          <p:nvPr/>
        </p:nvSpPr>
        <p:spPr>
          <a:xfrm>
            <a:off x="189989" y="1143165"/>
            <a:ext cx="429614" cy="489022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99037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Pattern</a:t>
            </a:r>
            <a:r>
              <a:rPr lang="pt-PT" sz="1050" dirty="0"/>
              <a:t> Timing_3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43" y="2027628"/>
            <a:ext cx="826035" cy="905461"/>
          </a:xfrm>
          <a:prstGeom prst="rect">
            <a:avLst/>
          </a:prstGeom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116113" y="-202404"/>
            <a:ext cx="91977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O-Pitblast – Blast Results Module</a:t>
            </a:r>
            <a:endParaRPr lang="en-US" dirty="0">
              <a:latin typeface="+mn-lt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531" y="5384544"/>
            <a:ext cx="2343150" cy="981075"/>
          </a:xfrm>
          <a:prstGeom prst="rect">
            <a:avLst/>
          </a:prstGeom>
        </p:spPr>
      </p:pic>
      <p:cxnSp>
        <p:nvCxnSpPr>
          <p:cNvPr id="14" name="Conexão reta unidirecional 13"/>
          <p:cNvCxnSpPr>
            <a:cxnSpLocks/>
          </p:cNvCxnSpPr>
          <p:nvPr/>
        </p:nvCxnSpPr>
        <p:spPr>
          <a:xfrm>
            <a:off x="2999808" y="4323611"/>
            <a:ext cx="567" cy="1113583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/>
          <a:srcRect r="35165" b="14711"/>
          <a:stretch/>
        </p:blipFill>
        <p:spPr>
          <a:xfrm>
            <a:off x="6052819" y="4134399"/>
            <a:ext cx="2751876" cy="2605590"/>
          </a:xfrm>
          <a:prstGeom prst="rect">
            <a:avLst/>
          </a:prstGeom>
        </p:spPr>
      </p:pic>
      <p:sp>
        <p:nvSpPr>
          <p:cNvPr id="52" name="TextBox 4"/>
          <p:cNvSpPr txBox="1"/>
          <p:nvPr/>
        </p:nvSpPr>
        <p:spPr>
          <a:xfrm>
            <a:off x="195573" y="3016110"/>
            <a:ext cx="129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Prediction</a:t>
            </a:r>
            <a:endParaRPr lang="pt-PT" dirty="0"/>
          </a:p>
        </p:txBody>
      </p:sp>
      <p:pic>
        <p:nvPicPr>
          <p:cNvPr id="45" name="Imagem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339" y="806604"/>
            <a:ext cx="8899056" cy="1069695"/>
          </a:xfrm>
          <a:prstGeom prst="rect">
            <a:avLst/>
          </a:prstGeom>
        </p:spPr>
      </p:pic>
      <p:sp>
        <p:nvSpPr>
          <p:cNvPr id="46" name="Rounded Rectangle 8"/>
          <p:cNvSpPr/>
          <p:nvPr/>
        </p:nvSpPr>
        <p:spPr>
          <a:xfrm>
            <a:off x="189989" y="1143165"/>
            <a:ext cx="429614" cy="489022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85FFABD1-EF76-4E29-8512-67C066EA7644}"/>
              </a:ext>
            </a:extLst>
          </p:cNvPr>
          <p:cNvGrpSpPr/>
          <p:nvPr/>
        </p:nvGrpSpPr>
        <p:grpSpPr>
          <a:xfrm>
            <a:off x="1543906" y="1850554"/>
            <a:ext cx="7600094" cy="3003523"/>
            <a:chOff x="1543906" y="1850554"/>
            <a:chExt cx="7600094" cy="3003523"/>
          </a:xfrm>
        </p:grpSpPr>
        <p:pic>
          <p:nvPicPr>
            <p:cNvPr id="47" name="Imagem 46">
              <a:extLst>
                <a:ext uri="{FF2B5EF4-FFF2-40B4-BE49-F238E27FC236}">
                  <a16:creationId xmlns:a16="http://schemas.microsoft.com/office/drawing/2014/main" id="{3173FAA6-1B37-46DF-8B95-7BD9F6B6E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43906" y="1850554"/>
              <a:ext cx="4163412" cy="300352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609518" y="2092654"/>
              <a:ext cx="25344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err="1"/>
                <a:t>Adjustable</a:t>
              </a:r>
              <a:r>
                <a:rPr lang="pt-PT" dirty="0"/>
                <a:t> </a:t>
              </a:r>
              <a:r>
                <a:rPr lang="pt-PT" dirty="0" err="1"/>
                <a:t>Values</a:t>
              </a:r>
              <a:endParaRPr lang="pt-PT" dirty="0"/>
            </a:p>
            <a:p>
              <a:r>
                <a:rPr lang="pt-PT" sz="1200" dirty="0" err="1"/>
                <a:t>Reset</a:t>
              </a:r>
              <a:r>
                <a:rPr lang="pt-PT" sz="1200" dirty="0"/>
                <a:t> </a:t>
              </a:r>
              <a:r>
                <a:rPr lang="pt-PT" sz="1200" dirty="0" err="1"/>
                <a:t>Values</a:t>
              </a:r>
              <a:r>
                <a:rPr lang="pt-PT" sz="1200" dirty="0"/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PT" sz="1200" dirty="0" err="1"/>
                <a:t>Average</a:t>
              </a:r>
              <a:r>
                <a:rPr lang="pt-PT" sz="1200" dirty="0"/>
                <a:t> of </a:t>
              </a:r>
              <a:r>
                <a:rPr lang="pt-PT" sz="1200" dirty="0" err="1"/>
                <a:t>the</a:t>
              </a:r>
              <a:r>
                <a:rPr lang="pt-PT" sz="1200" dirty="0"/>
                <a:t> </a:t>
              </a:r>
              <a:r>
                <a:rPr lang="pt-PT" sz="1200" dirty="0" err="1"/>
                <a:t>actual</a:t>
              </a:r>
              <a:r>
                <a:rPr lang="pt-PT" sz="1200" dirty="0"/>
                <a:t> data </a:t>
              </a:r>
              <a:r>
                <a:rPr lang="pt-PT" sz="1200" dirty="0" err="1"/>
                <a:t>from</a:t>
              </a:r>
              <a:r>
                <a:rPr lang="pt-PT" sz="1200" dirty="0"/>
                <a:t> </a:t>
              </a:r>
              <a:r>
                <a:rPr lang="pt-PT" sz="1200" dirty="0" err="1"/>
                <a:t>project</a:t>
              </a:r>
              <a:endParaRPr lang="pt-PT" sz="1200" dirty="0"/>
            </a:p>
          </p:txBody>
        </p:sp>
        <p:cxnSp>
          <p:nvCxnSpPr>
            <p:cNvPr id="19" name="Conexão reta unidirecional 18"/>
            <p:cNvCxnSpPr>
              <a:cxnSpLocks/>
            </p:cNvCxnSpPr>
            <p:nvPr/>
          </p:nvCxnSpPr>
          <p:spPr>
            <a:xfrm flipH="1" flipV="1">
              <a:off x="2636304" y="4014474"/>
              <a:ext cx="157160" cy="119146"/>
            </a:xfrm>
            <a:prstGeom prst="straightConnector1">
              <a:avLst/>
            </a:prstGeom>
            <a:ln w="28575">
              <a:solidFill>
                <a:srgbClr val="930B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4"/>
            <p:cNvSpPr txBox="1"/>
            <p:nvPr/>
          </p:nvSpPr>
          <p:spPr>
            <a:xfrm>
              <a:off x="2365793" y="3860555"/>
              <a:ext cx="39173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600" dirty="0" err="1"/>
                <a:t>Reset</a:t>
              </a:r>
              <a:endParaRPr lang="pt-PT" sz="600" dirty="0"/>
            </a:p>
          </p:txBody>
        </p:sp>
        <p:cxnSp>
          <p:nvCxnSpPr>
            <p:cNvPr id="22" name="Conexão reta unidirecional 21"/>
            <p:cNvCxnSpPr>
              <a:cxnSpLocks/>
            </p:cNvCxnSpPr>
            <p:nvPr/>
          </p:nvCxnSpPr>
          <p:spPr>
            <a:xfrm flipH="1" flipV="1">
              <a:off x="2999808" y="3953620"/>
              <a:ext cx="1" cy="180000"/>
            </a:xfrm>
            <a:prstGeom prst="straightConnector1">
              <a:avLst/>
            </a:prstGeom>
            <a:ln w="28575">
              <a:solidFill>
                <a:srgbClr val="930B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4"/>
            <p:cNvSpPr txBox="1"/>
            <p:nvPr/>
          </p:nvSpPr>
          <p:spPr>
            <a:xfrm>
              <a:off x="2814639" y="3810322"/>
              <a:ext cx="37033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600" dirty="0" err="1"/>
                <a:t>Add</a:t>
              </a:r>
              <a:endParaRPr lang="pt-PT" sz="600" dirty="0"/>
            </a:p>
          </p:txBody>
        </p:sp>
        <p:cxnSp>
          <p:nvCxnSpPr>
            <p:cNvPr id="28" name="Conexão reta unidirecional 27"/>
            <p:cNvCxnSpPr>
              <a:cxnSpLocks/>
            </p:cNvCxnSpPr>
            <p:nvPr/>
          </p:nvCxnSpPr>
          <p:spPr>
            <a:xfrm>
              <a:off x="5628710" y="2863075"/>
              <a:ext cx="276790" cy="0"/>
            </a:xfrm>
            <a:prstGeom prst="straightConnector1">
              <a:avLst/>
            </a:prstGeom>
            <a:ln w="38100">
              <a:solidFill>
                <a:srgbClr val="930B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xão reta unidirecional 29"/>
            <p:cNvCxnSpPr>
              <a:cxnSpLocks/>
            </p:cNvCxnSpPr>
            <p:nvPr/>
          </p:nvCxnSpPr>
          <p:spPr>
            <a:xfrm>
              <a:off x="5642044" y="3675875"/>
              <a:ext cx="276790" cy="0"/>
            </a:xfrm>
            <a:prstGeom prst="straightConnector1">
              <a:avLst/>
            </a:prstGeom>
            <a:ln w="38100">
              <a:solidFill>
                <a:srgbClr val="930B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xão reta unidirecional 30"/>
            <p:cNvCxnSpPr>
              <a:cxnSpLocks/>
            </p:cNvCxnSpPr>
            <p:nvPr/>
          </p:nvCxnSpPr>
          <p:spPr>
            <a:xfrm>
              <a:off x="5642044" y="3833355"/>
              <a:ext cx="276790" cy="0"/>
            </a:xfrm>
            <a:prstGeom prst="straightConnector1">
              <a:avLst/>
            </a:prstGeom>
            <a:ln w="38100">
              <a:solidFill>
                <a:srgbClr val="930B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xão reta unidirecional 31"/>
            <p:cNvCxnSpPr>
              <a:cxnSpLocks/>
            </p:cNvCxnSpPr>
            <p:nvPr/>
          </p:nvCxnSpPr>
          <p:spPr>
            <a:xfrm>
              <a:off x="5642044" y="3990835"/>
              <a:ext cx="276790" cy="0"/>
            </a:xfrm>
            <a:prstGeom prst="straightConnector1">
              <a:avLst/>
            </a:prstGeom>
            <a:ln w="38100">
              <a:solidFill>
                <a:srgbClr val="930B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xão reta unidirecional 32"/>
            <p:cNvCxnSpPr>
              <a:cxnSpLocks/>
            </p:cNvCxnSpPr>
            <p:nvPr/>
          </p:nvCxnSpPr>
          <p:spPr>
            <a:xfrm>
              <a:off x="5642044" y="4148315"/>
              <a:ext cx="276790" cy="0"/>
            </a:xfrm>
            <a:prstGeom prst="straightConnector1">
              <a:avLst/>
            </a:prstGeom>
            <a:ln w="38100">
              <a:solidFill>
                <a:srgbClr val="930B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xão reta unidirecional 33"/>
            <p:cNvCxnSpPr>
              <a:cxnSpLocks/>
            </p:cNvCxnSpPr>
            <p:nvPr/>
          </p:nvCxnSpPr>
          <p:spPr>
            <a:xfrm>
              <a:off x="5642044" y="4305795"/>
              <a:ext cx="276790" cy="0"/>
            </a:xfrm>
            <a:prstGeom prst="straightConnector1">
              <a:avLst/>
            </a:prstGeom>
            <a:ln w="38100">
              <a:solidFill>
                <a:srgbClr val="930B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xão reta unidirecional 34"/>
            <p:cNvCxnSpPr>
              <a:cxnSpLocks/>
            </p:cNvCxnSpPr>
            <p:nvPr/>
          </p:nvCxnSpPr>
          <p:spPr>
            <a:xfrm>
              <a:off x="5642044" y="4463275"/>
              <a:ext cx="276790" cy="0"/>
            </a:xfrm>
            <a:prstGeom prst="straightConnector1">
              <a:avLst/>
            </a:prstGeom>
            <a:ln w="38100">
              <a:solidFill>
                <a:srgbClr val="930B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ounded Rectangle 8"/>
            <p:cNvSpPr/>
            <p:nvPr/>
          </p:nvSpPr>
          <p:spPr>
            <a:xfrm>
              <a:off x="5116194" y="2786054"/>
              <a:ext cx="512516" cy="154042"/>
            </a:xfrm>
            <a:prstGeom prst="roundRect">
              <a:avLst/>
            </a:prstGeom>
            <a:noFill/>
            <a:ln w="19050">
              <a:solidFill>
                <a:srgbClr val="930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9" name="Rounded Rectangle 8"/>
            <p:cNvSpPr/>
            <p:nvPr/>
          </p:nvSpPr>
          <p:spPr>
            <a:xfrm>
              <a:off x="5122937" y="3499768"/>
              <a:ext cx="512516" cy="154042"/>
            </a:xfrm>
            <a:prstGeom prst="roundRect">
              <a:avLst/>
            </a:prstGeom>
            <a:noFill/>
            <a:ln w="19050">
              <a:solidFill>
                <a:srgbClr val="930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0" name="Rounded Rectangle 8"/>
            <p:cNvSpPr/>
            <p:nvPr/>
          </p:nvSpPr>
          <p:spPr>
            <a:xfrm>
              <a:off x="5122937" y="3775074"/>
              <a:ext cx="512516" cy="134489"/>
            </a:xfrm>
            <a:prstGeom prst="roundRect">
              <a:avLst/>
            </a:prstGeom>
            <a:noFill/>
            <a:ln w="19050">
              <a:solidFill>
                <a:srgbClr val="930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1" name="Rounded Rectangle 8"/>
            <p:cNvSpPr/>
            <p:nvPr/>
          </p:nvSpPr>
          <p:spPr>
            <a:xfrm>
              <a:off x="5122937" y="3915312"/>
              <a:ext cx="512516" cy="154042"/>
            </a:xfrm>
            <a:prstGeom prst="roundRect">
              <a:avLst/>
            </a:prstGeom>
            <a:noFill/>
            <a:ln w="19050">
              <a:solidFill>
                <a:srgbClr val="930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2" name="Rounded Rectangle 8"/>
            <p:cNvSpPr/>
            <p:nvPr/>
          </p:nvSpPr>
          <p:spPr>
            <a:xfrm>
              <a:off x="5122937" y="4068984"/>
              <a:ext cx="512516" cy="154042"/>
            </a:xfrm>
            <a:prstGeom prst="roundRect">
              <a:avLst/>
            </a:prstGeom>
            <a:noFill/>
            <a:ln w="19050">
              <a:solidFill>
                <a:srgbClr val="930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3" name="Rounded Rectangle 8"/>
            <p:cNvSpPr/>
            <p:nvPr/>
          </p:nvSpPr>
          <p:spPr>
            <a:xfrm>
              <a:off x="5122937" y="4228774"/>
              <a:ext cx="512516" cy="120976"/>
            </a:xfrm>
            <a:prstGeom prst="roundRect">
              <a:avLst/>
            </a:prstGeom>
            <a:noFill/>
            <a:ln w="19050">
              <a:solidFill>
                <a:srgbClr val="930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4" name="Rounded Rectangle 8"/>
            <p:cNvSpPr/>
            <p:nvPr/>
          </p:nvSpPr>
          <p:spPr>
            <a:xfrm>
              <a:off x="5122937" y="4349750"/>
              <a:ext cx="512516" cy="154042"/>
            </a:xfrm>
            <a:prstGeom prst="roundRect">
              <a:avLst/>
            </a:prstGeom>
            <a:noFill/>
            <a:ln w="19050">
              <a:solidFill>
                <a:srgbClr val="930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49" name="Conexão reta 48"/>
            <p:cNvCxnSpPr/>
            <p:nvPr/>
          </p:nvCxnSpPr>
          <p:spPr>
            <a:xfrm>
              <a:off x="5908822" y="2278008"/>
              <a:ext cx="0" cy="2212598"/>
            </a:xfrm>
            <a:prstGeom prst="line">
              <a:avLst/>
            </a:prstGeom>
            <a:ln w="38100">
              <a:solidFill>
                <a:srgbClr val="930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xão reta unidirecional 49"/>
            <p:cNvCxnSpPr>
              <a:cxnSpLocks/>
            </p:cNvCxnSpPr>
            <p:nvPr/>
          </p:nvCxnSpPr>
          <p:spPr>
            <a:xfrm flipV="1">
              <a:off x="5888795" y="2289460"/>
              <a:ext cx="791408" cy="6243"/>
            </a:xfrm>
            <a:prstGeom prst="straightConnector1">
              <a:avLst/>
            </a:prstGeom>
            <a:ln w="38100">
              <a:solidFill>
                <a:srgbClr val="930B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ounded Rectangle 8"/>
            <p:cNvSpPr/>
            <p:nvPr/>
          </p:nvSpPr>
          <p:spPr>
            <a:xfrm>
              <a:off x="4661972" y="2955408"/>
              <a:ext cx="980072" cy="154042"/>
            </a:xfrm>
            <a:prstGeom prst="roundRect">
              <a:avLst/>
            </a:prstGeom>
            <a:noFill/>
            <a:ln w="19050">
              <a:solidFill>
                <a:srgbClr val="930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54" name="Conexão reta unidirecional 53"/>
            <p:cNvCxnSpPr>
              <a:cxnSpLocks/>
            </p:cNvCxnSpPr>
            <p:nvPr/>
          </p:nvCxnSpPr>
          <p:spPr>
            <a:xfrm>
              <a:off x="5635453" y="3016110"/>
              <a:ext cx="276790" cy="0"/>
            </a:xfrm>
            <a:prstGeom prst="straightConnector1">
              <a:avLst/>
            </a:prstGeom>
            <a:ln w="38100">
              <a:solidFill>
                <a:srgbClr val="930B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ounded Rectangle 8">
              <a:extLst>
                <a:ext uri="{FF2B5EF4-FFF2-40B4-BE49-F238E27FC236}">
                  <a16:creationId xmlns:a16="http://schemas.microsoft.com/office/drawing/2014/main" id="{6B374E96-958F-4C96-9BFD-27B3728FB802}"/>
                </a:ext>
              </a:extLst>
            </p:cNvPr>
            <p:cNvSpPr/>
            <p:nvPr/>
          </p:nvSpPr>
          <p:spPr>
            <a:xfrm>
              <a:off x="5122937" y="3652168"/>
              <a:ext cx="512516" cy="117157"/>
            </a:xfrm>
            <a:prstGeom prst="roundRect">
              <a:avLst/>
            </a:prstGeom>
            <a:noFill/>
            <a:ln w="19050">
              <a:solidFill>
                <a:srgbClr val="930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55" name="Conexão reta unidirecional 54">
              <a:extLst>
                <a:ext uri="{FF2B5EF4-FFF2-40B4-BE49-F238E27FC236}">
                  <a16:creationId xmlns:a16="http://schemas.microsoft.com/office/drawing/2014/main" id="{F08CE6A2-207B-4A3F-9F0F-52A95DAB52AE}"/>
                </a:ext>
              </a:extLst>
            </p:cNvPr>
            <p:cNvCxnSpPr>
              <a:cxnSpLocks/>
            </p:cNvCxnSpPr>
            <p:nvPr/>
          </p:nvCxnSpPr>
          <p:spPr>
            <a:xfrm>
              <a:off x="5628710" y="3561726"/>
              <a:ext cx="276790" cy="0"/>
            </a:xfrm>
            <a:prstGeom prst="straightConnector1">
              <a:avLst/>
            </a:prstGeom>
            <a:ln w="38100">
              <a:solidFill>
                <a:srgbClr val="930B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22618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Pattern</a:t>
            </a:r>
            <a:r>
              <a:rPr lang="pt-PT" sz="1050" dirty="0"/>
              <a:t> Timing_3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43" y="2027628"/>
            <a:ext cx="826035" cy="905461"/>
          </a:xfrm>
          <a:prstGeom prst="rect">
            <a:avLst/>
          </a:prstGeom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116113" y="-202404"/>
            <a:ext cx="91977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O-Pitblast – Blast Results Module</a:t>
            </a:r>
            <a:endParaRPr lang="en-US" dirty="0">
              <a:latin typeface="+mn-lt"/>
            </a:endParaRPr>
          </a:p>
        </p:txBody>
      </p:sp>
      <p:sp>
        <p:nvSpPr>
          <p:cNvPr id="52" name="TextBox 4"/>
          <p:cNvSpPr txBox="1"/>
          <p:nvPr/>
        </p:nvSpPr>
        <p:spPr>
          <a:xfrm>
            <a:off x="195573" y="3016110"/>
            <a:ext cx="129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Prediction</a:t>
            </a:r>
            <a:endParaRPr lang="pt-PT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904521"/>
            <a:ext cx="7501095" cy="429307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39" y="806604"/>
            <a:ext cx="8899056" cy="1069695"/>
          </a:xfrm>
          <a:prstGeom prst="rect">
            <a:avLst/>
          </a:prstGeom>
        </p:spPr>
      </p:pic>
      <p:sp>
        <p:nvSpPr>
          <p:cNvPr id="11" name="Rounded Rectangle 8"/>
          <p:cNvSpPr/>
          <p:nvPr/>
        </p:nvSpPr>
        <p:spPr>
          <a:xfrm>
            <a:off x="189989" y="1143165"/>
            <a:ext cx="429614" cy="489022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44956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39" y="806604"/>
            <a:ext cx="8899056" cy="10696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2933089"/>
            <a:ext cx="1681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Optimization</a:t>
            </a:r>
            <a:endParaRPr lang="pt-PT" dirty="0"/>
          </a:p>
        </p:txBody>
      </p:sp>
      <p:sp>
        <p:nvSpPr>
          <p:cNvPr id="7" name="Rounded Rectangle 8"/>
          <p:cNvSpPr/>
          <p:nvPr/>
        </p:nvSpPr>
        <p:spPr>
          <a:xfrm>
            <a:off x="603262" y="1153033"/>
            <a:ext cx="474945" cy="48923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Pattern</a:t>
            </a:r>
            <a:r>
              <a:rPr lang="pt-PT" sz="1050" dirty="0"/>
              <a:t> Timing_3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26" y="2030060"/>
            <a:ext cx="764219" cy="841007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16113" y="-202404"/>
            <a:ext cx="91977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O-Pitblast – Blast Results Module</a:t>
            </a:r>
            <a:endParaRPr lang="en-US" dirty="0">
              <a:latin typeface="+mn-lt"/>
            </a:endParaRPr>
          </a:p>
        </p:txBody>
      </p:sp>
      <p:sp>
        <p:nvSpPr>
          <p:cNvPr id="29" name="TextBox 4"/>
          <p:cNvSpPr txBox="1"/>
          <p:nvPr/>
        </p:nvSpPr>
        <p:spPr>
          <a:xfrm>
            <a:off x="840735" y="3864103"/>
            <a:ext cx="137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Project Data</a:t>
            </a:r>
            <a:endParaRPr lang="pt-PT" sz="1200" dirty="0"/>
          </a:p>
        </p:txBody>
      </p:sp>
      <p:sp>
        <p:nvSpPr>
          <p:cNvPr id="36" name="TextBox 4"/>
          <p:cNvSpPr txBox="1"/>
          <p:nvPr/>
        </p:nvSpPr>
        <p:spPr>
          <a:xfrm>
            <a:off x="483905" y="4782417"/>
            <a:ext cx="1567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err="1"/>
              <a:t>Fragmentation</a:t>
            </a:r>
            <a:r>
              <a:rPr lang="pt-PT" dirty="0"/>
              <a:t> </a:t>
            </a:r>
            <a:r>
              <a:rPr lang="pt-PT" dirty="0" err="1"/>
              <a:t>Constraints</a:t>
            </a:r>
            <a:endParaRPr lang="pt-PT" sz="1200" dirty="0"/>
          </a:p>
        </p:txBody>
      </p:sp>
      <p:sp>
        <p:nvSpPr>
          <p:cNvPr id="26" name="TextBox 4">
            <a:extLst>
              <a:ext uri="{FF2B5EF4-FFF2-40B4-BE49-F238E27FC236}">
                <a16:creationId xmlns:a16="http://schemas.microsoft.com/office/drawing/2014/main" id="{B5DEC92F-EAC0-4320-8237-83D07237E0DD}"/>
              </a:ext>
            </a:extLst>
          </p:cNvPr>
          <p:cNvSpPr txBox="1"/>
          <p:nvPr/>
        </p:nvSpPr>
        <p:spPr>
          <a:xfrm>
            <a:off x="408839" y="5419767"/>
            <a:ext cx="1567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err="1"/>
              <a:t>Addcional</a:t>
            </a:r>
            <a:r>
              <a:rPr lang="pt-PT" dirty="0"/>
              <a:t> </a:t>
            </a:r>
            <a:r>
              <a:rPr lang="pt-PT" dirty="0" err="1"/>
              <a:t>information</a:t>
            </a:r>
            <a:endParaRPr lang="pt-PT" sz="1200" dirty="0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FA10A149-0BF1-465A-86F5-E8E87C6A348C}"/>
              </a:ext>
            </a:extLst>
          </p:cNvPr>
          <p:cNvGrpSpPr/>
          <p:nvPr/>
        </p:nvGrpSpPr>
        <p:grpSpPr>
          <a:xfrm>
            <a:off x="1931887" y="2030060"/>
            <a:ext cx="6947916" cy="4637378"/>
            <a:chOff x="1931887" y="2030060"/>
            <a:chExt cx="6947916" cy="4637378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12DD75BC-0B77-4EA3-9A57-75AA04BA9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9648" y="2030060"/>
              <a:ext cx="5071751" cy="4520828"/>
            </a:xfrm>
            <a:prstGeom prst="rect">
              <a:avLst/>
            </a:prstGeom>
          </p:spPr>
        </p:pic>
        <p:sp>
          <p:nvSpPr>
            <p:cNvPr id="28" name="Rounded Rectangle 8"/>
            <p:cNvSpPr/>
            <p:nvPr/>
          </p:nvSpPr>
          <p:spPr>
            <a:xfrm>
              <a:off x="2397797" y="2314088"/>
              <a:ext cx="3241003" cy="1629261"/>
            </a:xfrm>
            <a:prstGeom prst="roundRect">
              <a:avLst>
                <a:gd name="adj" fmla="val 8895"/>
              </a:avLst>
            </a:prstGeom>
            <a:noFill/>
            <a:ln w="19050">
              <a:solidFill>
                <a:srgbClr val="930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30" name="Conexão reta unidirecional 29"/>
            <p:cNvCxnSpPr>
              <a:cxnSpLocks/>
            </p:cNvCxnSpPr>
            <p:nvPr/>
          </p:nvCxnSpPr>
          <p:spPr>
            <a:xfrm flipH="1">
              <a:off x="1950025" y="3813304"/>
              <a:ext cx="447772" cy="130045"/>
            </a:xfrm>
            <a:prstGeom prst="straightConnector1">
              <a:avLst/>
            </a:prstGeom>
            <a:ln w="38100">
              <a:solidFill>
                <a:srgbClr val="930B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ounded Rectangle 8"/>
            <p:cNvSpPr/>
            <p:nvPr/>
          </p:nvSpPr>
          <p:spPr>
            <a:xfrm>
              <a:off x="5638801" y="2314955"/>
              <a:ext cx="1651000" cy="1761745"/>
            </a:xfrm>
            <a:prstGeom prst="roundRect">
              <a:avLst>
                <a:gd name="adj" fmla="val 8895"/>
              </a:avLst>
            </a:prstGeom>
            <a:noFill/>
            <a:ln w="19050">
              <a:solidFill>
                <a:srgbClr val="930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2" name="TextBox 4"/>
            <p:cNvSpPr txBox="1"/>
            <p:nvPr/>
          </p:nvSpPr>
          <p:spPr>
            <a:xfrm>
              <a:off x="7469548" y="2871067"/>
              <a:ext cx="14102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/>
                <a:t>Input </a:t>
              </a:r>
              <a:r>
                <a:rPr lang="pt-PT" dirty="0" err="1"/>
                <a:t>Information</a:t>
              </a:r>
              <a:endParaRPr lang="pt-PT" sz="1200" dirty="0"/>
            </a:p>
          </p:txBody>
        </p:sp>
        <p:cxnSp>
          <p:nvCxnSpPr>
            <p:cNvPr id="33" name="Conexão reta unidirecional 32"/>
            <p:cNvCxnSpPr>
              <a:cxnSpLocks/>
            </p:cNvCxnSpPr>
            <p:nvPr/>
          </p:nvCxnSpPr>
          <p:spPr>
            <a:xfrm>
              <a:off x="7289801" y="2770122"/>
              <a:ext cx="208227" cy="224515"/>
            </a:xfrm>
            <a:prstGeom prst="straightConnector1">
              <a:avLst/>
            </a:prstGeom>
            <a:ln w="38100">
              <a:solidFill>
                <a:srgbClr val="930B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ounded Rectangle 8"/>
            <p:cNvSpPr/>
            <p:nvPr/>
          </p:nvSpPr>
          <p:spPr>
            <a:xfrm>
              <a:off x="2397796" y="3943349"/>
              <a:ext cx="1590004" cy="831851"/>
            </a:xfrm>
            <a:prstGeom prst="roundRect">
              <a:avLst>
                <a:gd name="adj" fmla="val 8895"/>
              </a:avLst>
            </a:prstGeom>
            <a:noFill/>
            <a:ln w="19050">
              <a:solidFill>
                <a:srgbClr val="930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37" name="Conexão reta unidirecional 36"/>
            <p:cNvCxnSpPr>
              <a:cxnSpLocks/>
            </p:cNvCxnSpPr>
            <p:nvPr/>
          </p:nvCxnSpPr>
          <p:spPr>
            <a:xfrm flipH="1">
              <a:off x="1960775" y="4744318"/>
              <a:ext cx="447772" cy="130045"/>
            </a:xfrm>
            <a:prstGeom prst="straightConnector1">
              <a:avLst/>
            </a:prstGeom>
            <a:ln w="38100">
              <a:solidFill>
                <a:srgbClr val="930B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ounded Rectangle 8"/>
            <p:cNvSpPr/>
            <p:nvPr/>
          </p:nvSpPr>
          <p:spPr>
            <a:xfrm>
              <a:off x="4044461" y="4167222"/>
              <a:ext cx="3245339" cy="1623978"/>
            </a:xfrm>
            <a:prstGeom prst="roundRect">
              <a:avLst>
                <a:gd name="adj" fmla="val 8895"/>
              </a:avLst>
            </a:prstGeom>
            <a:noFill/>
            <a:ln w="19050">
              <a:solidFill>
                <a:srgbClr val="930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9" name="TextBox 4"/>
            <p:cNvSpPr txBox="1"/>
            <p:nvPr/>
          </p:nvSpPr>
          <p:spPr>
            <a:xfrm>
              <a:off x="7469548" y="5158021"/>
              <a:ext cx="14102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err="1"/>
                <a:t>Geometry</a:t>
              </a:r>
              <a:r>
                <a:rPr lang="pt-PT" dirty="0"/>
                <a:t> </a:t>
              </a:r>
              <a:r>
                <a:rPr lang="pt-PT" dirty="0" err="1"/>
                <a:t>Constraints</a:t>
              </a:r>
              <a:endParaRPr lang="pt-PT" sz="1200" dirty="0"/>
            </a:p>
          </p:txBody>
        </p:sp>
        <p:cxnSp>
          <p:nvCxnSpPr>
            <p:cNvPr id="40" name="Conexão reta unidirecional 39"/>
            <p:cNvCxnSpPr>
              <a:cxnSpLocks/>
            </p:cNvCxnSpPr>
            <p:nvPr/>
          </p:nvCxnSpPr>
          <p:spPr>
            <a:xfrm>
              <a:off x="7289801" y="5057076"/>
              <a:ext cx="208227" cy="224515"/>
            </a:xfrm>
            <a:prstGeom prst="straightConnector1">
              <a:avLst/>
            </a:prstGeom>
            <a:ln w="38100">
              <a:solidFill>
                <a:srgbClr val="930B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ounded Rectangle 8"/>
            <p:cNvSpPr/>
            <p:nvPr/>
          </p:nvSpPr>
          <p:spPr>
            <a:xfrm>
              <a:off x="5549411" y="5796634"/>
              <a:ext cx="1740389" cy="218439"/>
            </a:xfrm>
            <a:prstGeom prst="roundRect">
              <a:avLst>
                <a:gd name="adj" fmla="val 8895"/>
              </a:avLst>
            </a:prstGeom>
            <a:noFill/>
            <a:ln w="19050">
              <a:solidFill>
                <a:srgbClr val="930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2" name="TextBox 4"/>
            <p:cNvSpPr txBox="1"/>
            <p:nvPr/>
          </p:nvSpPr>
          <p:spPr>
            <a:xfrm>
              <a:off x="7469547" y="6021107"/>
              <a:ext cx="14102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err="1"/>
                <a:t>Cost</a:t>
              </a:r>
              <a:r>
                <a:rPr lang="pt-PT" dirty="0"/>
                <a:t> </a:t>
              </a:r>
              <a:r>
                <a:rPr lang="pt-PT" dirty="0" err="1"/>
                <a:t>Information</a:t>
              </a:r>
              <a:endParaRPr lang="pt-PT" sz="1200" dirty="0"/>
            </a:p>
          </p:txBody>
        </p:sp>
        <p:cxnSp>
          <p:nvCxnSpPr>
            <p:cNvPr id="43" name="Conexão reta unidirecional 42"/>
            <p:cNvCxnSpPr>
              <a:cxnSpLocks/>
            </p:cNvCxnSpPr>
            <p:nvPr/>
          </p:nvCxnSpPr>
          <p:spPr>
            <a:xfrm>
              <a:off x="7289800" y="5920162"/>
              <a:ext cx="208227" cy="224515"/>
            </a:xfrm>
            <a:prstGeom prst="straightConnector1">
              <a:avLst/>
            </a:prstGeom>
            <a:ln w="38100">
              <a:solidFill>
                <a:srgbClr val="930B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xão reta unidirecional 26">
              <a:extLst>
                <a:ext uri="{FF2B5EF4-FFF2-40B4-BE49-F238E27FC236}">
                  <a16:creationId xmlns:a16="http://schemas.microsoft.com/office/drawing/2014/main" id="{16FE4ED2-3B81-4F7E-8B1A-9E5D8D81B5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31887" y="5391534"/>
              <a:ext cx="447772" cy="130045"/>
            </a:xfrm>
            <a:prstGeom prst="straightConnector1">
              <a:avLst/>
            </a:prstGeom>
            <a:ln w="38100">
              <a:solidFill>
                <a:srgbClr val="930B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ounded Rectangle 8">
              <a:extLst>
                <a:ext uri="{FF2B5EF4-FFF2-40B4-BE49-F238E27FC236}">
                  <a16:creationId xmlns:a16="http://schemas.microsoft.com/office/drawing/2014/main" id="{09EC4E97-7964-41B6-BB95-5FFE14BAAD6D}"/>
                </a:ext>
              </a:extLst>
            </p:cNvPr>
            <p:cNvSpPr/>
            <p:nvPr/>
          </p:nvSpPr>
          <p:spPr>
            <a:xfrm>
              <a:off x="2431502" y="4905245"/>
              <a:ext cx="1590004" cy="831851"/>
            </a:xfrm>
            <a:prstGeom prst="roundRect">
              <a:avLst>
                <a:gd name="adj" fmla="val 8895"/>
              </a:avLst>
            </a:prstGeom>
            <a:noFill/>
            <a:ln w="19050">
              <a:solidFill>
                <a:srgbClr val="930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541983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8C264FF-4B39-4F46-ACB2-639CE1B87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323" y="3509057"/>
            <a:ext cx="3666752" cy="3248818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FCE4CC85-20AC-4CCC-8F78-D3591BDA0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518" y="1866843"/>
            <a:ext cx="3684680" cy="32844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2933089"/>
            <a:ext cx="1681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Optimization</a:t>
            </a:r>
            <a:endParaRPr lang="pt-PT" dirty="0"/>
          </a:p>
        </p:txBody>
      </p:sp>
      <p:sp>
        <p:nvSpPr>
          <p:cNvPr id="23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Pattern</a:t>
            </a:r>
            <a:r>
              <a:rPr lang="pt-PT" sz="1050" dirty="0"/>
              <a:t> Timing_3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626" y="2030060"/>
            <a:ext cx="764219" cy="841007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16113" y="-202404"/>
            <a:ext cx="91977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O-Pitblast – Blast Results Module</a:t>
            </a:r>
            <a:endParaRPr lang="en-US" dirty="0">
              <a:latin typeface="+mn-lt"/>
            </a:endParaRPr>
          </a:p>
        </p:txBody>
      </p:sp>
      <p:cxnSp>
        <p:nvCxnSpPr>
          <p:cNvPr id="20" name="Conexão reta unidirecional 19"/>
          <p:cNvCxnSpPr>
            <a:cxnSpLocks/>
          </p:cNvCxnSpPr>
          <p:nvPr/>
        </p:nvCxnSpPr>
        <p:spPr>
          <a:xfrm rot="21480000">
            <a:off x="5225274" y="4710439"/>
            <a:ext cx="3068929" cy="1557011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8"/>
          <p:cNvSpPr/>
          <p:nvPr/>
        </p:nvSpPr>
        <p:spPr>
          <a:xfrm>
            <a:off x="4588548" y="4628664"/>
            <a:ext cx="563009" cy="13383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Rounded Rectangle 8"/>
          <p:cNvSpPr/>
          <p:nvPr/>
        </p:nvSpPr>
        <p:spPr>
          <a:xfrm>
            <a:off x="8389023" y="6221136"/>
            <a:ext cx="563009" cy="13383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Rounded Rectangle 8"/>
          <p:cNvSpPr/>
          <p:nvPr/>
        </p:nvSpPr>
        <p:spPr>
          <a:xfrm>
            <a:off x="6645948" y="4209564"/>
            <a:ext cx="1145502" cy="11478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8" name="Rounded Rectangle 8"/>
          <p:cNvSpPr/>
          <p:nvPr/>
        </p:nvSpPr>
        <p:spPr>
          <a:xfrm>
            <a:off x="2835948" y="2580789"/>
            <a:ext cx="1145502" cy="11478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339" y="806604"/>
            <a:ext cx="8899056" cy="1069695"/>
          </a:xfrm>
          <a:prstGeom prst="rect">
            <a:avLst/>
          </a:prstGeom>
        </p:spPr>
      </p:pic>
      <p:sp>
        <p:nvSpPr>
          <p:cNvPr id="18" name="Rounded Rectangle 8"/>
          <p:cNvSpPr/>
          <p:nvPr/>
        </p:nvSpPr>
        <p:spPr>
          <a:xfrm>
            <a:off x="603262" y="1153033"/>
            <a:ext cx="474945" cy="48923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97624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2344</TotalTime>
  <Words>433</Words>
  <Application>Microsoft Office PowerPoint</Application>
  <PresentationFormat>Apresentação no Ecrã (4:3)</PresentationFormat>
  <Paragraphs>94</Paragraphs>
  <Slides>25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Wingdings</vt:lpstr>
      <vt:lpstr>Office Theme</vt:lpstr>
      <vt:lpstr>Apresentação do PowerPoint</vt:lpstr>
      <vt:lpstr>O-Pitblast – Blast Results Module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Francisco Leite</dc:creator>
  <cp:lastModifiedBy>Raquel Sobral</cp:lastModifiedBy>
  <cp:revision>159</cp:revision>
  <dcterms:created xsi:type="dcterms:W3CDTF">2016-12-29T16:55:20Z</dcterms:created>
  <dcterms:modified xsi:type="dcterms:W3CDTF">2018-08-02T16:51:37Z</dcterms:modified>
</cp:coreProperties>
</file>