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396" r:id="rId4"/>
    <p:sldId id="411" r:id="rId5"/>
    <p:sldId id="412" r:id="rId6"/>
    <p:sldId id="397" r:id="rId7"/>
    <p:sldId id="398" r:id="rId8"/>
    <p:sldId id="399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408" r:id="rId17"/>
    <p:sldId id="409" r:id="rId18"/>
    <p:sldId id="413" r:id="rId19"/>
    <p:sldId id="414" r:id="rId20"/>
    <p:sldId id="415" r:id="rId21"/>
    <p:sldId id="416" r:id="rId22"/>
    <p:sldId id="410" r:id="rId23"/>
    <p:sldId id="260" r:id="rId2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0B00"/>
    <a:srgbClr val="F8BD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A8D838-2CF8-4CE6-B640-65691A1B7367}" v="1165" dt="2018-08-03T09:19:52.9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5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5a367701964fb6c7" providerId="LiveId" clId="{52FC84FB-EF8E-4075-AFCE-0561CDAC9ECD}"/>
  </pc:docChgLst>
  <pc:docChgLst>
    <pc:chgData name="Raquel Sobral" userId="5a367701964fb6c7" providerId="LiveId" clId="{52FC84FB-EF8E-4075-AFCE-0561CDAC9ECD}"/>
  </pc:docChgLst>
  <pc:docChgLst>
    <pc:chgData name="Raquel Sobral" userId="5a367701964fb6c7" providerId="LiveId" clId="{01A8D838-2CF8-4CE6-B640-65691A1B7367}"/>
    <pc:docChg chg="undo custSel addSld delSld modSld">
      <pc:chgData name="Raquel Sobral" userId="5a367701964fb6c7" providerId="LiveId" clId="{01A8D838-2CF8-4CE6-B640-65691A1B7367}" dt="2018-08-03T09:19:52.992" v="1164" actId="1076"/>
      <pc:docMkLst>
        <pc:docMk/>
      </pc:docMkLst>
      <pc:sldChg chg="addSp delSp modSp">
        <pc:chgData name="Raquel Sobral" userId="5a367701964fb6c7" providerId="LiveId" clId="{01A8D838-2CF8-4CE6-B640-65691A1B7367}" dt="2018-08-03T09:03:22.414" v="376" actId="1076"/>
        <pc:sldMkLst>
          <pc:docMk/>
          <pc:sldMk cId="2418497801" sldId="397"/>
        </pc:sldMkLst>
        <pc:picChg chg="add mod modCrop">
          <ac:chgData name="Raquel Sobral" userId="5a367701964fb6c7" providerId="LiveId" clId="{01A8D838-2CF8-4CE6-B640-65691A1B7367}" dt="2018-08-03T09:03:22.414" v="376" actId="1076"/>
          <ac:picMkLst>
            <pc:docMk/>
            <pc:sldMk cId="2418497801" sldId="397"/>
            <ac:picMk id="3" creationId="{AA5914D2-096E-4759-82D8-6530C0DBF5C4}"/>
          </ac:picMkLst>
        </pc:picChg>
        <pc:picChg chg="del">
          <ac:chgData name="Raquel Sobral" userId="5a367701964fb6c7" providerId="LiveId" clId="{01A8D838-2CF8-4CE6-B640-65691A1B7367}" dt="2018-08-03T09:02:59.676" v="372" actId="478"/>
          <ac:picMkLst>
            <pc:docMk/>
            <pc:sldMk cId="2418497801" sldId="397"/>
            <ac:picMk id="6" creationId="{00000000-0000-0000-0000-000000000000}"/>
          </ac:picMkLst>
        </pc:picChg>
      </pc:sldChg>
      <pc:sldChg chg="addSp modSp">
        <pc:chgData name="Raquel Sobral" userId="5a367701964fb6c7" providerId="LiveId" clId="{01A8D838-2CF8-4CE6-B640-65691A1B7367}" dt="2018-08-03T09:05:44.007" v="423" actId="208"/>
        <pc:sldMkLst>
          <pc:docMk/>
          <pc:sldMk cId="247723849" sldId="398"/>
        </pc:sldMkLst>
        <pc:spChg chg="add mod">
          <ac:chgData name="Raquel Sobral" userId="5a367701964fb6c7" providerId="LiveId" clId="{01A8D838-2CF8-4CE6-B640-65691A1B7367}" dt="2018-08-03T09:05:44.007" v="423" actId="208"/>
          <ac:spMkLst>
            <pc:docMk/>
            <pc:sldMk cId="247723849" sldId="398"/>
            <ac:spMk id="2" creationId="{3253B273-30CE-4163-A6C8-A515C01683E8}"/>
          </ac:spMkLst>
        </pc:spChg>
        <pc:picChg chg="mod">
          <ac:chgData name="Raquel Sobral" userId="5a367701964fb6c7" providerId="LiveId" clId="{01A8D838-2CF8-4CE6-B640-65691A1B7367}" dt="2018-08-03T09:04:25.995" v="399" actId="1076"/>
          <ac:picMkLst>
            <pc:docMk/>
            <pc:sldMk cId="247723849" sldId="398"/>
            <ac:picMk id="4" creationId="{00000000-0000-0000-0000-000000000000}"/>
          </ac:picMkLst>
        </pc:picChg>
        <pc:picChg chg="add mod">
          <ac:chgData name="Raquel Sobral" userId="5a367701964fb6c7" providerId="LiveId" clId="{01A8D838-2CF8-4CE6-B640-65691A1B7367}" dt="2018-08-03T09:03:44.126" v="382" actId="1038"/>
          <ac:picMkLst>
            <pc:docMk/>
            <pc:sldMk cId="247723849" sldId="398"/>
            <ac:picMk id="18" creationId="{C42F16CE-B78F-4D88-9F16-1AD051B337AC}"/>
          </ac:picMkLst>
        </pc:picChg>
      </pc:sldChg>
      <pc:sldChg chg="addSp delSp modSp">
        <pc:chgData name="Raquel Sobral" userId="5a367701964fb6c7" providerId="LiveId" clId="{01A8D838-2CF8-4CE6-B640-65691A1B7367}" dt="2018-08-03T09:05:37.912" v="422" actId="208"/>
        <pc:sldMkLst>
          <pc:docMk/>
          <pc:sldMk cId="3842647129" sldId="399"/>
        </pc:sldMkLst>
        <pc:spChg chg="add del mod">
          <ac:chgData name="Raquel Sobral" userId="5a367701964fb6c7" providerId="LiveId" clId="{01A8D838-2CF8-4CE6-B640-65691A1B7367}" dt="2018-08-03T09:04:56.105" v="410" actId="478"/>
          <ac:spMkLst>
            <pc:docMk/>
            <pc:sldMk cId="3842647129" sldId="399"/>
            <ac:spMk id="11" creationId="{1B5E5438-3983-4CE0-A3E6-78E756254385}"/>
          </ac:spMkLst>
        </pc:spChg>
        <pc:spChg chg="add mod">
          <ac:chgData name="Raquel Sobral" userId="5a367701964fb6c7" providerId="LiveId" clId="{01A8D838-2CF8-4CE6-B640-65691A1B7367}" dt="2018-08-03T09:05:37.912" v="422" actId="208"/>
          <ac:spMkLst>
            <pc:docMk/>
            <pc:sldMk cId="3842647129" sldId="399"/>
            <ac:spMk id="13" creationId="{2A2C8076-7C6D-48A5-8781-725A588C443C}"/>
          </ac:spMkLst>
        </pc:spChg>
        <pc:picChg chg="add del">
          <ac:chgData name="Raquel Sobral" userId="5a367701964fb6c7" providerId="LiveId" clId="{01A8D838-2CF8-4CE6-B640-65691A1B7367}" dt="2018-08-03T09:04:32.542" v="401"/>
          <ac:picMkLst>
            <pc:docMk/>
            <pc:sldMk cId="3842647129" sldId="399"/>
            <ac:picMk id="10" creationId="{588F4AF3-5461-49EC-B80E-367426E50953}"/>
          </ac:picMkLst>
        </pc:picChg>
        <pc:picChg chg="add">
          <ac:chgData name="Raquel Sobral" userId="5a367701964fb6c7" providerId="LiveId" clId="{01A8D838-2CF8-4CE6-B640-65691A1B7367}" dt="2018-08-03T09:04:56.311" v="411"/>
          <ac:picMkLst>
            <pc:docMk/>
            <pc:sldMk cId="3842647129" sldId="399"/>
            <ac:picMk id="12" creationId="{E0D46346-0923-4C47-92FC-DF88363B5BC1}"/>
          </ac:picMkLst>
        </pc:picChg>
      </pc:sldChg>
      <pc:sldChg chg="addSp delSp modSp">
        <pc:chgData name="Raquel Sobral" userId="5a367701964fb6c7" providerId="LiveId" clId="{01A8D838-2CF8-4CE6-B640-65691A1B7367}" dt="2018-08-03T09:05:21.184" v="419" actId="14100"/>
        <pc:sldMkLst>
          <pc:docMk/>
          <pc:sldMk cId="501150814" sldId="401"/>
        </pc:sldMkLst>
        <pc:spChg chg="add del">
          <ac:chgData name="Raquel Sobral" userId="5a367701964fb6c7" providerId="LiveId" clId="{01A8D838-2CF8-4CE6-B640-65691A1B7367}" dt="2018-08-03T09:05:12.632" v="416"/>
          <ac:spMkLst>
            <pc:docMk/>
            <pc:sldMk cId="501150814" sldId="401"/>
            <ac:spMk id="20" creationId="{9A6BD319-BCC9-4BFA-85BE-E48B0A28BEAE}"/>
          </ac:spMkLst>
        </pc:spChg>
        <pc:spChg chg="add del">
          <ac:chgData name="Raquel Sobral" userId="5a367701964fb6c7" providerId="LiveId" clId="{01A8D838-2CF8-4CE6-B640-65691A1B7367}" dt="2018-08-03T09:05:16.036" v="418" actId="478"/>
          <ac:spMkLst>
            <pc:docMk/>
            <pc:sldMk cId="501150814" sldId="401"/>
            <ac:spMk id="23" creationId="{A852D5F5-602B-4E52-8381-10E091ABC596}"/>
          </ac:spMkLst>
        </pc:spChg>
        <pc:picChg chg="add del">
          <ac:chgData name="Raquel Sobral" userId="5a367701964fb6c7" providerId="LiveId" clId="{01A8D838-2CF8-4CE6-B640-65691A1B7367}" dt="2018-08-03T09:05:12.632" v="416"/>
          <ac:picMkLst>
            <pc:docMk/>
            <pc:sldMk cId="501150814" sldId="401"/>
            <ac:picMk id="18" creationId="{F29AEC62-A1EB-49AD-8548-AFD32D2AE585}"/>
          </ac:picMkLst>
        </pc:picChg>
        <pc:picChg chg="add">
          <ac:chgData name="Raquel Sobral" userId="5a367701964fb6c7" providerId="LiveId" clId="{01A8D838-2CF8-4CE6-B640-65691A1B7367}" dt="2018-08-03T09:05:13.450" v="417"/>
          <ac:picMkLst>
            <pc:docMk/>
            <pc:sldMk cId="501150814" sldId="401"/>
            <ac:picMk id="22" creationId="{3CFB54EB-6566-4752-AEF9-2CD334BB2CF6}"/>
          </ac:picMkLst>
        </pc:picChg>
        <pc:cxnChg chg="mod">
          <ac:chgData name="Raquel Sobral" userId="5a367701964fb6c7" providerId="LiveId" clId="{01A8D838-2CF8-4CE6-B640-65691A1B7367}" dt="2018-08-03T09:05:21.184" v="419" actId="14100"/>
          <ac:cxnSpMkLst>
            <pc:docMk/>
            <pc:sldMk cId="501150814" sldId="401"/>
            <ac:cxnSpMk id="29" creationId="{00000000-0000-0000-0000-000000000000}"/>
          </ac:cxnSpMkLst>
        </pc:cxnChg>
      </pc:sldChg>
      <pc:sldChg chg="addSp delSp modSp">
        <pc:chgData name="Raquel Sobral" userId="5a367701964fb6c7" providerId="LiveId" clId="{01A8D838-2CF8-4CE6-B640-65691A1B7367}" dt="2018-08-03T09:06:24.622" v="433" actId="1076"/>
        <pc:sldMkLst>
          <pc:docMk/>
          <pc:sldMk cId="1629167543" sldId="402"/>
        </pc:sldMkLst>
        <pc:spChg chg="add mod">
          <ac:chgData name="Raquel Sobral" userId="5a367701964fb6c7" providerId="LiveId" clId="{01A8D838-2CF8-4CE6-B640-65691A1B7367}" dt="2018-08-03T09:06:24.622" v="433" actId="1076"/>
          <ac:spMkLst>
            <pc:docMk/>
            <pc:sldMk cId="1629167543" sldId="402"/>
            <ac:spMk id="16" creationId="{6DEBB002-5357-4FF7-B7A4-9EAEFEB7CDA7}"/>
          </ac:spMkLst>
        </pc:spChg>
        <pc:spChg chg="del">
          <ac:chgData name="Raquel Sobral" userId="5a367701964fb6c7" providerId="LiveId" clId="{01A8D838-2CF8-4CE6-B640-65691A1B7367}" dt="2018-08-03T09:05:53.528" v="424" actId="478"/>
          <ac:spMkLst>
            <pc:docMk/>
            <pc:sldMk cId="1629167543" sldId="402"/>
            <ac:spMk id="18" creationId="{00000000-0000-0000-0000-000000000000}"/>
          </ac:spMkLst>
        </pc:spChg>
        <pc:picChg chg="mod modCrop">
          <ac:chgData name="Raquel Sobral" userId="5a367701964fb6c7" providerId="LiveId" clId="{01A8D838-2CF8-4CE6-B640-65691A1B7367}" dt="2018-08-03T09:06:11.473" v="430" actId="732"/>
          <ac:picMkLst>
            <pc:docMk/>
            <pc:sldMk cId="1629167543" sldId="402"/>
            <ac:picMk id="4" creationId="{00000000-0000-0000-0000-000000000000}"/>
          </ac:picMkLst>
        </pc:picChg>
        <pc:picChg chg="add mod">
          <ac:chgData name="Raquel Sobral" userId="5a367701964fb6c7" providerId="LiveId" clId="{01A8D838-2CF8-4CE6-B640-65691A1B7367}" dt="2018-08-03T09:05:59.687" v="427" actId="14100"/>
          <ac:picMkLst>
            <pc:docMk/>
            <pc:sldMk cId="1629167543" sldId="402"/>
            <ac:picMk id="15" creationId="{816B7C9B-F32D-43AA-82D8-075E624780D9}"/>
          </ac:picMkLst>
        </pc:picChg>
        <pc:cxnChg chg="mod">
          <ac:chgData name="Raquel Sobral" userId="5a367701964fb6c7" providerId="LiveId" clId="{01A8D838-2CF8-4CE6-B640-65691A1B7367}" dt="2018-08-03T09:05:53.528" v="424" actId="478"/>
          <ac:cxnSpMkLst>
            <pc:docMk/>
            <pc:sldMk cId="1629167543" sldId="402"/>
            <ac:cxnSpMk id="20" creationId="{00000000-0000-0000-0000-000000000000}"/>
          </ac:cxnSpMkLst>
        </pc:cxnChg>
      </pc:sldChg>
      <pc:sldChg chg="addSp delSp">
        <pc:chgData name="Raquel Sobral" userId="5a367701964fb6c7" providerId="LiveId" clId="{01A8D838-2CF8-4CE6-B640-65691A1B7367}" dt="2018-08-03T09:06:42.043" v="435" actId="478"/>
        <pc:sldMkLst>
          <pc:docMk/>
          <pc:sldMk cId="1890152694" sldId="403"/>
        </pc:sldMkLst>
        <pc:spChg chg="add">
          <ac:chgData name="Raquel Sobral" userId="5a367701964fb6c7" providerId="LiveId" clId="{01A8D838-2CF8-4CE6-B640-65691A1B7367}" dt="2018-08-03T09:06:39.528" v="434"/>
          <ac:spMkLst>
            <pc:docMk/>
            <pc:sldMk cId="1890152694" sldId="403"/>
            <ac:spMk id="16" creationId="{7ED514B5-FD1A-454F-B440-D6563EBAAC0B}"/>
          </ac:spMkLst>
        </pc:spChg>
        <pc:picChg chg="del">
          <ac:chgData name="Raquel Sobral" userId="5a367701964fb6c7" providerId="LiveId" clId="{01A8D838-2CF8-4CE6-B640-65691A1B7367}" dt="2018-08-03T09:06:42.043" v="435" actId="478"/>
          <ac:picMkLst>
            <pc:docMk/>
            <pc:sldMk cId="1890152694" sldId="403"/>
            <ac:picMk id="4" creationId="{00000000-0000-0000-0000-000000000000}"/>
          </ac:picMkLst>
        </pc:picChg>
        <pc:picChg chg="add">
          <ac:chgData name="Raquel Sobral" userId="5a367701964fb6c7" providerId="LiveId" clId="{01A8D838-2CF8-4CE6-B640-65691A1B7367}" dt="2018-08-03T09:06:39.528" v="434"/>
          <ac:picMkLst>
            <pc:docMk/>
            <pc:sldMk cId="1890152694" sldId="403"/>
            <ac:picMk id="15" creationId="{59AD3440-91EF-41AF-93D0-FEEC9AD20D42}"/>
          </ac:picMkLst>
        </pc:picChg>
      </pc:sldChg>
      <pc:sldChg chg="addSp delSp">
        <pc:chgData name="Raquel Sobral" userId="5a367701964fb6c7" providerId="LiveId" clId="{01A8D838-2CF8-4CE6-B640-65691A1B7367}" dt="2018-08-03T09:06:45.143" v="437"/>
        <pc:sldMkLst>
          <pc:docMk/>
          <pc:sldMk cId="2067345593" sldId="404"/>
        </pc:sldMkLst>
        <pc:spChg chg="add">
          <ac:chgData name="Raquel Sobral" userId="5a367701964fb6c7" providerId="LiveId" clId="{01A8D838-2CF8-4CE6-B640-65691A1B7367}" dt="2018-08-03T09:06:45.143" v="437"/>
          <ac:spMkLst>
            <pc:docMk/>
            <pc:sldMk cId="2067345593" sldId="404"/>
            <ac:spMk id="15" creationId="{15532200-D865-4943-B477-265B84D31F80}"/>
          </ac:spMkLst>
        </pc:spChg>
        <pc:picChg chg="del">
          <ac:chgData name="Raquel Sobral" userId="5a367701964fb6c7" providerId="LiveId" clId="{01A8D838-2CF8-4CE6-B640-65691A1B7367}" dt="2018-08-03T09:06:44.914" v="436" actId="478"/>
          <ac:picMkLst>
            <pc:docMk/>
            <pc:sldMk cId="2067345593" sldId="404"/>
            <ac:picMk id="4" creationId="{00000000-0000-0000-0000-000000000000}"/>
          </ac:picMkLst>
        </pc:picChg>
        <pc:picChg chg="add">
          <ac:chgData name="Raquel Sobral" userId="5a367701964fb6c7" providerId="LiveId" clId="{01A8D838-2CF8-4CE6-B640-65691A1B7367}" dt="2018-08-03T09:06:45.143" v="437"/>
          <ac:picMkLst>
            <pc:docMk/>
            <pc:sldMk cId="2067345593" sldId="404"/>
            <ac:picMk id="13" creationId="{4EA3C1BD-CCA9-4ECB-8FE7-268D6CF38167}"/>
          </ac:picMkLst>
        </pc:picChg>
      </pc:sldChg>
      <pc:sldChg chg="addSp delSp">
        <pc:chgData name="Raquel Sobral" userId="5a367701964fb6c7" providerId="LiveId" clId="{01A8D838-2CF8-4CE6-B640-65691A1B7367}" dt="2018-08-03T09:06:49.273" v="439"/>
        <pc:sldMkLst>
          <pc:docMk/>
          <pc:sldMk cId="3631057154" sldId="405"/>
        </pc:sldMkLst>
        <pc:spChg chg="add">
          <ac:chgData name="Raquel Sobral" userId="5a367701964fb6c7" providerId="LiveId" clId="{01A8D838-2CF8-4CE6-B640-65691A1B7367}" dt="2018-08-03T09:06:49.273" v="439"/>
          <ac:spMkLst>
            <pc:docMk/>
            <pc:sldMk cId="3631057154" sldId="405"/>
            <ac:spMk id="15" creationId="{F93ACBF4-3E94-492C-A98A-A173EC102E35}"/>
          </ac:spMkLst>
        </pc:spChg>
        <pc:picChg chg="del">
          <ac:chgData name="Raquel Sobral" userId="5a367701964fb6c7" providerId="LiveId" clId="{01A8D838-2CF8-4CE6-B640-65691A1B7367}" dt="2018-08-03T09:06:49.064" v="438" actId="478"/>
          <ac:picMkLst>
            <pc:docMk/>
            <pc:sldMk cId="3631057154" sldId="405"/>
            <ac:picMk id="4" creationId="{00000000-0000-0000-0000-000000000000}"/>
          </ac:picMkLst>
        </pc:picChg>
        <pc:picChg chg="add">
          <ac:chgData name="Raquel Sobral" userId="5a367701964fb6c7" providerId="LiveId" clId="{01A8D838-2CF8-4CE6-B640-65691A1B7367}" dt="2018-08-03T09:06:49.273" v="439"/>
          <ac:picMkLst>
            <pc:docMk/>
            <pc:sldMk cId="3631057154" sldId="405"/>
            <ac:picMk id="13" creationId="{F06C1A5B-7CCA-45E1-89DD-8A417C51B6D3}"/>
          </ac:picMkLst>
        </pc:picChg>
      </pc:sldChg>
      <pc:sldChg chg="addSp delSp modSp">
        <pc:chgData name="Raquel Sobral" userId="5a367701964fb6c7" providerId="LiveId" clId="{01A8D838-2CF8-4CE6-B640-65691A1B7367}" dt="2018-08-03T09:06:53.514" v="442"/>
        <pc:sldMkLst>
          <pc:docMk/>
          <pc:sldMk cId="1601233496" sldId="406"/>
        </pc:sldMkLst>
        <pc:spChg chg="add">
          <ac:chgData name="Raquel Sobral" userId="5a367701964fb6c7" providerId="LiveId" clId="{01A8D838-2CF8-4CE6-B640-65691A1B7367}" dt="2018-08-03T09:06:53.514" v="442"/>
          <ac:spMkLst>
            <pc:docMk/>
            <pc:sldMk cId="1601233496" sldId="406"/>
            <ac:spMk id="21" creationId="{E75B6190-07FB-4F98-8CE1-1393A393D7F6}"/>
          </ac:spMkLst>
        </pc:spChg>
        <pc:picChg chg="del mod">
          <ac:chgData name="Raquel Sobral" userId="5a367701964fb6c7" providerId="LiveId" clId="{01A8D838-2CF8-4CE6-B640-65691A1B7367}" dt="2018-08-03T09:06:53.347" v="441" actId="478"/>
          <ac:picMkLst>
            <pc:docMk/>
            <pc:sldMk cId="1601233496" sldId="406"/>
            <ac:picMk id="4" creationId="{00000000-0000-0000-0000-000000000000}"/>
          </ac:picMkLst>
        </pc:picChg>
        <pc:picChg chg="add">
          <ac:chgData name="Raquel Sobral" userId="5a367701964fb6c7" providerId="LiveId" clId="{01A8D838-2CF8-4CE6-B640-65691A1B7367}" dt="2018-08-03T09:06:53.514" v="442"/>
          <ac:picMkLst>
            <pc:docMk/>
            <pc:sldMk cId="1601233496" sldId="406"/>
            <ac:picMk id="19" creationId="{1A615AD5-7AC7-43D0-B87F-C076BCB884C5}"/>
          </ac:picMkLst>
        </pc:picChg>
      </pc:sldChg>
      <pc:sldChg chg="addSp delSp">
        <pc:chgData name="Raquel Sobral" userId="5a367701964fb6c7" providerId="LiveId" clId="{01A8D838-2CF8-4CE6-B640-65691A1B7367}" dt="2018-08-03T09:06:58.106" v="444"/>
        <pc:sldMkLst>
          <pc:docMk/>
          <pc:sldMk cId="1630823432" sldId="407"/>
        </pc:sldMkLst>
        <pc:spChg chg="add">
          <ac:chgData name="Raquel Sobral" userId="5a367701964fb6c7" providerId="LiveId" clId="{01A8D838-2CF8-4CE6-B640-65691A1B7367}" dt="2018-08-03T09:06:58.106" v="444"/>
          <ac:spMkLst>
            <pc:docMk/>
            <pc:sldMk cId="1630823432" sldId="407"/>
            <ac:spMk id="15" creationId="{9088AC58-AD3C-45D7-9353-772F48A7B0E9}"/>
          </ac:spMkLst>
        </pc:spChg>
        <pc:picChg chg="del">
          <ac:chgData name="Raquel Sobral" userId="5a367701964fb6c7" providerId="LiveId" clId="{01A8D838-2CF8-4CE6-B640-65691A1B7367}" dt="2018-08-03T09:06:57.894" v="443" actId="478"/>
          <ac:picMkLst>
            <pc:docMk/>
            <pc:sldMk cId="1630823432" sldId="407"/>
            <ac:picMk id="4" creationId="{00000000-0000-0000-0000-000000000000}"/>
          </ac:picMkLst>
        </pc:picChg>
        <pc:picChg chg="add">
          <ac:chgData name="Raquel Sobral" userId="5a367701964fb6c7" providerId="LiveId" clId="{01A8D838-2CF8-4CE6-B640-65691A1B7367}" dt="2018-08-03T09:06:58.106" v="444"/>
          <ac:picMkLst>
            <pc:docMk/>
            <pc:sldMk cId="1630823432" sldId="407"/>
            <ac:picMk id="13" creationId="{0C1C092E-91CF-449F-BC00-FBBF631E8D5F}"/>
          </ac:picMkLst>
        </pc:picChg>
      </pc:sldChg>
      <pc:sldChg chg="addSp delSp modSp">
        <pc:chgData name="Raquel Sobral" userId="5a367701964fb6c7" providerId="LiveId" clId="{01A8D838-2CF8-4CE6-B640-65691A1B7367}" dt="2018-08-03T09:19:52.992" v="1164" actId="1076"/>
        <pc:sldMkLst>
          <pc:docMk/>
          <pc:sldMk cId="3144347881" sldId="409"/>
        </pc:sldMkLst>
        <pc:spChg chg="add mod">
          <ac:chgData name="Raquel Sobral" userId="5a367701964fb6c7" providerId="LiveId" clId="{01A8D838-2CF8-4CE6-B640-65691A1B7367}" dt="2018-08-03T09:07:31.055" v="450" actId="1076"/>
          <ac:spMkLst>
            <pc:docMk/>
            <pc:sldMk cId="3144347881" sldId="409"/>
            <ac:spMk id="29" creationId="{030E34C6-FADF-4D5F-976D-B1D586307EE7}"/>
          </ac:spMkLst>
        </pc:spChg>
        <pc:spChg chg="mod">
          <ac:chgData name="Raquel Sobral" userId="5a367701964fb6c7" providerId="LiveId" clId="{01A8D838-2CF8-4CE6-B640-65691A1B7367}" dt="2018-08-03T09:19:52.992" v="1164" actId="1076"/>
          <ac:spMkLst>
            <pc:docMk/>
            <pc:sldMk cId="3144347881" sldId="409"/>
            <ac:spMk id="45" creationId="{00000000-0000-0000-0000-000000000000}"/>
          </ac:spMkLst>
        </pc:spChg>
        <pc:grpChg chg="mod">
          <ac:chgData name="Raquel Sobral" userId="5a367701964fb6c7" providerId="LiveId" clId="{01A8D838-2CF8-4CE6-B640-65691A1B7367}" dt="2018-08-03T09:09:05.296" v="452" actId="1076"/>
          <ac:grpSpMkLst>
            <pc:docMk/>
            <pc:sldMk cId="3144347881" sldId="409"/>
            <ac:grpSpMk id="7" creationId="{00000000-0000-0000-0000-000000000000}"/>
          </ac:grpSpMkLst>
        </pc:grpChg>
        <pc:grpChg chg="mod">
          <ac:chgData name="Raquel Sobral" userId="5a367701964fb6c7" providerId="LiveId" clId="{01A8D838-2CF8-4CE6-B640-65691A1B7367}" dt="2018-08-03T09:09:05.296" v="452" actId="1076"/>
          <ac:grpSpMkLst>
            <pc:docMk/>
            <pc:sldMk cId="3144347881" sldId="409"/>
            <ac:grpSpMk id="19" creationId="{00000000-0000-0000-0000-000000000000}"/>
          </ac:grpSpMkLst>
        </pc:grpChg>
        <pc:grpChg chg="mod">
          <ac:chgData name="Raquel Sobral" userId="5a367701964fb6c7" providerId="LiveId" clId="{01A8D838-2CF8-4CE6-B640-65691A1B7367}" dt="2018-08-03T09:09:05.296" v="452" actId="1076"/>
          <ac:grpSpMkLst>
            <pc:docMk/>
            <pc:sldMk cId="3144347881" sldId="409"/>
            <ac:grpSpMk id="26" creationId="{00000000-0000-0000-0000-000000000000}"/>
          </ac:grpSpMkLst>
        </pc:grpChg>
        <pc:grpChg chg="mod">
          <ac:chgData name="Raquel Sobral" userId="5a367701964fb6c7" providerId="LiveId" clId="{01A8D838-2CF8-4CE6-B640-65691A1B7367}" dt="2018-08-03T09:09:52.432" v="461" actId="1076"/>
          <ac:grpSpMkLst>
            <pc:docMk/>
            <pc:sldMk cId="3144347881" sldId="409"/>
            <ac:grpSpMk id="30" creationId="{00000000-0000-0000-0000-000000000000}"/>
          </ac:grpSpMkLst>
        </pc:grpChg>
        <pc:grpChg chg="mod">
          <ac:chgData name="Raquel Sobral" userId="5a367701964fb6c7" providerId="LiveId" clId="{01A8D838-2CF8-4CE6-B640-65691A1B7367}" dt="2018-08-03T09:09:59.320" v="462" actId="1076"/>
          <ac:grpSpMkLst>
            <pc:docMk/>
            <pc:sldMk cId="3144347881" sldId="409"/>
            <ac:grpSpMk id="33" creationId="{00000000-0000-0000-0000-000000000000}"/>
          </ac:grpSpMkLst>
        </pc:grpChg>
        <pc:grpChg chg="mod">
          <ac:chgData name="Raquel Sobral" userId="5a367701964fb6c7" providerId="LiveId" clId="{01A8D838-2CF8-4CE6-B640-65691A1B7367}" dt="2018-08-03T09:10:06.624" v="463" actId="1076"/>
          <ac:grpSpMkLst>
            <pc:docMk/>
            <pc:sldMk cId="3144347881" sldId="409"/>
            <ac:grpSpMk id="40" creationId="{00000000-0000-0000-0000-000000000000}"/>
          </ac:grpSpMkLst>
        </pc:grpChg>
        <pc:picChg chg="del">
          <ac:chgData name="Raquel Sobral" userId="5a367701964fb6c7" providerId="LiveId" clId="{01A8D838-2CF8-4CE6-B640-65691A1B7367}" dt="2018-08-03T09:08:37.901" v="451" actId="478"/>
          <ac:picMkLst>
            <pc:docMk/>
            <pc:sldMk cId="3144347881" sldId="409"/>
            <ac:picMk id="2" creationId="{276B66D1-EE1F-4537-962A-F1A15745F8D1}"/>
          </ac:picMkLst>
        </pc:picChg>
        <pc:picChg chg="add mod ord">
          <ac:chgData name="Raquel Sobral" userId="5a367701964fb6c7" providerId="LiveId" clId="{01A8D838-2CF8-4CE6-B640-65691A1B7367}" dt="2018-08-03T09:09:47.583" v="460" actId="167"/>
          <ac:picMkLst>
            <pc:docMk/>
            <pc:sldMk cId="3144347881" sldId="409"/>
            <ac:picMk id="3" creationId="{25227877-9A3D-4661-B204-ABB3F0248C2B}"/>
          </ac:picMkLst>
        </pc:picChg>
        <pc:picChg chg="del">
          <ac:chgData name="Raquel Sobral" userId="5a367701964fb6c7" providerId="LiveId" clId="{01A8D838-2CF8-4CE6-B640-65691A1B7367}" dt="2018-08-03T09:07:20.504" v="445" actId="478"/>
          <ac:picMkLst>
            <pc:docMk/>
            <pc:sldMk cId="3144347881" sldId="409"/>
            <ac:picMk id="4" creationId="{00000000-0000-0000-0000-000000000000}"/>
          </ac:picMkLst>
        </pc:picChg>
        <pc:picChg chg="add mod">
          <ac:chgData name="Raquel Sobral" userId="5a367701964fb6c7" providerId="LiveId" clId="{01A8D838-2CF8-4CE6-B640-65691A1B7367}" dt="2018-08-03T09:07:24.143" v="449" actId="1076"/>
          <ac:picMkLst>
            <pc:docMk/>
            <pc:sldMk cId="3144347881" sldId="409"/>
            <ac:picMk id="25" creationId="{B39BBE6F-09D7-4E43-BEB4-18FD70C2C6E5}"/>
          </ac:picMkLst>
        </pc:picChg>
        <pc:cxnChg chg="mod">
          <ac:chgData name="Raquel Sobral" userId="5a367701964fb6c7" providerId="LiveId" clId="{01A8D838-2CF8-4CE6-B640-65691A1B7367}" dt="2018-08-03T09:09:32.528" v="457" actId="14100"/>
          <ac:cxnSpMkLst>
            <pc:docMk/>
            <pc:sldMk cId="3144347881" sldId="409"/>
            <ac:cxnSpMk id="11" creationId="{00000000-0000-0000-0000-000000000000}"/>
          </ac:cxnSpMkLst>
        </pc:cxnChg>
        <pc:cxnChg chg="mod">
          <ac:chgData name="Raquel Sobral" userId="5a367701964fb6c7" providerId="LiveId" clId="{01A8D838-2CF8-4CE6-B640-65691A1B7367}" dt="2018-08-03T09:09:40.423" v="458" actId="14100"/>
          <ac:cxnSpMkLst>
            <pc:docMk/>
            <pc:sldMk cId="3144347881" sldId="409"/>
            <ac:cxnSpMk id="21" creationId="{00000000-0000-0000-0000-000000000000}"/>
          </ac:cxnSpMkLst>
        </pc:cxnChg>
        <pc:cxnChg chg="mod">
          <ac:chgData name="Raquel Sobral" userId="5a367701964fb6c7" providerId="LiveId" clId="{01A8D838-2CF8-4CE6-B640-65691A1B7367}" dt="2018-08-03T09:09:44.008" v="459" actId="14100"/>
          <ac:cxnSpMkLst>
            <pc:docMk/>
            <pc:sldMk cId="3144347881" sldId="409"/>
            <ac:cxnSpMk id="27" creationId="{00000000-0000-0000-0000-000000000000}"/>
          </ac:cxnSpMkLst>
        </pc:cxnChg>
        <pc:cxnChg chg="add mod">
          <ac:chgData name="Raquel Sobral" userId="5a367701964fb6c7" providerId="LiveId" clId="{01A8D838-2CF8-4CE6-B640-65691A1B7367}" dt="2018-08-03T09:19:48.112" v="1163" actId="1076"/>
          <ac:cxnSpMkLst>
            <pc:docMk/>
            <pc:sldMk cId="3144347881" sldId="409"/>
            <ac:cxnSpMk id="34" creationId="{55126AC8-E1FB-463B-83B0-4E7315C3A0EA}"/>
          </ac:cxnSpMkLst>
        </pc:cxnChg>
      </pc:sldChg>
      <pc:sldChg chg="addSp delSp modSp">
        <pc:chgData name="Raquel Sobral" userId="5a367701964fb6c7" providerId="LiveId" clId="{01A8D838-2CF8-4CE6-B640-65691A1B7367}" dt="2018-08-03T09:02:03.576" v="371" actId="20577"/>
        <pc:sldMkLst>
          <pc:docMk/>
          <pc:sldMk cId="1749629219" sldId="410"/>
        </pc:sldMkLst>
        <pc:spChg chg="add mod">
          <ac:chgData name="Raquel Sobral" userId="5a367701964fb6c7" providerId="LiveId" clId="{01A8D838-2CF8-4CE6-B640-65691A1B7367}" dt="2018-08-03T09:02:03.576" v="371" actId="20577"/>
          <ac:spMkLst>
            <pc:docMk/>
            <pc:sldMk cId="1749629219" sldId="410"/>
            <ac:spMk id="5" creationId="{CB40AAA3-3E3B-4020-A377-18DBF161A915}"/>
          </ac:spMkLst>
        </pc:spChg>
        <pc:picChg chg="add mod">
          <ac:chgData name="Raquel Sobral" userId="5a367701964fb6c7" providerId="LiveId" clId="{01A8D838-2CF8-4CE6-B640-65691A1B7367}" dt="2018-08-03T09:00:08.294" v="5" actId="1076"/>
          <ac:picMkLst>
            <pc:docMk/>
            <pc:sldMk cId="1749629219" sldId="410"/>
            <ac:picMk id="2" creationId="{3F58EA8E-350A-4253-B58E-D84DB95357D2}"/>
          </ac:picMkLst>
        </pc:picChg>
        <pc:picChg chg="del">
          <ac:chgData name="Raquel Sobral" userId="5a367701964fb6c7" providerId="LiveId" clId="{01A8D838-2CF8-4CE6-B640-65691A1B7367}" dt="2018-08-03T08:59:35.638" v="0" actId="478"/>
          <ac:picMkLst>
            <pc:docMk/>
            <pc:sldMk cId="1749629219" sldId="410"/>
            <ac:picMk id="3" creationId="{2F7DCB8B-31D2-46A5-8FA8-C742C8D9A2D0}"/>
          </ac:picMkLst>
        </pc:picChg>
      </pc:sldChg>
      <pc:sldChg chg="addSp delSp modSp add">
        <pc:chgData name="Raquel Sobral" userId="5a367701964fb6c7" providerId="LiveId" clId="{01A8D838-2CF8-4CE6-B640-65691A1B7367}" dt="2018-08-03T09:13:19.280" v="522" actId="1076"/>
        <pc:sldMkLst>
          <pc:docMk/>
          <pc:sldMk cId="427068255" sldId="413"/>
        </pc:sldMkLst>
        <pc:spChg chg="add mod">
          <ac:chgData name="Raquel Sobral" userId="5a367701964fb6c7" providerId="LiveId" clId="{01A8D838-2CF8-4CE6-B640-65691A1B7367}" dt="2018-08-03T09:12:47.085" v="487" actId="1582"/>
          <ac:spMkLst>
            <pc:docMk/>
            <pc:sldMk cId="427068255" sldId="413"/>
            <ac:spMk id="4" creationId="{76F520DA-E22D-4602-9156-7B95D02DBEDD}"/>
          </ac:spMkLst>
        </pc:spChg>
        <pc:spChg chg="mod">
          <ac:chgData name="Raquel Sobral" userId="5a367701964fb6c7" providerId="LiveId" clId="{01A8D838-2CF8-4CE6-B640-65691A1B7367}" dt="2018-08-03T09:10:45.184" v="471" actId="1076"/>
          <ac:spMkLst>
            <pc:docMk/>
            <pc:sldMk cId="427068255" sldId="413"/>
            <ac:spMk id="18" creationId="{00000000-0000-0000-0000-000000000000}"/>
          </ac:spMkLst>
        </pc:spChg>
        <pc:spChg chg="mod">
          <ac:chgData name="Raquel Sobral" userId="5a367701964fb6c7" providerId="LiveId" clId="{01A8D838-2CF8-4CE6-B640-65691A1B7367}" dt="2018-08-03T09:10:45.184" v="471" actId="1076"/>
          <ac:spMkLst>
            <pc:docMk/>
            <pc:sldMk cId="427068255" sldId="413"/>
            <ac:spMk id="29" creationId="{030E34C6-FADF-4D5F-976D-B1D586307EE7}"/>
          </ac:spMkLst>
        </pc:spChg>
        <pc:spChg chg="add mod">
          <ac:chgData name="Raquel Sobral" userId="5a367701964fb6c7" providerId="LiveId" clId="{01A8D838-2CF8-4CE6-B640-65691A1B7367}" dt="2018-08-03T09:13:19.280" v="522" actId="1076"/>
          <ac:spMkLst>
            <pc:docMk/>
            <pc:sldMk cId="427068255" sldId="413"/>
            <ac:spMk id="35" creationId="{55F337D5-8F4A-4328-B31E-20ECEF38F417}"/>
          </ac:spMkLst>
        </pc:spChg>
        <pc:spChg chg="del">
          <ac:chgData name="Raquel Sobral" userId="5a367701964fb6c7" providerId="LiveId" clId="{01A8D838-2CF8-4CE6-B640-65691A1B7367}" dt="2018-08-03T09:10:34.837" v="467" actId="478"/>
          <ac:spMkLst>
            <pc:docMk/>
            <pc:sldMk cId="427068255" sldId="413"/>
            <ac:spMk id="45" creationId="{00000000-0000-0000-0000-000000000000}"/>
          </ac:spMkLst>
        </pc:spChg>
        <pc:grpChg chg="del">
          <ac:chgData name="Raquel Sobral" userId="5a367701964fb6c7" providerId="LiveId" clId="{01A8D838-2CF8-4CE6-B640-65691A1B7367}" dt="2018-08-03T09:10:34.837" v="467" actId="478"/>
          <ac:grpSpMkLst>
            <pc:docMk/>
            <pc:sldMk cId="427068255" sldId="413"/>
            <ac:grpSpMk id="7" creationId="{00000000-0000-0000-0000-000000000000}"/>
          </ac:grpSpMkLst>
        </pc:grpChg>
        <pc:grpChg chg="del">
          <ac:chgData name="Raquel Sobral" userId="5a367701964fb6c7" providerId="LiveId" clId="{01A8D838-2CF8-4CE6-B640-65691A1B7367}" dt="2018-08-03T09:10:34.837" v="467" actId="478"/>
          <ac:grpSpMkLst>
            <pc:docMk/>
            <pc:sldMk cId="427068255" sldId="413"/>
            <ac:grpSpMk id="19" creationId="{00000000-0000-0000-0000-000000000000}"/>
          </ac:grpSpMkLst>
        </pc:grpChg>
        <pc:grpChg chg="del">
          <ac:chgData name="Raquel Sobral" userId="5a367701964fb6c7" providerId="LiveId" clId="{01A8D838-2CF8-4CE6-B640-65691A1B7367}" dt="2018-08-03T09:10:34.837" v="467" actId="478"/>
          <ac:grpSpMkLst>
            <pc:docMk/>
            <pc:sldMk cId="427068255" sldId="413"/>
            <ac:grpSpMk id="26" creationId="{00000000-0000-0000-0000-000000000000}"/>
          </ac:grpSpMkLst>
        </pc:grpChg>
        <pc:grpChg chg="del">
          <ac:chgData name="Raquel Sobral" userId="5a367701964fb6c7" providerId="LiveId" clId="{01A8D838-2CF8-4CE6-B640-65691A1B7367}" dt="2018-08-03T09:10:34.837" v="467" actId="478"/>
          <ac:grpSpMkLst>
            <pc:docMk/>
            <pc:sldMk cId="427068255" sldId="413"/>
            <ac:grpSpMk id="30" creationId="{00000000-0000-0000-0000-000000000000}"/>
          </ac:grpSpMkLst>
        </pc:grpChg>
        <pc:grpChg chg="del">
          <ac:chgData name="Raquel Sobral" userId="5a367701964fb6c7" providerId="LiveId" clId="{01A8D838-2CF8-4CE6-B640-65691A1B7367}" dt="2018-08-03T09:10:34.837" v="467" actId="478"/>
          <ac:grpSpMkLst>
            <pc:docMk/>
            <pc:sldMk cId="427068255" sldId="413"/>
            <ac:grpSpMk id="33" creationId="{00000000-0000-0000-0000-000000000000}"/>
          </ac:grpSpMkLst>
        </pc:grpChg>
        <pc:grpChg chg="del">
          <ac:chgData name="Raquel Sobral" userId="5a367701964fb6c7" providerId="LiveId" clId="{01A8D838-2CF8-4CE6-B640-65691A1B7367}" dt="2018-08-03T09:10:34.837" v="467" actId="478"/>
          <ac:grpSpMkLst>
            <pc:docMk/>
            <pc:sldMk cId="427068255" sldId="413"/>
            <ac:grpSpMk id="40" creationId="{00000000-0000-0000-0000-000000000000}"/>
          </ac:grpSpMkLst>
        </pc:grpChg>
        <pc:picChg chg="add mod">
          <ac:chgData name="Raquel Sobral" userId="5a367701964fb6c7" providerId="LiveId" clId="{01A8D838-2CF8-4CE6-B640-65691A1B7367}" dt="2018-08-03T09:10:41.655" v="470" actId="1076"/>
          <ac:picMkLst>
            <pc:docMk/>
            <pc:sldMk cId="427068255" sldId="413"/>
            <ac:picMk id="2" creationId="{489636DA-22FC-42E6-AEFF-1644FB33EACA}"/>
          </ac:picMkLst>
        </pc:picChg>
        <pc:picChg chg="del">
          <ac:chgData name="Raquel Sobral" userId="5a367701964fb6c7" providerId="LiveId" clId="{01A8D838-2CF8-4CE6-B640-65691A1B7367}" dt="2018-08-03T09:10:34.837" v="467" actId="478"/>
          <ac:picMkLst>
            <pc:docMk/>
            <pc:sldMk cId="427068255" sldId="413"/>
            <ac:picMk id="3" creationId="{25227877-9A3D-4661-B204-ABB3F0248C2B}"/>
          </ac:picMkLst>
        </pc:picChg>
        <pc:picChg chg="mod">
          <ac:chgData name="Raquel Sobral" userId="5a367701964fb6c7" providerId="LiveId" clId="{01A8D838-2CF8-4CE6-B640-65691A1B7367}" dt="2018-08-03T09:10:45.184" v="471" actId="1076"/>
          <ac:picMkLst>
            <pc:docMk/>
            <pc:sldMk cId="427068255" sldId="413"/>
            <ac:picMk id="25" creationId="{B39BBE6F-09D7-4E43-BEB4-18FD70C2C6E5}"/>
          </ac:picMkLst>
        </pc:picChg>
        <pc:cxnChg chg="mod">
          <ac:chgData name="Raquel Sobral" userId="5a367701964fb6c7" providerId="LiveId" clId="{01A8D838-2CF8-4CE6-B640-65691A1B7367}" dt="2018-08-03T09:10:34.837" v="467" actId="478"/>
          <ac:cxnSpMkLst>
            <pc:docMk/>
            <pc:sldMk cId="427068255" sldId="413"/>
            <ac:cxnSpMk id="11" creationId="{00000000-0000-0000-0000-000000000000}"/>
          </ac:cxnSpMkLst>
        </pc:cxnChg>
        <pc:cxnChg chg="mod">
          <ac:chgData name="Raquel Sobral" userId="5a367701964fb6c7" providerId="LiveId" clId="{01A8D838-2CF8-4CE6-B640-65691A1B7367}" dt="2018-08-03T09:10:34.837" v="467" actId="478"/>
          <ac:cxnSpMkLst>
            <pc:docMk/>
            <pc:sldMk cId="427068255" sldId="413"/>
            <ac:cxnSpMk id="21" creationId="{00000000-0000-0000-0000-000000000000}"/>
          </ac:cxnSpMkLst>
        </pc:cxnChg>
        <pc:cxnChg chg="mod">
          <ac:chgData name="Raquel Sobral" userId="5a367701964fb6c7" providerId="LiveId" clId="{01A8D838-2CF8-4CE6-B640-65691A1B7367}" dt="2018-08-03T09:10:34.837" v="467" actId="478"/>
          <ac:cxnSpMkLst>
            <pc:docMk/>
            <pc:sldMk cId="427068255" sldId="413"/>
            <ac:cxnSpMk id="27" creationId="{00000000-0000-0000-0000-000000000000}"/>
          </ac:cxnSpMkLst>
        </pc:cxnChg>
        <pc:cxnChg chg="mod">
          <ac:chgData name="Raquel Sobral" userId="5a367701964fb6c7" providerId="LiveId" clId="{01A8D838-2CF8-4CE6-B640-65691A1B7367}" dt="2018-08-03T09:10:34.837" v="467" actId="478"/>
          <ac:cxnSpMkLst>
            <pc:docMk/>
            <pc:sldMk cId="427068255" sldId="413"/>
            <ac:cxnSpMk id="31" creationId="{00000000-0000-0000-0000-000000000000}"/>
          </ac:cxnSpMkLst>
        </pc:cxnChg>
        <pc:cxnChg chg="add mod">
          <ac:chgData name="Raquel Sobral" userId="5a367701964fb6c7" providerId="LiveId" clId="{01A8D838-2CF8-4CE6-B640-65691A1B7367}" dt="2018-08-03T09:12:57.824" v="491" actId="1076"/>
          <ac:cxnSpMkLst>
            <pc:docMk/>
            <pc:sldMk cId="427068255" sldId="413"/>
            <ac:cxnSpMk id="34" creationId="{420A6942-C286-40E5-83E0-E60C28C48A8D}"/>
          </ac:cxnSpMkLst>
        </pc:cxnChg>
        <pc:cxnChg chg="mod">
          <ac:chgData name="Raquel Sobral" userId="5a367701964fb6c7" providerId="LiveId" clId="{01A8D838-2CF8-4CE6-B640-65691A1B7367}" dt="2018-08-03T09:10:34.837" v="467" actId="478"/>
          <ac:cxnSpMkLst>
            <pc:docMk/>
            <pc:sldMk cId="427068255" sldId="413"/>
            <ac:cxnSpMk id="38" creationId="{00000000-0000-0000-0000-000000000000}"/>
          </ac:cxnSpMkLst>
        </pc:cxnChg>
        <pc:cxnChg chg="mod">
          <ac:chgData name="Raquel Sobral" userId="5a367701964fb6c7" providerId="LiveId" clId="{01A8D838-2CF8-4CE6-B640-65691A1B7367}" dt="2018-08-03T09:10:34.837" v="467" actId="478"/>
          <ac:cxnSpMkLst>
            <pc:docMk/>
            <pc:sldMk cId="427068255" sldId="413"/>
            <ac:cxnSpMk id="41" creationId="{00000000-0000-0000-0000-000000000000}"/>
          </ac:cxnSpMkLst>
        </pc:cxnChg>
      </pc:sldChg>
      <pc:sldChg chg="add del">
        <pc:chgData name="Raquel Sobral" userId="5a367701964fb6c7" providerId="LiveId" clId="{01A8D838-2CF8-4CE6-B640-65691A1B7367}" dt="2018-08-03T09:10:17.153" v="465" actId="2696"/>
        <pc:sldMkLst>
          <pc:docMk/>
          <pc:sldMk cId="2508892798" sldId="413"/>
        </pc:sldMkLst>
      </pc:sldChg>
      <pc:sldChg chg="addSp delSp modSp add">
        <pc:chgData name="Raquel Sobral" userId="5a367701964fb6c7" providerId="LiveId" clId="{01A8D838-2CF8-4CE6-B640-65691A1B7367}" dt="2018-08-03T09:13:57.114" v="578" actId="478"/>
        <pc:sldMkLst>
          <pc:docMk/>
          <pc:sldMk cId="4179999288" sldId="414"/>
        </pc:sldMkLst>
        <pc:spChg chg="add mod">
          <ac:chgData name="Raquel Sobral" userId="5a367701964fb6c7" providerId="LiveId" clId="{01A8D838-2CF8-4CE6-B640-65691A1B7367}" dt="2018-08-03T09:13:35.040" v="553" actId="1076"/>
          <ac:spMkLst>
            <pc:docMk/>
            <pc:sldMk cId="4179999288" sldId="414"/>
            <ac:spMk id="8" creationId="{68EC36FB-6F06-4067-97A9-46396C08C750}"/>
          </ac:spMkLst>
        </pc:spChg>
        <pc:spChg chg="add del mod">
          <ac:chgData name="Raquel Sobral" userId="5a367701964fb6c7" providerId="LiveId" clId="{01A8D838-2CF8-4CE6-B640-65691A1B7367}" dt="2018-08-03T09:13:57.114" v="578" actId="478"/>
          <ac:spMkLst>
            <pc:docMk/>
            <pc:sldMk cId="4179999288" sldId="414"/>
            <ac:spMk id="12" creationId="{277DECC0-9E55-4F9A-B128-877161783B45}"/>
          </ac:spMkLst>
        </pc:spChg>
        <pc:picChg chg="add mod">
          <ac:chgData name="Raquel Sobral" userId="5a367701964fb6c7" providerId="LiveId" clId="{01A8D838-2CF8-4CE6-B640-65691A1B7367}" dt="2018-08-03T09:11:23.575" v="483" actId="1076"/>
          <ac:picMkLst>
            <pc:docMk/>
            <pc:sldMk cId="4179999288" sldId="414"/>
            <ac:picMk id="3" creationId="{3C9FC38E-C3E3-432C-B3C1-2B5920A94110}"/>
          </ac:picMkLst>
        </pc:picChg>
        <pc:cxnChg chg="add mod">
          <ac:chgData name="Raquel Sobral" userId="5a367701964fb6c7" providerId="LiveId" clId="{01A8D838-2CF8-4CE6-B640-65691A1B7367}" dt="2018-08-03T09:13:42.432" v="557" actId="14100"/>
          <ac:cxnSpMkLst>
            <pc:docMk/>
            <pc:sldMk cId="4179999288" sldId="414"/>
            <ac:cxnSpMk id="9" creationId="{E3F7E16E-EDFE-466E-B99B-1A5D16578820}"/>
          </ac:cxnSpMkLst>
        </pc:cxnChg>
      </pc:sldChg>
      <pc:sldChg chg="addSp delSp modSp add">
        <pc:chgData name="Raquel Sobral" userId="5a367701964fb6c7" providerId="LiveId" clId="{01A8D838-2CF8-4CE6-B640-65691A1B7367}" dt="2018-08-03T09:18:55.505" v="1076" actId="1076"/>
        <pc:sldMkLst>
          <pc:docMk/>
          <pc:sldMk cId="1421271566" sldId="415"/>
        </pc:sldMkLst>
        <pc:spChg chg="add mod">
          <ac:chgData name="Raquel Sobral" userId="5a367701964fb6c7" providerId="LiveId" clId="{01A8D838-2CF8-4CE6-B640-65691A1B7367}" dt="2018-08-03T09:15:32.540" v="697" actId="20577"/>
          <ac:spMkLst>
            <pc:docMk/>
            <pc:sldMk cId="1421271566" sldId="415"/>
            <ac:spMk id="5" creationId="{9A72F791-8517-4F16-86A7-2EB810625E76}"/>
          </ac:spMkLst>
        </pc:spChg>
        <pc:spChg chg="del">
          <ac:chgData name="Raquel Sobral" userId="5a367701964fb6c7" providerId="LiveId" clId="{01A8D838-2CF8-4CE6-B640-65691A1B7367}" dt="2018-08-03T09:14:28.055" v="580" actId="478"/>
          <ac:spMkLst>
            <pc:docMk/>
            <pc:sldMk cId="1421271566" sldId="415"/>
            <ac:spMk id="8" creationId="{68EC36FB-6F06-4067-97A9-46396C08C750}"/>
          </ac:spMkLst>
        </pc:spChg>
        <pc:spChg chg="add del mod">
          <ac:chgData name="Raquel Sobral" userId="5a367701964fb6c7" providerId="LiveId" clId="{01A8D838-2CF8-4CE6-B640-65691A1B7367}" dt="2018-08-03T09:15:57.100" v="707" actId="478"/>
          <ac:spMkLst>
            <pc:docMk/>
            <pc:sldMk cId="1421271566" sldId="415"/>
            <ac:spMk id="12" creationId="{FF4F106F-2CF2-4A39-BB70-83B4DE8E6484}"/>
          </ac:spMkLst>
        </pc:spChg>
        <pc:spChg chg="add mod">
          <ac:chgData name="Raquel Sobral" userId="5a367701964fb6c7" providerId="LiveId" clId="{01A8D838-2CF8-4CE6-B640-65691A1B7367}" dt="2018-08-03T09:16:13.946" v="711" actId="1076"/>
          <ac:spMkLst>
            <pc:docMk/>
            <pc:sldMk cId="1421271566" sldId="415"/>
            <ac:spMk id="15" creationId="{AA83E1B3-ED85-4CF3-8270-840CCE01E46E}"/>
          </ac:spMkLst>
        </pc:spChg>
        <pc:spChg chg="del">
          <ac:chgData name="Raquel Sobral" userId="5a367701964fb6c7" providerId="LiveId" clId="{01A8D838-2CF8-4CE6-B640-65691A1B7367}" dt="2018-08-03T09:14:28.055" v="580" actId="478"/>
          <ac:spMkLst>
            <pc:docMk/>
            <pc:sldMk cId="1421271566" sldId="415"/>
            <ac:spMk id="18" creationId="{00000000-0000-0000-0000-000000000000}"/>
          </ac:spMkLst>
        </pc:spChg>
        <pc:spChg chg="mod">
          <ac:chgData name="Raquel Sobral" userId="5a367701964fb6c7" providerId="LiveId" clId="{01A8D838-2CF8-4CE6-B640-65691A1B7367}" dt="2018-08-03T09:16:48.801" v="733" actId="20577"/>
          <ac:spMkLst>
            <pc:docMk/>
            <pc:sldMk cId="1421271566" sldId="415"/>
            <ac:spMk id="19" creationId="{54A6B3B0-6046-48C7-88FD-2283D063F6EB}"/>
          </ac:spMkLst>
        </pc:spChg>
        <pc:spChg chg="mod">
          <ac:chgData name="Raquel Sobral" userId="5a367701964fb6c7" providerId="LiveId" clId="{01A8D838-2CF8-4CE6-B640-65691A1B7367}" dt="2018-08-03T09:17:03.914" v="781" actId="14100"/>
          <ac:spMkLst>
            <pc:docMk/>
            <pc:sldMk cId="1421271566" sldId="415"/>
            <ac:spMk id="22" creationId="{758EA7E3-9135-4E58-BEE4-84C497C5C7FD}"/>
          </ac:spMkLst>
        </pc:spChg>
        <pc:spChg chg="mod">
          <ac:chgData name="Raquel Sobral" userId="5a367701964fb6c7" providerId="LiveId" clId="{01A8D838-2CF8-4CE6-B640-65691A1B7367}" dt="2018-08-03T09:17:40.916" v="878" actId="14100"/>
          <ac:spMkLst>
            <pc:docMk/>
            <pc:sldMk cId="1421271566" sldId="415"/>
            <ac:spMk id="27" creationId="{8C0905DD-2E22-4F6D-B6B0-C10869D2E1AA}"/>
          </ac:spMkLst>
        </pc:spChg>
        <pc:spChg chg="del">
          <ac:chgData name="Raquel Sobral" userId="5a367701964fb6c7" providerId="LiveId" clId="{01A8D838-2CF8-4CE6-B640-65691A1B7367}" dt="2018-08-03T09:14:28.055" v="580" actId="478"/>
          <ac:spMkLst>
            <pc:docMk/>
            <pc:sldMk cId="1421271566" sldId="415"/>
            <ac:spMk id="29" creationId="{030E34C6-FADF-4D5F-976D-B1D586307EE7}"/>
          </ac:spMkLst>
        </pc:spChg>
        <pc:spChg chg="mod">
          <ac:chgData name="Raquel Sobral" userId="5a367701964fb6c7" providerId="LiveId" clId="{01A8D838-2CF8-4CE6-B640-65691A1B7367}" dt="2018-08-03T09:18:39.199" v="1068" actId="20577"/>
          <ac:spMkLst>
            <pc:docMk/>
            <pc:sldMk cId="1421271566" sldId="415"/>
            <ac:spMk id="33" creationId="{933B997B-F22B-422D-AD13-BA90026CC240}"/>
          </ac:spMkLst>
        </pc:spChg>
        <pc:grpChg chg="add mod">
          <ac:chgData name="Raquel Sobral" userId="5a367701964fb6c7" providerId="LiveId" clId="{01A8D838-2CF8-4CE6-B640-65691A1B7367}" dt="2018-08-03T09:16:51.453" v="734" actId="1076"/>
          <ac:grpSpMkLst>
            <pc:docMk/>
            <pc:sldMk cId="1421271566" sldId="415"/>
            <ac:grpSpMk id="16" creationId="{B69CB7C3-F83D-4E9C-A926-455507C705CB}"/>
          </ac:grpSpMkLst>
        </pc:grpChg>
        <pc:grpChg chg="add mod">
          <ac:chgData name="Raquel Sobral" userId="5a367701964fb6c7" providerId="LiveId" clId="{01A8D838-2CF8-4CE6-B640-65691A1B7367}" dt="2018-08-03T09:17:09.513" v="783" actId="1076"/>
          <ac:grpSpMkLst>
            <pc:docMk/>
            <pc:sldMk cId="1421271566" sldId="415"/>
            <ac:grpSpMk id="20" creationId="{7C193022-DA49-4BD2-B540-DD1DA7B3BA06}"/>
          </ac:grpSpMkLst>
        </pc:grpChg>
        <pc:grpChg chg="add mod">
          <ac:chgData name="Raquel Sobral" userId="5a367701964fb6c7" providerId="LiveId" clId="{01A8D838-2CF8-4CE6-B640-65691A1B7367}" dt="2018-08-03T09:17:43.209" v="879" actId="1076"/>
          <ac:grpSpMkLst>
            <pc:docMk/>
            <pc:sldMk cId="1421271566" sldId="415"/>
            <ac:grpSpMk id="24" creationId="{B9C0FE4E-7D0C-4A95-A8C6-F66247D6F821}"/>
          </ac:grpSpMkLst>
        </pc:grpChg>
        <pc:grpChg chg="add mod">
          <ac:chgData name="Raquel Sobral" userId="5a367701964fb6c7" providerId="LiveId" clId="{01A8D838-2CF8-4CE6-B640-65691A1B7367}" dt="2018-08-03T09:18:44.216" v="1069" actId="1076"/>
          <ac:grpSpMkLst>
            <pc:docMk/>
            <pc:sldMk cId="1421271566" sldId="415"/>
            <ac:grpSpMk id="31" creationId="{A033ED3A-679D-48C9-87E9-D14798BBA02C}"/>
          </ac:grpSpMkLst>
        </pc:grpChg>
        <pc:picChg chg="del">
          <ac:chgData name="Raquel Sobral" userId="5a367701964fb6c7" providerId="LiveId" clId="{01A8D838-2CF8-4CE6-B640-65691A1B7367}" dt="2018-08-03T09:14:31.878" v="581" actId="478"/>
          <ac:picMkLst>
            <pc:docMk/>
            <pc:sldMk cId="1421271566" sldId="415"/>
            <ac:picMk id="2" creationId="{489636DA-22FC-42E6-AEFF-1644FB33EACA}"/>
          </ac:picMkLst>
        </pc:picChg>
        <pc:picChg chg="del">
          <ac:chgData name="Raquel Sobral" userId="5a367701964fb6c7" providerId="LiveId" clId="{01A8D838-2CF8-4CE6-B640-65691A1B7367}" dt="2018-08-03T09:14:28.055" v="580" actId="478"/>
          <ac:picMkLst>
            <pc:docMk/>
            <pc:sldMk cId="1421271566" sldId="415"/>
            <ac:picMk id="3" creationId="{3C9FC38E-C3E3-432C-B3C1-2B5920A94110}"/>
          </ac:picMkLst>
        </pc:picChg>
        <pc:picChg chg="add del mod">
          <ac:chgData name="Raquel Sobral" userId="5a367701964fb6c7" providerId="LiveId" clId="{01A8D838-2CF8-4CE6-B640-65691A1B7367}" dt="2018-08-03T09:15:56.519" v="706" actId="478"/>
          <ac:picMkLst>
            <pc:docMk/>
            <pc:sldMk cId="1421271566" sldId="415"/>
            <ac:picMk id="4" creationId="{38DD1E5B-46AB-4111-8D42-7E54696048A3}"/>
          </ac:picMkLst>
        </pc:picChg>
        <pc:picChg chg="add mod">
          <ac:chgData name="Raquel Sobral" userId="5a367701964fb6c7" providerId="LiveId" clId="{01A8D838-2CF8-4CE6-B640-65691A1B7367}" dt="2018-08-03T09:16:32.167" v="716" actId="14100"/>
          <ac:picMkLst>
            <pc:docMk/>
            <pc:sldMk cId="1421271566" sldId="415"/>
            <ac:picMk id="6" creationId="{48D2BC64-BD98-4BE3-8303-C209A2A168DF}"/>
          </ac:picMkLst>
        </pc:picChg>
        <pc:picChg chg="add mod">
          <ac:chgData name="Raquel Sobral" userId="5a367701964fb6c7" providerId="LiveId" clId="{01A8D838-2CF8-4CE6-B640-65691A1B7367}" dt="2018-08-03T09:16:06.424" v="710" actId="1076"/>
          <ac:picMkLst>
            <pc:docMk/>
            <pc:sldMk cId="1421271566" sldId="415"/>
            <ac:picMk id="13" creationId="{F0B58437-AD02-4FD4-8409-42B715D8D2A7}"/>
          </ac:picMkLst>
        </pc:picChg>
        <pc:picChg chg="del">
          <ac:chgData name="Raquel Sobral" userId="5a367701964fb6c7" providerId="LiveId" clId="{01A8D838-2CF8-4CE6-B640-65691A1B7367}" dt="2018-08-03T09:14:33.540" v="582" actId="478"/>
          <ac:picMkLst>
            <pc:docMk/>
            <pc:sldMk cId="1421271566" sldId="415"/>
            <ac:picMk id="25" creationId="{B39BBE6F-09D7-4E43-BEB4-18FD70C2C6E5}"/>
          </ac:picMkLst>
        </pc:picChg>
        <pc:cxnChg chg="del">
          <ac:chgData name="Raquel Sobral" userId="5a367701964fb6c7" providerId="LiveId" clId="{01A8D838-2CF8-4CE6-B640-65691A1B7367}" dt="2018-08-03T09:14:28.055" v="580" actId="478"/>
          <ac:cxnSpMkLst>
            <pc:docMk/>
            <pc:sldMk cId="1421271566" sldId="415"/>
            <ac:cxnSpMk id="9" creationId="{E3F7E16E-EDFE-466E-B99B-1A5D16578820}"/>
          </ac:cxnSpMkLst>
        </pc:cxnChg>
        <pc:cxnChg chg="mod">
          <ac:chgData name="Raquel Sobral" userId="5a367701964fb6c7" providerId="LiveId" clId="{01A8D838-2CF8-4CE6-B640-65691A1B7367}" dt="2018-08-03T09:17:03.914" v="781" actId="14100"/>
          <ac:cxnSpMkLst>
            <pc:docMk/>
            <pc:sldMk cId="1421271566" sldId="415"/>
            <ac:cxnSpMk id="21" creationId="{7B23D0E9-24C9-449C-A7F0-B2CCE5699053}"/>
          </ac:cxnSpMkLst>
        </pc:cxnChg>
        <pc:cxnChg chg="mod">
          <ac:chgData name="Raquel Sobral" userId="5a367701964fb6c7" providerId="LiveId" clId="{01A8D838-2CF8-4CE6-B640-65691A1B7367}" dt="2018-08-03T09:17:46.249" v="880" actId="14100"/>
          <ac:cxnSpMkLst>
            <pc:docMk/>
            <pc:sldMk cId="1421271566" sldId="415"/>
            <ac:cxnSpMk id="26" creationId="{2A23ED96-04F5-4013-AC2C-A36F26220C01}"/>
          </ac:cxnSpMkLst>
        </pc:cxnChg>
        <pc:cxnChg chg="mod">
          <ac:chgData name="Raquel Sobral" userId="5a367701964fb6c7" providerId="LiveId" clId="{01A8D838-2CF8-4CE6-B640-65691A1B7367}" dt="2018-08-03T09:18:51.225" v="1074" actId="1076"/>
          <ac:cxnSpMkLst>
            <pc:docMk/>
            <pc:sldMk cId="1421271566" sldId="415"/>
            <ac:cxnSpMk id="32" creationId="{1F0BBC37-E2F5-4CBB-80BA-17C277153559}"/>
          </ac:cxnSpMkLst>
        </pc:cxnChg>
        <pc:cxnChg chg="add mod">
          <ac:chgData name="Raquel Sobral" userId="5a367701964fb6c7" providerId="LiveId" clId="{01A8D838-2CF8-4CE6-B640-65691A1B7367}" dt="2018-08-03T09:18:55.505" v="1076" actId="1076"/>
          <ac:cxnSpMkLst>
            <pc:docMk/>
            <pc:sldMk cId="1421271566" sldId="415"/>
            <ac:cxnSpMk id="36" creationId="{79FD0677-4E4A-4609-9F6A-F1ACF7B8B1E2}"/>
          </ac:cxnSpMkLst>
        </pc:cxnChg>
      </pc:sldChg>
      <pc:sldChg chg="add">
        <pc:chgData name="Raquel Sobral" userId="5a367701964fb6c7" providerId="LiveId" clId="{01A8D838-2CF8-4CE6-B640-65691A1B7367}" dt="2018-08-03T09:15:43.871" v="698"/>
        <pc:sldMkLst>
          <pc:docMk/>
          <pc:sldMk cId="555244472" sldId="41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30264-75FF-4F42-BF5C-0002BB2E502D}" type="datetimeFigureOut">
              <a:rPr lang="pt-PT" smtClean="0"/>
              <a:t>03/08/2018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B4C46-45EF-42DD-91D0-BF15BEB2DBE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2437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097-133A-4E64-AB87-25AD7E5FAF37}" type="datetimeFigureOut">
              <a:rPr lang="pt-PT" smtClean="0"/>
              <a:t>03/08/2018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6927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097-133A-4E64-AB87-25AD7E5FAF37}" type="datetimeFigureOut">
              <a:rPr lang="pt-PT" smtClean="0"/>
              <a:t>03/08/2018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9456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097-133A-4E64-AB87-25AD7E5FAF37}" type="datetimeFigureOut">
              <a:rPr lang="pt-PT" smtClean="0"/>
              <a:t>03/08/2018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958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097-133A-4E64-AB87-25AD7E5FAF37}" type="datetimeFigureOut">
              <a:rPr lang="pt-PT" smtClean="0"/>
              <a:t>03/08/2018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  <p:pic>
        <p:nvPicPr>
          <p:cNvPr id="7" name="logo_vertical_fullcolo - copia.png"/>
          <p:cNvPicPr>
            <a:picLocks noChangeAspect="1"/>
          </p:cNvPicPr>
          <p:nvPr userDrawn="1"/>
        </p:nvPicPr>
        <p:blipFill>
          <a:blip r:embed="rId2">
            <a:alphaModFix amt="37970"/>
            <a:extLst/>
          </a:blip>
          <a:srcRect l="20789" r="21184" b="28368"/>
          <a:stretch>
            <a:fillRect/>
          </a:stretch>
        </p:blipFill>
        <p:spPr>
          <a:xfrm rot="20354019">
            <a:off x="6896695" y="4719694"/>
            <a:ext cx="2777134" cy="318016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3012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097-133A-4E64-AB87-25AD7E5FAF37}" type="datetimeFigureOut">
              <a:rPr lang="pt-PT" smtClean="0"/>
              <a:t>03/08/2018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400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097-133A-4E64-AB87-25AD7E5FAF37}" type="datetimeFigureOut">
              <a:rPr lang="pt-PT" smtClean="0"/>
              <a:t>03/08/2018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729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097-133A-4E64-AB87-25AD7E5FAF37}" type="datetimeFigureOut">
              <a:rPr lang="pt-PT" smtClean="0"/>
              <a:t>03/08/2018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337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097-133A-4E64-AB87-25AD7E5FAF37}" type="datetimeFigureOut">
              <a:rPr lang="pt-PT" smtClean="0"/>
              <a:t>03/08/2018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075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097-133A-4E64-AB87-25AD7E5FAF37}" type="datetimeFigureOut">
              <a:rPr lang="pt-PT" smtClean="0"/>
              <a:t>03/08/2018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7265">
            <a:off x="7144500" y="4239771"/>
            <a:ext cx="3525794" cy="436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7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097-133A-4E64-AB87-25AD7E5FAF37}" type="datetimeFigureOut">
              <a:rPr lang="pt-PT" smtClean="0"/>
              <a:t>03/08/2018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90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097-133A-4E64-AB87-25AD7E5FAF37}" type="datetimeFigureOut">
              <a:rPr lang="pt-PT" smtClean="0"/>
              <a:t>03/08/2018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569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BB097-133A-4E64-AB87-25AD7E5FAF37}" type="datetimeFigureOut">
              <a:rPr lang="pt-PT" smtClean="0"/>
              <a:t>03/08/2018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60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1888" y="4463654"/>
            <a:ext cx="5720812" cy="398632"/>
          </a:xfrm>
          <a:noFill/>
        </p:spPr>
        <p:txBody>
          <a:bodyPr>
            <a:normAutofit lnSpcReduction="10000"/>
          </a:bodyPr>
          <a:lstStyle/>
          <a:p>
            <a:r>
              <a:rPr lang="en-US" b="1" dirty="0"/>
              <a:t>O-Pitblast – General Information Module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754" y="1131004"/>
            <a:ext cx="3364486" cy="312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27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r="91661" b="34536"/>
          <a:stretch/>
        </p:blipFill>
        <p:spPr>
          <a:xfrm>
            <a:off x="116113" y="920980"/>
            <a:ext cx="734787" cy="3429348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16113" y="-202404"/>
            <a:ext cx="91977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+mn-lt"/>
              </a:rPr>
              <a:t>O-Pitblast – File Section</a:t>
            </a:r>
            <a:endParaRPr lang="en-US" dirty="0">
              <a:latin typeface="+mn-lt"/>
            </a:endParaRPr>
          </a:p>
        </p:txBody>
      </p:sp>
      <p:cxnSp>
        <p:nvCxnSpPr>
          <p:cNvPr id="20" name="Conexão reta unidirecional 19"/>
          <p:cNvCxnSpPr>
            <a:cxnSpLocks/>
          </p:cNvCxnSpPr>
          <p:nvPr/>
        </p:nvCxnSpPr>
        <p:spPr>
          <a:xfrm flipV="1">
            <a:off x="807677" y="1028700"/>
            <a:ext cx="1346890" cy="1771664"/>
          </a:xfrm>
          <a:prstGeom prst="straightConnector1">
            <a:avLst/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ta unidirecional 33"/>
          <p:cNvCxnSpPr>
            <a:cxnSpLocks/>
          </p:cNvCxnSpPr>
          <p:nvPr/>
        </p:nvCxnSpPr>
        <p:spPr>
          <a:xfrm>
            <a:off x="4312877" y="6070600"/>
            <a:ext cx="0" cy="266700"/>
          </a:xfrm>
          <a:prstGeom prst="straightConnector1">
            <a:avLst/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unidirecional 34"/>
          <p:cNvCxnSpPr>
            <a:cxnSpLocks/>
          </p:cNvCxnSpPr>
          <p:nvPr/>
        </p:nvCxnSpPr>
        <p:spPr>
          <a:xfrm>
            <a:off x="4096977" y="6070600"/>
            <a:ext cx="0" cy="266700"/>
          </a:xfrm>
          <a:prstGeom prst="straightConnector1">
            <a:avLst/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4"/>
          <p:cNvSpPr txBox="1"/>
          <p:nvPr/>
        </p:nvSpPr>
        <p:spPr>
          <a:xfrm>
            <a:off x="2756309" y="6337300"/>
            <a:ext cx="1340668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30B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Delete </a:t>
            </a:r>
            <a:r>
              <a:rPr lang="pt-PT" sz="1400" dirty="0" err="1"/>
              <a:t>Element</a:t>
            </a:r>
            <a:endParaRPr lang="pt-PT" sz="1400" dirty="0"/>
          </a:p>
        </p:txBody>
      </p:sp>
      <p:sp>
        <p:nvSpPr>
          <p:cNvPr id="37" name="TextBox 4"/>
          <p:cNvSpPr txBox="1"/>
          <p:nvPr/>
        </p:nvSpPr>
        <p:spPr>
          <a:xfrm>
            <a:off x="4312876" y="6337299"/>
            <a:ext cx="1124769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30B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dirty="0" err="1"/>
              <a:t>Add</a:t>
            </a:r>
            <a:r>
              <a:rPr lang="pt-PT" sz="1400" dirty="0"/>
              <a:t> </a:t>
            </a:r>
            <a:r>
              <a:rPr lang="pt-PT" sz="1400" dirty="0" err="1"/>
              <a:t>Element</a:t>
            </a:r>
            <a:endParaRPr lang="pt-PT" sz="1400" dirty="0"/>
          </a:p>
        </p:txBody>
      </p:sp>
      <p:cxnSp>
        <p:nvCxnSpPr>
          <p:cNvPr id="38" name="Conexão reta unidirecional 37"/>
          <p:cNvCxnSpPr>
            <a:cxnSpLocks/>
            <a:stCxn id="39" idx="1"/>
          </p:cNvCxnSpPr>
          <p:nvPr/>
        </p:nvCxnSpPr>
        <p:spPr>
          <a:xfrm flipH="1" flipV="1">
            <a:off x="7184338" y="2570734"/>
            <a:ext cx="482598" cy="229630"/>
          </a:xfrm>
          <a:prstGeom prst="straightConnector1">
            <a:avLst/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4"/>
          <p:cNvSpPr txBox="1"/>
          <p:nvPr/>
        </p:nvSpPr>
        <p:spPr>
          <a:xfrm>
            <a:off x="7666936" y="2431032"/>
            <a:ext cx="1337364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30B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dirty="0" err="1"/>
              <a:t>Update</a:t>
            </a:r>
            <a:r>
              <a:rPr lang="pt-PT" sz="1400" dirty="0"/>
              <a:t> </a:t>
            </a:r>
            <a:r>
              <a:rPr lang="pt-PT" sz="1400" dirty="0" err="1"/>
              <a:t>an</a:t>
            </a:r>
            <a:r>
              <a:rPr lang="pt-PT" sz="1400" dirty="0"/>
              <a:t> </a:t>
            </a:r>
            <a:r>
              <a:rPr lang="pt-PT" sz="1400" dirty="0" err="1"/>
              <a:t>existing</a:t>
            </a:r>
            <a:r>
              <a:rPr lang="pt-PT" sz="1400" dirty="0"/>
              <a:t> </a:t>
            </a:r>
            <a:r>
              <a:rPr lang="pt-PT" sz="1400" dirty="0" err="1"/>
              <a:t>Element</a:t>
            </a:r>
            <a:endParaRPr lang="pt-PT" sz="1400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890F09B9-6123-4A39-938D-0B87D1EF96CF}"/>
              </a:ext>
            </a:extLst>
          </p:cNvPr>
          <p:cNvGrpSpPr/>
          <p:nvPr/>
        </p:nvGrpSpPr>
        <p:grpSpPr>
          <a:xfrm>
            <a:off x="2154567" y="926079"/>
            <a:ext cx="5414633" cy="5233421"/>
            <a:chOff x="2154567" y="926079"/>
            <a:chExt cx="5414633" cy="5233421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4567" y="926079"/>
              <a:ext cx="5414633" cy="5233421"/>
            </a:xfrm>
            <a:prstGeom prst="rect">
              <a:avLst/>
            </a:prstGeom>
          </p:spPr>
        </p:pic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84C1CCCD-EE84-4092-8ECB-147A7B723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63402" y="2800363"/>
              <a:ext cx="2840810" cy="1804413"/>
            </a:xfrm>
            <a:prstGeom prst="rect">
              <a:avLst/>
            </a:prstGeom>
          </p:spPr>
        </p:pic>
      </p:grpSp>
      <p:pic>
        <p:nvPicPr>
          <p:cNvPr id="15" name="Imagem 14">
            <a:extLst>
              <a:ext uri="{FF2B5EF4-FFF2-40B4-BE49-F238E27FC236}">
                <a16:creationId xmlns:a16="http://schemas.microsoft.com/office/drawing/2014/main" id="{816B7C9B-F32D-43AA-82D8-075E624780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9192"/>
          <a:stretch/>
        </p:blipFill>
        <p:spPr>
          <a:xfrm>
            <a:off x="106876" y="920979"/>
            <a:ext cx="744023" cy="3429348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6DEBB002-5357-4FF7-B7A4-9EAEFEB7CDA7}"/>
              </a:ext>
            </a:extLst>
          </p:cNvPr>
          <p:cNvSpPr/>
          <p:nvPr/>
        </p:nvSpPr>
        <p:spPr>
          <a:xfrm>
            <a:off x="82417" y="2572388"/>
            <a:ext cx="734786" cy="359907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67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CFF11AA-2103-4B27-8C4C-A433B4C312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236"/>
          <a:stretch/>
        </p:blipFill>
        <p:spPr>
          <a:xfrm>
            <a:off x="2154568" y="920979"/>
            <a:ext cx="5339854" cy="514962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16113" y="-202404"/>
            <a:ext cx="91977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+mn-lt"/>
              </a:rPr>
              <a:t>O-Pitblast – File Section</a:t>
            </a:r>
            <a:endParaRPr lang="en-US" dirty="0">
              <a:latin typeface="+mn-lt"/>
            </a:endParaRPr>
          </a:p>
        </p:txBody>
      </p:sp>
      <p:sp>
        <p:nvSpPr>
          <p:cNvPr id="18" name="Rounded Rectangle 8"/>
          <p:cNvSpPr/>
          <p:nvPr/>
        </p:nvSpPr>
        <p:spPr>
          <a:xfrm>
            <a:off x="159334" y="2703294"/>
            <a:ext cx="648343" cy="194139"/>
          </a:xfrm>
          <a:prstGeom prst="roundRect">
            <a:avLst>
              <a:gd name="adj" fmla="val 11803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0" name="Conexão reta unidirecional 19"/>
          <p:cNvCxnSpPr>
            <a:cxnSpLocks/>
            <a:stCxn id="18" idx="3"/>
          </p:cNvCxnSpPr>
          <p:nvPr/>
        </p:nvCxnSpPr>
        <p:spPr>
          <a:xfrm flipV="1">
            <a:off x="807677" y="1028700"/>
            <a:ext cx="1346890" cy="1771664"/>
          </a:xfrm>
          <a:prstGeom prst="straightConnector1">
            <a:avLst/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ta unidirecional 33"/>
          <p:cNvCxnSpPr>
            <a:cxnSpLocks/>
          </p:cNvCxnSpPr>
          <p:nvPr/>
        </p:nvCxnSpPr>
        <p:spPr>
          <a:xfrm>
            <a:off x="5033069" y="5981587"/>
            <a:ext cx="0" cy="266700"/>
          </a:xfrm>
          <a:prstGeom prst="straightConnector1">
            <a:avLst/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unidirecional 34"/>
          <p:cNvCxnSpPr>
            <a:cxnSpLocks/>
          </p:cNvCxnSpPr>
          <p:nvPr/>
        </p:nvCxnSpPr>
        <p:spPr>
          <a:xfrm>
            <a:off x="4817169" y="5981587"/>
            <a:ext cx="0" cy="266700"/>
          </a:xfrm>
          <a:prstGeom prst="straightConnector1">
            <a:avLst/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4"/>
          <p:cNvSpPr txBox="1"/>
          <p:nvPr/>
        </p:nvSpPr>
        <p:spPr>
          <a:xfrm>
            <a:off x="3476501" y="6248287"/>
            <a:ext cx="1340668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30B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Delete </a:t>
            </a:r>
            <a:r>
              <a:rPr lang="pt-PT" sz="1400" dirty="0" err="1"/>
              <a:t>Element</a:t>
            </a:r>
            <a:endParaRPr lang="pt-PT" sz="1400" dirty="0"/>
          </a:p>
        </p:txBody>
      </p:sp>
      <p:sp>
        <p:nvSpPr>
          <p:cNvPr id="37" name="TextBox 4"/>
          <p:cNvSpPr txBox="1"/>
          <p:nvPr/>
        </p:nvSpPr>
        <p:spPr>
          <a:xfrm>
            <a:off x="5033068" y="6248286"/>
            <a:ext cx="1124769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30B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dirty="0" err="1"/>
              <a:t>Add</a:t>
            </a:r>
            <a:r>
              <a:rPr lang="pt-PT" sz="1400" dirty="0"/>
              <a:t> </a:t>
            </a:r>
            <a:r>
              <a:rPr lang="pt-PT" sz="1400" dirty="0" err="1"/>
              <a:t>Element</a:t>
            </a:r>
            <a:endParaRPr lang="pt-PT" sz="1400" dirty="0"/>
          </a:p>
        </p:txBody>
      </p:sp>
      <p:cxnSp>
        <p:nvCxnSpPr>
          <p:cNvPr id="12" name="Conexão reta unidirecional 11"/>
          <p:cNvCxnSpPr>
            <a:cxnSpLocks/>
          </p:cNvCxnSpPr>
          <p:nvPr/>
        </p:nvCxnSpPr>
        <p:spPr>
          <a:xfrm flipH="1" flipV="1">
            <a:off x="7326680" y="2261116"/>
            <a:ext cx="482598" cy="229630"/>
          </a:xfrm>
          <a:prstGeom prst="straightConnector1">
            <a:avLst/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4"/>
          <p:cNvSpPr txBox="1"/>
          <p:nvPr/>
        </p:nvSpPr>
        <p:spPr>
          <a:xfrm>
            <a:off x="7809278" y="2261116"/>
            <a:ext cx="1337364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30B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dirty="0" err="1"/>
              <a:t>Update</a:t>
            </a:r>
            <a:r>
              <a:rPr lang="pt-PT" sz="1400" dirty="0"/>
              <a:t> </a:t>
            </a:r>
            <a:r>
              <a:rPr lang="pt-PT" sz="1400" dirty="0" err="1"/>
              <a:t>an</a:t>
            </a:r>
            <a:r>
              <a:rPr lang="pt-PT" sz="1400" dirty="0"/>
              <a:t> </a:t>
            </a:r>
            <a:r>
              <a:rPr lang="pt-PT" sz="1400" dirty="0" err="1"/>
              <a:t>existing</a:t>
            </a:r>
            <a:r>
              <a:rPr lang="pt-PT" sz="1400" dirty="0"/>
              <a:t> </a:t>
            </a:r>
            <a:r>
              <a:rPr lang="pt-PT" sz="1400" dirty="0" err="1"/>
              <a:t>Element</a:t>
            </a:r>
            <a:endParaRPr lang="pt-PT" sz="1400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59AD3440-91EF-41AF-93D0-FEEC9AD20D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192"/>
          <a:stretch/>
        </p:blipFill>
        <p:spPr>
          <a:xfrm>
            <a:off x="106876" y="920979"/>
            <a:ext cx="744023" cy="3429348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7ED514B5-FD1A-454F-B440-D6563EBAAC0B}"/>
              </a:ext>
            </a:extLst>
          </p:cNvPr>
          <p:cNvSpPr/>
          <p:nvPr/>
        </p:nvSpPr>
        <p:spPr>
          <a:xfrm>
            <a:off x="82417" y="2572388"/>
            <a:ext cx="734786" cy="359907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52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EFC1501-027C-410F-8BC8-0D7BD30737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141"/>
          <a:stretch/>
        </p:blipFill>
        <p:spPr>
          <a:xfrm>
            <a:off x="2195572" y="920979"/>
            <a:ext cx="5267065" cy="5163042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16113" y="-202404"/>
            <a:ext cx="91977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+mn-lt"/>
              </a:rPr>
              <a:t>O-Pitblast – File Section</a:t>
            </a:r>
            <a:endParaRPr lang="en-US" dirty="0">
              <a:latin typeface="+mn-lt"/>
            </a:endParaRPr>
          </a:p>
        </p:txBody>
      </p:sp>
      <p:sp>
        <p:nvSpPr>
          <p:cNvPr id="18" name="Rounded Rectangle 8"/>
          <p:cNvSpPr/>
          <p:nvPr/>
        </p:nvSpPr>
        <p:spPr>
          <a:xfrm>
            <a:off x="159334" y="2703294"/>
            <a:ext cx="648343" cy="194139"/>
          </a:xfrm>
          <a:prstGeom prst="roundRect">
            <a:avLst>
              <a:gd name="adj" fmla="val 11803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0" name="Conexão reta unidirecional 19"/>
          <p:cNvCxnSpPr>
            <a:cxnSpLocks/>
            <a:stCxn id="18" idx="3"/>
          </p:cNvCxnSpPr>
          <p:nvPr/>
        </p:nvCxnSpPr>
        <p:spPr>
          <a:xfrm flipV="1">
            <a:off x="807677" y="1028700"/>
            <a:ext cx="1346890" cy="1771664"/>
          </a:xfrm>
          <a:prstGeom prst="straightConnector1">
            <a:avLst/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ta unidirecional 33"/>
          <p:cNvCxnSpPr>
            <a:cxnSpLocks/>
          </p:cNvCxnSpPr>
          <p:nvPr/>
        </p:nvCxnSpPr>
        <p:spPr>
          <a:xfrm>
            <a:off x="5089713" y="6030139"/>
            <a:ext cx="0" cy="266700"/>
          </a:xfrm>
          <a:prstGeom prst="straightConnector1">
            <a:avLst/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unidirecional 34"/>
          <p:cNvCxnSpPr>
            <a:cxnSpLocks/>
          </p:cNvCxnSpPr>
          <p:nvPr/>
        </p:nvCxnSpPr>
        <p:spPr>
          <a:xfrm>
            <a:off x="4873813" y="6030139"/>
            <a:ext cx="0" cy="266700"/>
          </a:xfrm>
          <a:prstGeom prst="straightConnector1">
            <a:avLst/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4"/>
          <p:cNvSpPr txBox="1"/>
          <p:nvPr/>
        </p:nvSpPr>
        <p:spPr>
          <a:xfrm>
            <a:off x="3533145" y="6296839"/>
            <a:ext cx="1340668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30B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Delete </a:t>
            </a:r>
            <a:r>
              <a:rPr lang="pt-PT" sz="1400" dirty="0" err="1"/>
              <a:t>Element</a:t>
            </a:r>
            <a:endParaRPr lang="pt-PT" sz="1400" dirty="0"/>
          </a:p>
        </p:txBody>
      </p:sp>
      <p:sp>
        <p:nvSpPr>
          <p:cNvPr id="37" name="TextBox 4"/>
          <p:cNvSpPr txBox="1"/>
          <p:nvPr/>
        </p:nvSpPr>
        <p:spPr>
          <a:xfrm>
            <a:off x="5089712" y="6296838"/>
            <a:ext cx="1124769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30B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dirty="0" err="1"/>
              <a:t>Add</a:t>
            </a:r>
            <a:r>
              <a:rPr lang="pt-PT" sz="1400" dirty="0"/>
              <a:t> </a:t>
            </a:r>
            <a:r>
              <a:rPr lang="pt-PT" sz="1400" dirty="0" err="1"/>
              <a:t>Element</a:t>
            </a:r>
            <a:endParaRPr lang="pt-PT" sz="1400" dirty="0"/>
          </a:p>
        </p:txBody>
      </p:sp>
      <p:cxnSp>
        <p:nvCxnSpPr>
          <p:cNvPr id="11" name="Conexão reta unidirecional 10"/>
          <p:cNvCxnSpPr>
            <a:cxnSpLocks/>
            <a:stCxn id="12" idx="1"/>
          </p:cNvCxnSpPr>
          <p:nvPr/>
        </p:nvCxnSpPr>
        <p:spPr>
          <a:xfrm flipH="1" flipV="1">
            <a:off x="7324038" y="2298471"/>
            <a:ext cx="482598" cy="229630"/>
          </a:xfrm>
          <a:prstGeom prst="straightConnector1">
            <a:avLst/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4"/>
          <p:cNvSpPr txBox="1"/>
          <p:nvPr/>
        </p:nvSpPr>
        <p:spPr>
          <a:xfrm>
            <a:off x="7806636" y="2158769"/>
            <a:ext cx="1337364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30B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dirty="0" err="1"/>
              <a:t>Update</a:t>
            </a:r>
            <a:r>
              <a:rPr lang="pt-PT" sz="1400" dirty="0"/>
              <a:t> </a:t>
            </a:r>
            <a:r>
              <a:rPr lang="pt-PT" sz="1400" dirty="0" err="1"/>
              <a:t>an</a:t>
            </a:r>
            <a:r>
              <a:rPr lang="pt-PT" sz="1400" dirty="0"/>
              <a:t> </a:t>
            </a:r>
            <a:r>
              <a:rPr lang="pt-PT" sz="1400" dirty="0" err="1"/>
              <a:t>existing</a:t>
            </a:r>
            <a:r>
              <a:rPr lang="pt-PT" sz="1400" dirty="0"/>
              <a:t> </a:t>
            </a:r>
            <a:r>
              <a:rPr lang="pt-PT" sz="1400" dirty="0" err="1"/>
              <a:t>Element</a:t>
            </a:r>
            <a:endParaRPr lang="pt-PT" sz="140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EA3C1BD-CCA9-4ECB-8FE7-268D6CF381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192"/>
          <a:stretch/>
        </p:blipFill>
        <p:spPr>
          <a:xfrm>
            <a:off x="106876" y="920979"/>
            <a:ext cx="744023" cy="3429348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15532200-D865-4943-B477-265B84D31F80}"/>
              </a:ext>
            </a:extLst>
          </p:cNvPr>
          <p:cNvSpPr/>
          <p:nvPr/>
        </p:nvSpPr>
        <p:spPr>
          <a:xfrm>
            <a:off x="82417" y="2572388"/>
            <a:ext cx="734786" cy="359907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45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E485C76-6EC7-4348-8CA5-9CAC888C8C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141"/>
          <a:stretch/>
        </p:blipFill>
        <p:spPr>
          <a:xfrm>
            <a:off x="2152279" y="920979"/>
            <a:ext cx="5254298" cy="514962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16113" y="-202404"/>
            <a:ext cx="91977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+mn-lt"/>
              </a:rPr>
              <a:t>O-Pitblast – File Section</a:t>
            </a:r>
            <a:endParaRPr lang="en-US" dirty="0">
              <a:latin typeface="+mn-lt"/>
            </a:endParaRPr>
          </a:p>
        </p:txBody>
      </p:sp>
      <p:sp>
        <p:nvSpPr>
          <p:cNvPr id="18" name="Rounded Rectangle 8"/>
          <p:cNvSpPr/>
          <p:nvPr/>
        </p:nvSpPr>
        <p:spPr>
          <a:xfrm>
            <a:off x="159334" y="2703294"/>
            <a:ext cx="648343" cy="194139"/>
          </a:xfrm>
          <a:prstGeom prst="roundRect">
            <a:avLst>
              <a:gd name="adj" fmla="val 11803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0" name="Conexão reta unidirecional 19"/>
          <p:cNvCxnSpPr>
            <a:cxnSpLocks/>
            <a:stCxn id="18" idx="3"/>
          </p:cNvCxnSpPr>
          <p:nvPr/>
        </p:nvCxnSpPr>
        <p:spPr>
          <a:xfrm flipV="1">
            <a:off x="807677" y="1028700"/>
            <a:ext cx="1346890" cy="1771664"/>
          </a:xfrm>
          <a:prstGeom prst="straightConnector1">
            <a:avLst/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ta unidirecional 33"/>
          <p:cNvCxnSpPr>
            <a:cxnSpLocks/>
          </p:cNvCxnSpPr>
          <p:nvPr/>
        </p:nvCxnSpPr>
        <p:spPr>
          <a:xfrm>
            <a:off x="5024977" y="5981587"/>
            <a:ext cx="0" cy="266700"/>
          </a:xfrm>
          <a:prstGeom prst="straightConnector1">
            <a:avLst/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unidirecional 34"/>
          <p:cNvCxnSpPr>
            <a:cxnSpLocks/>
          </p:cNvCxnSpPr>
          <p:nvPr/>
        </p:nvCxnSpPr>
        <p:spPr>
          <a:xfrm>
            <a:off x="4809077" y="5981587"/>
            <a:ext cx="0" cy="266700"/>
          </a:xfrm>
          <a:prstGeom prst="straightConnector1">
            <a:avLst/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4"/>
          <p:cNvSpPr txBox="1"/>
          <p:nvPr/>
        </p:nvSpPr>
        <p:spPr>
          <a:xfrm>
            <a:off x="3468409" y="6248287"/>
            <a:ext cx="1340668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30B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Delete </a:t>
            </a:r>
            <a:r>
              <a:rPr lang="pt-PT" sz="1400" dirty="0" err="1"/>
              <a:t>Element</a:t>
            </a:r>
            <a:endParaRPr lang="pt-PT" sz="1400" dirty="0"/>
          </a:p>
        </p:txBody>
      </p:sp>
      <p:sp>
        <p:nvSpPr>
          <p:cNvPr id="37" name="TextBox 4"/>
          <p:cNvSpPr txBox="1"/>
          <p:nvPr/>
        </p:nvSpPr>
        <p:spPr>
          <a:xfrm>
            <a:off x="5024976" y="6248286"/>
            <a:ext cx="1124769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30B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dirty="0" err="1"/>
              <a:t>Add</a:t>
            </a:r>
            <a:r>
              <a:rPr lang="pt-PT" sz="1400" dirty="0"/>
              <a:t> </a:t>
            </a:r>
            <a:r>
              <a:rPr lang="pt-PT" sz="1400" dirty="0" err="1"/>
              <a:t>Element</a:t>
            </a:r>
            <a:endParaRPr lang="pt-PT" sz="1400" dirty="0"/>
          </a:p>
        </p:txBody>
      </p:sp>
      <p:cxnSp>
        <p:nvCxnSpPr>
          <p:cNvPr id="11" name="Conexão reta unidirecional 10"/>
          <p:cNvCxnSpPr>
            <a:cxnSpLocks/>
            <a:stCxn id="12" idx="1"/>
          </p:cNvCxnSpPr>
          <p:nvPr/>
        </p:nvCxnSpPr>
        <p:spPr>
          <a:xfrm flipH="1" flipV="1">
            <a:off x="7199398" y="2570734"/>
            <a:ext cx="482598" cy="229630"/>
          </a:xfrm>
          <a:prstGeom prst="straightConnector1">
            <a:avLst/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4"/>
          <p:cNvSpPr txBox="1"/>
          <p:nvPr/>
        </p:nvSpPr>
        <p:spPr>
          <a:xfrm>
            <a:off x="7681996" y="2431032"/>
            <a:ext cx="1337364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30B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dirty="0" err="1"/>
              <a:t>Update</a:t>
            </a:r>
            <a:r>
              <a:rPr lang="pt-PT" sz="1400" dirty="0"/>
              <a:t> </a:t>
            </a:r>
            <a:r>
              <a:rPr lang="pt-PT" sz="1400" dirty="0" err="1"/>
              <a:t>an</a:t>
            </a:r>
            <a:r>
              <a:rPr lang="pt-PT" sz="1400" dirty="0"/>
              <a:t> </a:t>
            </a:r>
            <a:r>
              <a:rPr lang="pt-PT" sz="1400" dirty="0" err="1"/>
              <a:t>existing</a:t>
            </a:r>
            <a:r>
              <a:rPr lang="pt-PT" sz="1400" dirty="0"/>
              <a:t> </a:t>
            </a:r>
            <a:r>
              <a:rPr lang="pt-PT" sz="1400" dirty="0" err="1"/>
              <a:t>Element</a:t>
            </a:r>
            <a:endParaRPr lang="pt-PT" sz="140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06C1A5B-7CCA-45E1-89DD-8A417C51B6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192"/>
          <a:stretch/>
        </p:blipFill>
        <p:spPr>
          <a:xfrm>
            <a:off x="106876" y="920979"/>
            <a:ext cx="744023" cy="3429348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F93ACBF4-3E94-492C-A98A-A173EC102E35}"/>
              </a:ext>
            </a:extLst>
          </p:cNvPr>
          <p:cNvSpPr/>
          <p:nvPr/>
        </p:nvSpPr>
        <p:spPr>
          <a:xfrm>
            <a:off x="82417" y="2572388"/>
            <a:ext cx="734786" cy="359907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57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699" y="778089"/>
            <a:ext cx="4482002" cy="4256119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16113" y="-202404"/>
            <a:ext cx="91977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+mn-lt"/>
              </a:rPr>
              <a:t>O-Pitblast – File Section</a:t>
            </a:r>
            <a:endParaRPr lang="en-US" dirty="0">
              <a:latin typeface="+mn-lt"/>
            </a:endParaRPr>
          </a:p>
        </p:txBody>
      </p:sp>
      <p:sp>
        <p:nvSpPr>
          <p:cNvPr id="18" name="Rounded Rectangle 8"/>
          <p:cNvSpPr/>
          <p:nvPr/>
        </p:nvSpPr>
        <p:spPr>
          <a:xfrm>
            <a:off x="159334" y="2703294"/>
            <a:ext cx="648343" cy="194139"/>
          </a:xfrm>
          <a:prstGeom prst="roundRect">
            <a:avLst>
              <a:gd name="adj" fmla="val 11803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0" name="Conexão reta unidirecional 19"/>
          <p:cNvCxnSpPr>
            <a:cxnSpLocks/>
            <a:stCxn id="18" idx="3"/>
          </p:cNvCxnSpPr>
          <p:nvPr/>
        </p:nvCxnSpPr>
        <p:spPr>
          <a:xfrm flipV="1">
            <a:off x="807677" y="920979"/>
            <a:ext cx="311022" cy="1879385"/>
          </a:xfrm>
          <a:prstGeom prst="straightConnector1">
            <a:avLst/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ta unidirecional 33"/>
          <p:cNvCxnSpPr>
            <a:cxnSpLocks/>
          </p:cNvCxnSpPr>
          <p:nvPr/>
        </p:nvCxnSpPr>
        <p:spPr>
          <a:xfrm>
            <a:off x="2877777" y="4991100"/>
            <a:ext cx="0" cy="266700"/>
          </a:xfrm>
          <a:prstGeom prst="straightConnector1">
            <a:avLst/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unidirecional 34"/>
          <p:cNvCxnSpPr>
            <a:cxnSpLocks/>
          </p:cNvCxnSpPr>
          <p:nvPr/>
        </p:nvCxnSpPr>
        <p:spPr>
          <a:xfrm>
            <a:off x="2661877" y="4991100"/>
            <a:ext cx="0" cy="266700"/>
          </a:xfrm>
          <a:prstGeom prst="straightConnector1">
            <a:avLst/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4"/>
          <p:cNvSpPr txBox="1"/>
          <p:nvPr/>
        </p:nvSpPr>
        <p:spPr>
          <a:xfrm>
            <a:off x="1321209" y="5257800"/>
            <a:ext cx="1340668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30B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Delete </a:t>
            </a:r>
            <a:r>
              <a:rPr lang="pt-PT" sz="1400" dirty="0" err="1"/>
              <a:t>Element</a:t>
            </a:r>
            <a:endParaRPr lang="pt-PT" sz="1400" dirty="0"/>
          </a:p>
        </p:txBody>
      </p:sp>
      <p:sp>
        <p:nvSpPr>
          <p:cNvPr id="37" name="TextBox 4"/>
          <p:cNvSpPr txBox="1"/>
          <p:nvPr/>
        </p:nvSpPr>
        <p:spPr>
          <a:xfrm>
            <a:off x="2877776" y="5257799"/>
            <a:ext cx="1124769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30B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dirty="0" err="1"/>
              <a:t>Add</a:t>
            </a:r>
            <a:r>
              <a:rPr lang="pt-PT" sz="1400" dirty="0"/>
              <a:t> </a:t>
            </a:r>
            <a:r>
              <a:rPr lang="pt-PT" sz="1400" dirty="0" err="1"/>
              <a:t>Element</a:t>
            </a:r>
            <a:endParaRPr lang="pt-PT" sz="1400" dirty="0"/>
          </a:p>
        </p:txBody>
      </p:sp>
      <p:cxnSp>
        <p:nvCxnSpPr>
          <p:cNvPr id="11" name="Conexão reta unidirecional 10"/>
          <p:cNvCxnSpPr>
            <a:cxnSpLocks/>
            <a:stCxn id="12" idx="1"/>
          </p:cNvCxnSpPr>
          <p:nvPr/>
        </p:nvCxnSpPr>
        <p:spPr>
          <a:xfrm flipH="1" flipV="1">
            <a:off x="5600701" y="1993901"/>
            <a:ext cx="482598" cy="229630"/>
          </a:xfrm>
          <a:prstGeom prst="straightConnector1">
            <a:avLst/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4"/>
          <p:cNvSpPr txBox="1"/>
          <p:nvPr/>
        </p:nvSpPr>
        <p:spPr>
          <a:xfrm>
            <a:off x="6083299" y="1854199"/>
            <a:ext cx="1337364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30B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dirty="0" err="1"/>
              <a:t>Update</a:t>
            </a:r>
            <a:r>
              <a:rPr lang="pt-PT" sz="1400" dirty="0"/>
              <a:t> </a:t>
            </a:r>
            <a:r>
              <a:rPr lang="pt-PT" sz="1400" dirty="0" err="1"/>
              <a:t>an</a:t>
            </a:r>
            <a:r>
              <a:rPr lang="pt-PT" sz="1400" dirty="0"/>
              <a:t> </a:t>
            </a:r>
            <a:r>
              <a:rPr lang="pt-PT" sz="1400" dirty="0" err="1"/>
              <a:t>existing</a:t>
            </a:r>
            <a:r>
              <a:rPr lang="pt-PT" sz="1400" dirty="0"/>
              <a:t> </a:t>
            </a:r>
            <a:r>
              <a:rPr lang="pt-PT" sz="1400" dirty="0" err="1"/>
              <a:t>Element</a:t>
            </a:r>
            <a:endParaRPr lang="pt-PT" sz="1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517" y="3672294"/>
            <a:ext cx="4523540" cy="3003232"/>
          </a:xfrm>
          <a:prstGeom prst="rect">
            <a:avLst/>
          </a:prstGeom>
        </p:spPr>
      </p:pic>
      <p:cxnSp>
        <p:nvCxnSpPr>
          <p:cNvPr id="16" name="Conexão reta unidirecional 15"/>
          <p:cNvCxnSpPr>
            <a:cxnSpLocks/>
            <a:stCxn id="17" idx="1"/>
          </p:cNvCxnSpPr>
          <p:nvPr/>
        </p:nvCxnSpPr>
        <p:spPr>
          <a:xfrm flipH="1">
            <a:off x="5963537" y="3466925"/>
            <a:ext cx="327252" cy="343075"/>
          </a:xfrm>
          <a:prstGeom prst="straightConnector1">
            <a:avLst/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4"/>
          <p:cNvSpPr txBox="1"/>
          <p:nvPr/>
        </p:nvSpPr>
        <p:spPr>
          <a:xfrm>
            <a:off x="6290789" y="3313036"/>
            <a:ext cx="2532730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30B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dirty="0" err="1"/>
              <a:t>Geomechanic</a:t>
            </a:r>
            <a:r>
              <a:rPr lang="pt-PT" sz="1400" dirty="0"/>
              <a:t> </a:t>
            </a:r>
            <a:r>
              <a:rPr lang="pt-PT" sz="1400" dirty="0" err="1"/>
              <a:t>Characterization</a:t>
            </a:r>
            <a:endParaRPr lang="pt-PT" sz="1400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1A615AD5-7AC7-43D0-B87F-C076BCB884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9192"/>
          <a:stretch/>
        </p:blipFill>
        <p:spPr>
          <a:xfrm>
            <a:off x="106876" y="920979"/>
            <a:ext cx="744023" cy="3429348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E75B6190-07FB-4F98-8CE1-1393A393D7F6}"/>
              </a:ext>
            </a:extLst>
          </p:cNvPr>
          <p:cNvSpPr/>
          <p:nvPr/>
        </p:nvSpPr>
        <p:spPr>
          <a:xfrm>
            <a:off x="82417" y="2572388"/>
            <a:ext cx="734786" cy="359907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33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052" y="920979"/>
            <a:ext cx="5020886" cy="5196033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16113" y="-202404"/>
            <a:ext cx="91977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+mn-lt"/>
              </a:rPr>
              <a:t>O-Pitblast – File Section</a:t>
            </a:r>
            <a:endParaRPr lang="en-US" dirty="0">
              <a:latin typeface="+mn-lt"/>
            </a:endParaRPr>
          </a:p>
        </p:txBody>
      </p:sp>
      <p:sp>
        <p:nvSpPr>
          <p:cNvPr id="18" name="Rounded Rectangle 8"/>
          <p:cNvSpPr/>
          <p:nvPr/>
        </p:nvSpPr>
        <p:spPr>
          <a:xfrm>
            <a:off x="159334" y="2703294"/>
            <a:ext cx="648343" cy="194139"/>
          </a:xfrm>
          <a:prstGeom prst="roundRect">
            <a:avLst>
              <a:gd name="adj" fmla="val 11803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0" name="Conexão reta unidirecional 19"/>
          <p:cNvCxnSpPr>
            <a:cxnSpLocks/>
            <a:stCxn id="18" idx="3"/>
          </p:cNvCxnSpPr>
          <p:nvPr/>
        </p:nvCxnSpPr>
        <p:spPr>
          <a:xfrm flipV="1">
            <a:off x="807677" y="1028700"/>
            <a:ext cx="1346890" cy="1771664"/>
          </a:xfrm>
          <a:prstGeom prst="straightConnector1">
            <a:avLst/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ta unidirecional 33"/>
          <p:cNvCxnSpPr>
            <a:cxnSpLocks/>
          </p:cNvCxnSpPr>
          <p:nvPr/>
        </p:nvCxnSpPr>
        <p:spPr>
          <a:xfrm>
            <a:off x="4312877" y="6070600"/>
            <a:ext cx="0" cy="266700"/>
          </a:xfrm>
          <a:prstGeom prst="straightConnector1">
            <a:avLst/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unidirecional 34"/>
          <p:cNvCxnSpPr>
            <a:cxnSpLocks/>
          </p:cNvCxnSpPr>
          <p:nvPr/>
        </p:nvCxnSpPr>
        <p:spPr>
          <a:xfrm>
            <a:off x="4096977" y="6070600"/>
            <a:ext cx="0" cy="266700"/>
          </a:xfrm>
          <a:prstGeom prst="straightConnector1">
            <a:avLst/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4"/>
          <p:cNvSpPr txBox="1"/>
          <p:nvPr/>
        </p:nvSpPr>
        <p:spPr>
          <a:xfrm>
            <a:off x="2756309" y="6337300"/>
            <a:ext cx="1340668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30B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Delete </a:t>
            </a:r>
            <a:r>
              <a:rPr lang="pt-PT" sz="1400" dirty="0" err="1"/>
              <a:t>Element</a:t>
            </a:r>
            <a:endParaRPr lang="pt-PT" sz="1400" dirty="0"/>
          </a:p>
        </p:txBody>
      </p:sp>
      <p:sp>
        <p:nvSpPr>
          <p:cNvPr id="37" name="TextBox 4"/>
          <p:cNvSpPr txBox="1"/>
          <p:nvPr/>
        </p:nvSpPr>
        <p:spPr>
          <a:xfrm>
            <a:off x="4312876" y="6337299"/>
            <a:ext cx="1124769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30B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dirty="0" err="1"/>
              <a:t>Add</a:t>
            </a:r>
            <a:r>
              <a:rPr lang="pt-PT" sz="1400" dirty="0"/>
              <a:t> </a:t>
            </a:r>
            <a:r>
              <a:rPr lang="pt-PT" sz="1400" dirty="0" err="1"/>
              <a:t>Element</a:t>
            </a:r>
            <a:endParaRPr lang="pt-PT" sz="1400" dirty="0"/>
          </a:p>
        </p:txBody>
      </p:sp>
      <p:cxnSp>
        <p:nvCxnSpPr>
          <p:cNvPr id="11" name="Conexão reta unidirecional 10"/>
          <p:cNvCxnSpPr>
            <a:cxnSpLocks/>
            <a:stCxn id="12" idx="1"/>
          </p:cNvCxnSpPr>
          <p:nvPr/>
        </p:nvCxnSpPr>
        <p:spPr>
          <a:xfrm flipH="1" flipV="1">
            <a:off x="5575300" y="1638300"/>
            <a:ext cx="1751096" cy="238910"/>
          </a:xfrm>
          <a:prstGeom prst="straightConnector1">
            <a:avLst/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4"/>
          <p:cNvSpPr txBox="1"/>
          <p:nvPr/>
        </p:nvSpPr>
        <p:spPr>
          <a:xfrm>
            <a:off x="7326396" y="1507878"/>
            <a:ext cx="1337364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30B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dirty="0" err="1"/>
              <a:t>Update</a:t>
            </a:r>
            <a:r>
              <a:rPr lang="pt-PT" sz="1400" dirty="0"/>
              <a:t> </a:t>
            </a:r>
            <a:r>
              <a:rPr lang="pt-PT" sz="1400" dirty="0" err="1"/>
              <a:t>an</a:t>
            </a:r>
            <a:r>
              <a:rPr lang="pt-PT" sz="1400" dirty="0"/>
              <a:t> </a:t>
            </a:r>
            <a:r>
              <a:rPr lang="pt-PT" sz="1400" dirty="0" err="1"/>
              <a:t>existing</a:t>
            </a:r>
            <a:r>
              <a:rPr lang="pt-PT" sz="1400" dirty="0"/>
              <a:t> </a:t>
            </a:r>
            <a:r>
              <a:rPr lang="pt-PT" sz="1400" dirty="0" err="1"/>
              <a:t>Element</a:t>
            </a:r>
            <a:endParaRPr lang="pt-PT" sz="140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C1C092E-91CF-449F-BC00-FBBF631E8D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192"/>
          <a:stretch/>
        </p:blipFill>
        <p:spPr>
          <a:xfrm>
            <a:off x="106876" y="920979"/>
            <a:ext cx="744023" cy="3429348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9088AC58-AD3C-45D7-9353-772F48A7B0E9}"/>
              </a:ext>
            </a:extLst>
          </p:cNvPr>
          <p:cNvSpPr/>
          <p:nvPr/>
        </p:nvSpPr>
        <p:spPr>
          <a:xfrm>
            <a:off x="82417" y="2572388"/>
            <a:ext cx="734786" cy="359907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23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43" y="920978"/>
            <a:ext cx="5301079" cy="510687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r="91661"/>
          <a:stretch/>
        </p:blipFill>
        <p:spPr>
          <a:xfrm>
            <a:off x="116113" y="920979"/>
            <a:ext cx="734787" cy="5238521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16113" y="-202404"/>
            <a:ext cx="91977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+mn-lt"/>
              </a:rPr>
              <a:t>O-Pitblast – File Section</a:t>
            </a:r>
            <a:endParaRPr lang="en-US" dirty="0">
              <a:latin typeface="+mn-lt"/>
            </a:endParaRPr>
          </a:p>
        </p:txBody>
      </p:sp>
      <p:sp>
        <p:nvSpPr>
          <p:cNvPr id="18" name="Rounded Rectangle 8"/>
          <p:cNvSpPr/>
          <p:nvPr/>
        </p:nvSpPr>
        <p:spPr>
          <a:xfrm>
            <a:off x="159334" y="2703294"/>
            <a:ext cx="648343" cy="194139"/>
          </a:xfrm>
          <a:prstGeom prst="roundRect">
            <a:avLst>
              <a:gd name="adj" fmla="val 11803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0" name="Conexão reta unidirecional 19"/>
          <p:cNvCxnSpPr>
            <a:cxnSpLocks/>
            <a:stCxn id="18" idx="3"/>
          </p:cNvCxnSpPr>
          <p:nvPr/>
        </p:nvCxnSpPr>
        <p:spPr>
          <a:xfrm flipV="1">
            <a:off x="807677" y="1028700"/>
            <a:ext cx="1346890" cy="1771664"/>
          </a:xfrm>
          <a:prstGeom prst="straightConnector1">
            <a:avLst/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ta unidirecional 33"/>
          <p:cNvCxnSpPr>
            <a:cxnSpLocks/>
          </p:cNvCxnSpPr>
          <p:nvPr/>
        </p:nvCxnSpPr>
        <p:spPr>
          <a:xfrm>
            <a:off x="4312877" y="6070600"/>
            <a:ext cx="0" cy="266700"/>
          </a:xfrm>
          <a:prstGeom prst="straightConnector1">
            <a:avLst/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unidirecional 34"/>
          <p:cNvCxnSpPr>
            <a:cxnSpLocks/>
          </p:cNvCxnSpPr>
          <p:nvPr/>
        </p:nvCxnSpPr>
        <p:spPr>
          <a:xfrm>
            <a:off x="4096977" y="6070600"/>
            <a:ext cx="0" cy="266700"/>
          </a:xfrm>
          <a:prstGeom prst="straightConnector1">
            <a:avLst/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4"/>
          <p:cNvSpPr txBox="1"/>
          <p:nvPr/>
        </p:nvSpPr>
        <p:spPr>
          <a:xfrm>
            <a:off x="2756309" y="6337300"/>
            <a:ext cx="1340668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30B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Delete </a:t>
            </a:r>
            <a:r>
              <a:rPr lang="pt-PT" sz="1400" dirty="0" err="1"/>
              <a:t>Element</a:t>
            </a:r>
            <a:endParaRPr lang="pt-PT" sz="1400" dirty="0"/>
          </a:p>
        </p:txBody>
      </p:sp>
      <p:sp>
        <p:nvSpPr>
          <p:cNvPr id="37" name="TextBox 4"/>
          <p:cNvSpPr txBox="1"/>
          <p:nvPr/>
        </p:nvSpPr>
        <p:spPr>
          <a:xfrm>
            <a:off x="4312876" y="6337299"/>
            <a:ext cx="1124769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30B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dirty="0" err="1"/>
              <a:t>Add</a:t>
            </a:r>
            <a:r>
              <a:rPr lang="pt-PT" sz="1400" dirty="0"/>
              <a:t> </a:t>
            </a:r>
            <a:r>
              <a:rPr lang="pt-PT" sz="1400" dirty="0" err="1"/>
              <a:t>Element</a:t>
            </a:r>
            <a:endParaRPr lang="pt-PT" sz="1400" dirty="0"/>
          </a:p>
        </p:txBody>
      </p:sp>
      <p:cxnSp>
        <p:nvCxnSpPr>
          <p:cNvPr id="11" name="Conexão reta unidirecional 10"/>
          <p:cNvCxnSpPr>
            <a:cxnSpLocks/>
            <a:stCxn id="12" idx="1"/>
          </p:cNvCxnSpPr>
          <p:nvPr/>
        </p:nvCxnSpPr>
        <p:spPr>
          <a:xfrm flipH="1" flipV="1">
            <a:off x="7158938" y="2146301"/>
            <a:ext cx="482598" cy="229630"/>
          </a:xfrm>
          <a:prstGeom prst="straightConnector1">
            <a:avLst/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4"/>
          <p:cNvSpPr txBox="1"/>
          <p:nvPr/>
        </p:nvSpPr>
        <p:spPr>
          <a:xfrm>
            <a:off x="7641536" y="2006599"/>
            <a:ext cx="1337364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30B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dirty="0" err="1"/>
              <a:t>Update</a:t>
            </a:r>
            <a:r>
              <a:rPr lang="pt-PT" sz="1400" dirty="0"/>
              <a:t> </a:t>
            </a:r>
            <a:r>
              <a:rPr lang="pt-PT" sz="1400" dirty="0" err="1"/>
              <a:t>an</a:t>
            </a:r>
            <a:r>
              <a:rPr lang="pt-PT" sz="1400" dirty="0"/>
              <a:t> </a:t>
            </a:r>
            <a:r>
              <a:rPr lang="pt-PT" sz="1400" dirty="0" err="1"/>
              <a:t>existing</a:t>
            </a:r>
            <a:r>
              <a:rPr lang="pt-PT" sz="1400" dirty="0"/>
              <a:t> </a:t>
            </a:r>
            <a:r>
              <a:rPr lang="pt-PT" sz="1400" dirty="0" err="1"/>
              <a:t>Element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2922047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5227877-9A3D-4661-B204-ABB3F0248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22" y="911006"/>
            <a:ext cx="2251122" cy="5846617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16113" y="-202404"/>
            <a:ext cx="91977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+mn-lt"/>
              </a:rPr>
              <a:t>O-Pitblast – File Section</a:t>
            </a:r>
            <a:endParaRPr lang="en-US" dirty="0">
              <a:latin typeface="+mn-lt"/>
            </a:endParaRPr>
          </a:p>
        </p:txBody>
      </p:sp>
      <p:sp>
        <p:nvSpPr>
          <p:cNvPr id="18" name="Rounded Rectangle 8"/>
          <p:cNvSpPr/>
          <p:nvPr/>
        </p:nvSpPr>
        <p:spPr>
          <a:xfrm>
            <a:off x="116113" y="2944594"/>
            <a:ext cx="648343" cy="194139"/>
          </a:xfrm>
          <a:prstGeom prst="roundRect">
            <a:avLst>
              <a:gd name="adj" fmla="val 11803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7" name="Grupo 6"/>
          <p:cNvGrpSpPr/>
          <p:nvPr/>
        </p:nvGrpSpPr>
        <p:grpSpPr>
          <a:xfrm>
            <a:off x="3984644" y="1123159"/>
            <a:ext cx="4528973" cy="307777"/>
            <a:chOff x="5975767" y="2101059"/>
            <a:chExt cx="4528973" cy="307777"/>
          </a:xfrm>
        </p:grpSpPr>
        <p:cxnSp>
          <p:nvCxnSpPr>
            <p:cNvPr id="11" name="Conexão reta unidirecional 10"/>
            <p:cNvCxnSpPr>
              <a:cxnSpLocks/>
              <a:stCxn id="12" idx="1"/>
            </p:cNvCxnSpPr>
            <p:nvPr/>
          </p:nvCxnSpPr>
          <p:spPr>
            <a:xfrm flipH="1">
              <a:off x="5975767" y="2254948"/>
              <a:ext cx="1576868" cy="46788"/>
            </a:xfrm>
            <a:prstGeom prst="straightConnector1">
              <a:avLst/>
            </a:prstGeom>
            <a:ln w="28575">
              <a:solidFill>
                <a:srgbClr val="930B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4"/>
            <p:cNvSpPr txBox="1"/>
            <p:nvPr/>
          </p:nvSpPr>
          <p:spPr>
            <a:xfrm>
              <a:off x="7552635" y="2101059"/>
              <a:ext cx="2952105" cy="3077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930B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 err="1"/>
                <a:t>Select</a:t>
              </a:r>
              <a:r>
                <a:rPr lang="pt-PT" sz="1400" dirty="0"/>
                <a:t> </a:t>
              </a:r>
              <a:r>
                <a:rPr lang="pt-PT" sz="1400" dirty="0" err="1"/>
                <a:t>page</a:t>
              </a:r>
              <a:r>
                <a:rPr lang="pt-PT" sz="1400" dirty="0"/>
                <a:t> </a:t>
              </a:r>
              <a:r>
                <a:rPr lang="pt-PT" sz="1400" dirty="0" err="1"/>
                <a:t>Size</a:t>
              </a:r>
              <a:endParaRPr lang="pt-PT" sz="1400" dirty="0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3879273" y="1537244"/>
            <a:ext cx="4634344" cy="363592"/>
            <a:chOff x="5870396" y="2045244"/>
            <a:chExt cx="4634344" cy="363592"/>
          </a:xfrm>
        </p:grpSpPr>
        <p:cxnSp>
          <p:nvCxnSpPr>
            <p:cNvPr id="21" name="Conexão reta unidirecional 20"/>
            <p:cNvCxnSpPr>
              <a:cxnSpLocks/>
              <a:stCxn id="22" idx="1"/>
            </p:cNvCxnSpPr>
            <p:nvPr/>
          </p:nvCxnSpPr>
          <p:spPr>
            <a:xfrm flipH="1" flipV="1">
              <a:off x="5870396" y="2045244"/>
              <a:ext cx="1682239" cy="209704"/>
            </a:xfrm>
            <a:prstGeom prst="straightConnector1">
              <a:avLst/>
            </a:prstGeom>
            <a:ln w="28575">
              <a:solidFill>
                <a:srgbClr val="930B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4"/>
            <p:cNvSpPr txBox="1"/>
            <p:nvPr/>
          </p:nvSpPr>
          <p:spPr>
            <a:xfrm>
              <a:off x="7552635" y="2101059"/>
              <a:ext cx="2952105" cy="3077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930B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 err="1"/>
                <a:t>Preview</a:t>
              </a:r>
              <a:r>
                <a:rPr lang="pt-PT" sz="1400" dirty="0"/>
                <a:t> </a:t>
              </a:r>
              <a:r>
                <a:rPr lang="pt-PT" sz="1400" dirty="0" err="1"/>
                <a:t>page</a:t>
              </a:r>
              <a:endParaRPr lang="pt-PT" sz="1400" dirty="0"/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3879273" y="1693643"/>
            <a:ext cx="4634344" cy="670060"/>
            <a:chOff x="5870396" y="1738776"/>
            <a:chExt cx="4634344" cy="670060"/>
          </a:xfrm>
        </p:grpSpPr>
        <p:cxnSp>
          <p:nvCxnSpPr>
            <p:cNvPr id="27" name="Conexão reta unidirecional 26"/>
            <p:cNvCxnSpPr>
              <a:cxnSpLocks/>
              <a:stCxn id="28" idx="1"/>
            </p:cNvCxnSpPr>
            <p:nvPr/>
          </p:nvCxnSpPr>
          <p:spPr>
            <a:xfrm flipH="1" flipV="1">
              <a:off x="5870396" y="1738776"/>
              <a:ext cx="1682239" cy="516172"/>
            </a:xfrm>
            <a:prstGeom prst="straightConnector1">
              <a:avLst/>
            </a:prstGeom>
            <a:ln w="28575">
              <a:solidFill>
                <a:srgbClr val="930B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4"/>
            <p:cNvSpPr txBox="1"/>
            <p:nvPr/>
          </p:nvSpPr>
          <p:spPr>
            <a:xfrm>
              <a:off x="7552635" y="2101059"/>
              <a:ext cx="2952105" cy="3077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930B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 err="1"/>
                <a:t>Company</a:t>
              </a:r>
              <a:r>
                <a:rPr lang="pt-PT" sz="1400" dirty="0"/>
                <a:t> Logo</a:t>
              </a: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4339185" y="2552854"/>
            <a:ext cx="3608639" cy="307777"/>
            <a:chOff x="6896101" y="2101059"/>
            <a:chExt cx="3608639" cy="307777"/>
          </a:xfrm>
        </p:grpSpPr>
        <p:cxnSp>
          <p:nvCxnSpPr>
            <p:cNvPr id="31" name="Conexão reta unidirecional 30"/>
            <p:cNvCxnSpPr>
              <a:cxnSpLocks/>
              <a:stCxn id="32" idx="1"/>
            </p:cNvCxnSpPr>
            <p:nvPr/>
          </p:nvCxnSpPr>
          <p:spPr>
            <a:xfrm flipH="1" flipV="1">
              <a:off x="6896101" y="2254947"/>
              <a:ext cx="656534" cy="1"/>
            </a:xfrm>
            <a:prstGeom prst="straightConnector1">
              <a:avLst/>
            </a:prstGeom>
            <a:ln w="28575">
              <a:solidFill>
                <a:srgbClr val="930B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4"/>
            <p:cNvSpPr txBox="1"/>
            <p:nvPr/>
          </p:nvSpPr>
          <p:spPr>
            <a:xfrm>
              <a:off x="7552635" y="2101059"/>
              <a:ext cx="2952105" cy="3077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930B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 err="1"/>
                <a:t>Selection</a:t>
              </a:r>
              <a:r>
                <a:rPr lang="pt-PT" sz="1400" dirty="0"/>
                <a:t> of General </a:t>
              </a:r>
              <a:r>
                <a:rPr lang="pt-PT" sz="1400" dirty="0" err="1"/>
                <a:t>Information</a:t>
              </a:r>
              <a:endParaRPr lang="pt-PT" sz="1400" dirty="0"/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198397" y="3854875"/>
            <a:ext cx="3608639" cy="307777"/>
            <a:chOff x="6896101" y="2101059"/>
            <a:chExt cx="3608639" cy="307777"/>
          </a:xfrm>
        </p:grpSpPr>
        <p:cxnSp>
          <p:nvCxnSpPr>
            <p:cNvPr id="38" name="Conexão reta unidirecional 37"/>
            <p:cNvCxnSpPr>
              <a:cxnSpLocks/>
              <a:stCxn id="39" idx="1"/>
            </p:cNvCxnSpPr>
            <p:nvPr/>
          </p:nvCxnSpPr>
          <p:spPr>
            <a:xfrm flipH="1" flipV="1">
              <a:off x="6896101" y="2254947"/>
              <a:ext cx="656534" cy="1"/>
            </a:xfrm>
            <a:prstGeom prst="straightConnector1">
              <a:avLst/>
            </a:prstGeom>
            <a:ln w="28575">
              <a:solidFill>
                <a:srgbClr val="930B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4"/>
            <p:cNvSpPr txBox="1"/>
            <p:nvPr/>
          </p:nvSpPr>
          <p:spPr>
            <a:xfrm>
              <a:off x="7552635" y="2101059"/>
              <a:ext cx="2952105" cy="3077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930B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 err="1"/>
                <a:t>Selection</a:t>
              </a:r>
              <a:r>
                <a:rPr lang="pt-PT" sz="1400" dirty="0"/>
                <a:t> of </a:t>
              </a:r>
              <a:r>
                <a:rPr lang="pt-PT" sz="1400" dirty="0" err="1"/>
                <a:t>Plan</a:t>
              </a:r>
              <a:r>
                <a:rPr lang="pt-PT" sz="1400" dirty="0"/>
                <a:t> </a:t>
              </a:r>
              <a:r>
                <a:rPr lang="pt-PT" sz="1400" dirty="0" err="1"/>
                <a:t>Information</a:t>
              </a:r>
              <a:endParaRPr lang="pt-PT" sz="1400" dirty="0"/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4211707" y="5166867"/>
            <a:ext cx="3608639" cy="307777"/>
            <a:chOff x="6896101" y="2101059"/>
            <a:chExt cx="3608639" cy="307777"/>
          </a:xfrm>
        </p:grpSpPr>
        <p:cxnSp>
          <p:nvCxnSpPr>
            <p:cNvPr id="41" name="Conexão reta unidirecional 40"/>
            <p:cNvCxnSpPr>
              <a:cxnSpLocks/>
              <a:stCxn id="42" idx="1"/>
            </p:cNvCxnSpPr>
            <p:nvPr/>
          </p:nvCxnSpPr>
          <p:spPr>
            <a:xfrm flipH="1" flipV="1">
              <a:off x="6896101" y="2254947"/>
              <a:ext cx="656534" cy="1"/>
            </a:xfrm>
            <a:prstGeom prst="straightConnector1">
              <a:avLst/>
            </a:prstGeom>
            <a:ln w="28575">
              <a:solidFill>
                <a:srgbClr val="930B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"/>
            <p:cNvSpPr txBox="1"/>
            <p:nvPr/>
          </p:nvSpPr>
          <p:spPr>
            <a:xfrm>
              <a:off x="7552635" y="2101059"/>
              <a:ext cx="2952105" cy="3077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930B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 err="1"/>
                <a:t>Selection</a:t>
              </a:r>
              <a:r>
                <a:rPr lang="pt-PT" sz="1400" dirty="0"/>
                <a:t> of </a:t>
              </a:r>
              <a:r>
                <a:rPr lang="pt-PT" sz="1400" dirty="0" err="1"/>
                <a:t>Plan</a:t>
              </a:r>
              <a:r>
                <a:rPr lang="pt-PT" sz="1400" dirty="0"/>
                <a:t> </a:t>
              </a:r>
              <a:r>
                <a:rPr lang="pt-PT" sz="1400" dirty="0" err="1"/>
                <a:t>Options</a:t>
              </a:r>
              <a:endParaRPr lang="pt-PT" sz="1400" dirty="0"/>
            </a:p>
          </p:txBody>
        </p:sp>
      </p:grpSp>
      <p:sp>
        <p:nvSpPr>
          <p:cNvPr id="45" name="TextBox 4"/>
          <p:cNvSpPr txBox="1"/>
          <p:nvPr/>
        </p:nvSpPr>
        <p:spPr>
          <a:xfrm>
            <a:off x="4665385" y="6053390"/>
            <a:ext cx="2952105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30B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Save </a:t>
            </a:r>
            <a:r>
              <a:rPr lang="pt-PT" sz="1400" dirty="0" err="1"/>
              <a:t>your</a:t>
            </a:r>
            <a:r>
              <a:rPr lang="pt-PT" sz="1400" dirty="0"/>
              <a:t> </a:t>
            </a:r>
            <a:r>
              <a:rPr lang="pt-PT" sz="1400" dirty="0" err="1"/>
              <a:t>configuration</a:t>
            </a:r>
            <a:r>
              <a:rPr lang="pt-PT" sz="1400" dirty="0"/>
              <a:t> to use in </a:t>
            </a:r>
            <a:r>
              <a:rPr lang="pt-PT" sz="1400" dirty="0" err="1"/>
              <a:t>the</a:t>
            </a:r>
            <a:r>
              <a:rPr lang="pt-PT" sz="1400" dirty="0"/>
              <a:t> future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B39BBE6F-09D7-4E43-BEB4-18FD70C2C6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192"/>
          <a:stretch/>
        </p:blipFill>
        <p:spPr>
          <a:xfrm>
            <a:off x="102421" y="911006"/>
            <a:ext cx="744023" cy="3429348"/>
          </a:xfrm>
          <a:prstGeom prst="rect">
            <a:avLst/>
          </a:prstGeom>
        </p:spPr>
      </p:pic>
      <p:sp>
        <p:nvSpPr>
          <p:cNvPr id="29" name="Retângulo 28">
            <a:extLst>
              <a:ext uri="{FF2B5EF4-FFF2-40B4-BE49-F238E27FC236}">
                <a16:creationId xmlns:a16="http://schemas.microsoft.com/office/drawing/2014/main" id="{030E34C6-FADF-4D5F-976D-B1D586307EE7}"/>
              </a:ext>
            </a:extLst>
          </p:cNvPr>
          <p:cNvSpPr/>
          <p:nvPr/>
        </p:nvSpPr>
        <p:spPr>
          <a:xfrm>
            <a:off x="72891" y="2778826"/>
            <a:ext cx="734786" cy="359907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onexão reta unidirecional 33">
            <a:extLst>
              <a:ext uri="{FF2B5EF4-FFF2-40B4-BE49-F238E27FC236}">
                <a16:creationId xmlns:a16="http://schemas.microsoft.com/office/drawing/2014/main" id="{55126AC8-E1FB-463B-83B0-4E7315C3A0EA}"/>
              </a:ext>
            </a:extLst>
          </p:cNvPr>
          <p:cNvCxnSpPr>
            <a:cxnSpLocks/>
          </p:cNvCxnSpPr>
          <p:nvPr/>
        </p:nvCxnSpPr>
        <p:spPr>
          <a:xfrm flipH="1" flipV="1">
            <a:off x="3984644" y="6332137"/>
            <a:ext cx="656534" cy="1"/>
          </a:xfrm>
          <a:prstGeom prst="straightConnector1">
            <a:avLst/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347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16113" y="-202404"/>
            <a:ext cx="91977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+mn-lt"/>
              </a:rPr>
              <a:t>O-Pitblast – File Section</a:t>
            </a:r>
            <a:endParaRPr lang="en-US" dirty="0">
              <a:latin typeface="+mn-lt"/>
            </a:endParaRPr>
          </a:p>
        </p:txBody>
      </p:sp>
      <p:sp>
        <p:nvSpPr>
          <p:cNvPr id="18" name="Rounded Rectangle 8"/>
          <p:cNvSpPr/>
          <p:nvPr/>
        </p:nvSpPr>
        <p:spPr>
          <a:xfrm>
            <a:off x="331411" y="2944594"/>
            <a:ext cx="648343" cy="194139"/>
          </a:xfrm>
          <a:prstGeom prst="roundRect">
            <a:avLst>
              <a:gd name="adj" fmla="val 11803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B39BBE6F-09D7-4E43-BEB4-18FD70C2C6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192"/>
          <a:stretch/>
        </p:blipFill>
        <p:spPr>
          <a:xfrm>
            <a:off x="317719" y="911006"/>
            <a:ext cx="744023" cy="3429348"/>
          </a:xfrm>
          <a:prstGeom prst="rect">
            <a:avLst/>
          </a:prstGeom>
        </p:spPr>
      </p:pic>
      <p:sp>
        <p:nvSpPr>
          <p:cNvPr id="29" name="Retângulo 28">
            <a:extLst>
              <a:ext uri="{FF2B5EF4-FFF2-40B4-BE49-F238E27FC236}">
                <a16:creationId xmlns:a16="http://schemas.microsoft.com/office/drawing/2014/main" id="{030E34C6-FADF-4D5F-976D-B1D586307EE7}"/>
              </a:ext>
            </a:extLst>
          </p:cNvPr>
          <p:cNvSpPr/>
          <p:nvPr/>
        </p:nvSpPr>
        <p:spPr>
          <a:xfrm>
            <a:off x="288189" y="2778826"/>
            <a:ext cx="734786" cy="359907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89636DA-22FC-42E6-AEFF-1644FB33E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901" y="911006"/>
            <a:ext cx="6086457" cy="550025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6F520DA-E22D-4602-9156-7B95D02DBEDD}"/>
              </a:ext>
            </a:extLst>
          </p:cNvPr>
          <p:cNvSpPr/>
          <p:nvPr/>
        </p:nvSpPr>
        <p:spPr>
          <a:xfrm>
            <a:off x="7384473" y="5735782"/>
            <a:ext cx="858982" cy="789709"/>
          </a:xfrm>
          <a:prstGeom prst="rect">
            <a:avLst/>
          </a:prstGeom>
          <a:noFill/>
          <a:ln w="57150">
            <a:solidFill>
              <a:srgbClr val="930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onexão reta unidirecional 33">
            <a:extLst>
              <a:ext uri="{FF2B5EF4-FFF2-40B4-BE49-F238E27FC236}">
                <a16:creationId xmlns:a16="http://schemas.microsoft.com/office/drawing/2014/main" id="{420A6942-C286-40E5-83E0-E60C28C48A8D}"/>
              </a:ext>
            </a:extLst>
          </p:cNvPr>
          <p:cNvCxnSpPr>
            <a:cxnSpLocks/>
          </p:cNvCxnSpPr>
          <p:nvPr/>
        </p:nvCxnSpPr>
        <p:spPr>
          <a:xfrm>
            <a:off x="7808594" y="5001491"/>
            <a:ext cx="0" cy="592352"/>
          </a:xfrm>
          <a:prstGeom prst="straightConnector1">
            <a:avLst/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4">
            <a:extLst>
              <a:ext uri="{FF2B5EF4-FFF2-40B4-BE49-F238E27FC236}">
                <a16:creationId xmlns:a16="http://schemas.microsoft.com/office/drawing/2014/main" id="{55F337D5-8F4A-4328-B31E-20ECEF38F417}"/>
              </a:ext>
            </a:extLst>
          </p:cNvPr>
          <p:cNvSpPr txBox="1"/>
          <p:nvPr/>
        </p:nvSpPr>
        <p:spPr>
          <a:xfrm>
            <a:off x="6644269" y="4422691"/>
            <a:ext cx="232865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30B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600" dirty="0" err="1"/>
              <a:t>Preview</a:t>
            </a:r>
            <a:r>
              <a:rPr lang="pt-PT" sz="1600" dirty="0"/>
              <a:t> </a:t>
            </a:r>
            <a:r>
              <a:rPr lang="pt-PT" sz="1600" dirty="0" err="1"/>
              <a:t>full</a:t>
            </a:r>
            <a:r>
              <a:rPr lang="pt-PT" sz="1600" dirty="0"/>
              <a:t> </a:t>
            </a:r>
            <a:r>
              <a:rPr lang="pt-PT" sz="1600" dirty="0" err="1"/>
              <a:t>report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427068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16113" y="-202404"/>
            <a:ext cx="91977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+mn-lt"/>
              </a:rPr>
              <a:t>O-Pitblast – File Section</a:t>
            </a:r>
            <a:endParaRPr lang="en-US" dirty="0">
              <a:latin typeface="+mn-lt"/>
            </a:endParaRPr>
          </a:p>
        </p:txBody>
      </p:sp>
      <p:sp>
        <p:nvSpPr>
          <p:cNvPr id="18" name="Rounded Rectangle 8"/>
          <p:cNvSpPr/>
          <p:nvPr/>
        </p:nvSpPr>
        <p:spPr>
          <a:xfrm>
            <a:off x="331411" y="2944594"/>
            <a:ext cx="648343" cy="194139"/>
          </a:xfrm>
          <a:prstGeom prst="roundRect">
            <a:avLst>
              <a:gd name="adj" fmla="val 11803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B39BBE6F-09D7-4E43-BEB4-18FD70C2C6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192"/>
          <a:stretch/>
        </p:blipFill>
        <p:spPr>
          <a:xfrm>
            <a:off x="317719" y="911006"/>
            <a:ext cx="744023" cy="3429348"/>
          </a:xfrm>
          <a:prstGeom prst="rect">
            <a:avLst/>
          </a:prstGeom>
        </p:spPr>
      </p:pic>
      <p:sp>
        <p:nvSpPr>
          <p:cNvPr id="29" name="Retângulo 28">
            <a:extLst>
              <a:ext uri="{FF2B5EF4-FFF2-40B4-BE49-F238E27FC236}">
                <a16:creationId xmlns:a16="http://schemas.microsoft.com/office/drawing/2014/main" id="{030E34C6-FADF-4D5F-976D-B1D586307EE7}"/>
              </a:ext>
            </a:extLst>
          </p:cNvPr>
          <p:cNvSpPr/>
          <p:nvPr/>
        </p:nvSpPr>
        <p:spPr>
          <a:xfrm>
            <a:off x="288189" y="2778826"/>
            <a:ext cx="734786" cy="359907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89636DA-22FC-42E6-AEFF-1644FB33E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901" y="911006"/>
            <a:ext cx="6086457" cy="550025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C9FC38E-C3E3-432C-B3C1-2B5920A94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877" y="1316182"/>
            <a:ext cx="3719880" cy="4782702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68EC36FB-6F06-4067-97A9-46396C08C750}"/>
              </a:ext>
            </a:extLst>
          </p:cNvPr>
          <p:cNvSpPr txBox="1"/>
          <p:nvPr/>
        </p:nvSpPr>
        <p:spPr>
          <a:xfrm>
            <a:off x="6630415" y="1898015"/>
            <a:ext cx="232865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30B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600" dirty="0"/>
              <a:t>Configure </a:t>
            </a:r>
            <a:r>
              <a:rPr lang="pt-PT" sz="1600" dirty="0" err="1"/>
              <a:t>your</a:t>
            </a:r>
            <a:r>
              <a:rPr lang="pt-PT" sz="1600" dirty="0"/>
              <a:t> </a:t>
            </a:r>
            <a:r>
              <a:rPr lang="pt-PT" sz="1600" dirty="0" err="1"/>
              <a:t>report</a:t>
            </a:r>
            <a:endParaRPr lang="pt-PT" sz="1600" dirty="0"/>
          </a:p>
        </p:txBody>
      </p:sp>
      <p:cxnSp>
        <p:nvCxnSpPr>
          <p:cNvPr id="9" name="Conexão reta unidirecional 8">
            <a:extLst>
              <a:ext uri="{FF2B5EF4-FFF2-40B4-BE49-F238E27FC236}">
                <a16:creationId xmlns:a16="http://schemas.microsoft.com/office/drawing/2014/main" id="{E3F7E16E-EDFE-466E-B99B-1A5D16578820}"/>
              </a:ext>
            </a:extLst>
          </p:cNvPr>
          <p:cNvCxnSpPr>
            <a:cxnSpLocks/>
          </p:cNvCxnSpPr>
          <p:nvPr/>
        </p:nvCxnSpPr>
        <p:spPr>
          <a:xfrm flipV="1">
            <a:off x="7808594" y="1510145"/>
            <a:ext cx="0" cy="387871"/>
          </a:xfrm>
          <a:prstGeom prst="straightConnector1">
            <a:avLst/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999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3B78D75-45D9-45A4-8A39-0B34B1823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06" y="799386"/>
            <a:ext cx="8654770" cy="1022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13" y="-202404"/>
            <a:ext cx="9197703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O-Pitblast – Vibration Module</a:t>
            </a:r>
          </a:p>
        </p:txBody>
      </p:sp>
      <p:sp>
        <p:nvSpPr>
          <p:cNvPr id="5" name="Rounded Rectangle 8"/>
          <p:cNvSpPr/>
          <p:nvPr/>
        </p:nvSpPr>
        <p:spPr>
          <a:xfrm>
            <a:off x="6948571" y="957867"/>
            <a:ext cx="772591" cy="272117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ounded Rectangle 8"/>
          <p:cNvSpPr/>
          <p:nvPr/>
        </p:nvSpPr>
        <p:spPr>
          <a:xfrm>
            <a:off x="210706" y="959782"/>
            <a:ext cx="390436" cy="272118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2357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16113" y="-202404"/>
            <a:ext cx="91977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+mn-lt"/>
              </a:rPr>
              <a:t>O-Pitblast – File Section</a:t>
            </a:r>
            <a:endParaRPr lang="en-US" dirty="0"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A72F791-8517-4F16-86A7-2EB810625E76}"/>
              </a:ext>
            </a:extLst>
          </p:cNvPr>
          <p:cNvSpPr txBox="1"/>
          <p:nvPr/>
        </p:nvSpPr>
        <p:spPr>
          <a:xfrm>
            <a:off x="1011382" y="789709"/>
            <a:ext cx="720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If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don’t</a:t>
            </a:r>
            <a:r>
              <a:rPr lang="pt-PT" dirty="0"/>
              <a:t> want to </a:t>
            </a:r>
            <a:r>
              <a:rPr lang="pt-PT" dirty="0" err="1"/>
              <a:t>see</a:t>
            </a:r>
            <a:r>
              <a:rPr lang="pt-PT" dirty="0"/>
              <a:t> all modules </a:t>
            </a:r>
            <a:r>
              <a:rPr lang="pt-PT" dirty="0" err="1"/>
              <a:t>you</a:t>
            </a:r>
            <a:r>
              <a:rPr lang="pt-PT" dirty="0"/>
              <a:t> can </a:t>
            </a:r>
            <a:r>
              <a:rPr lang="pt-PT" dirty="0" err="1"/>
              <a:t>hide</a:t>
            </a:r>
            <a:r>
              <a:rPr lang="pt-PT" dirty="0"/>
              <a:t> </a:t>
            </a:r>
            <a:r>
              <a:rPr lang="pt-PT" dirty="0" err="1"/>
              <a:t>them</a:t>
            </a:r>
            <a:r>
              <a:rPr lang="pt-PT" dirty="0"/>
              <a:t> in “</a:t>
            </a:r>
            <a:r>
              <a:rPr lang="pt-PT" dirty="0" err="1"/>
              <a:t>Visible</a:t>
            </a:r>
            <a:r>
              <a:rPr lang="pt-PT" dirty="0"/>
              <a:t> </a:t>
            </a:r>
            <a:r>
              <a:rPr lang="pt-PT" dirty="0" err="1"/>
              <a:t>Options</a:t>
            </a:r>
            <a:r>
              <a:rPr lang="pt-PT" dirty="0"/>
              <a:t>”</a:t>
            </a:r>
            <a:endParaRPr lang="en-US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0B58437-AD02-4FD4-8409-42B715D8D2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192"/>
          <a:stretch/>
        </p:blipFill>
        <p:spPr>
          <a:xfrm>
            <a:off x="267359" y="1451333"/>
            <a:ext cx="744023" cy="3429348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AA83E1B3-ED85-4CF3-8270-840CCE01E46E}"/>
              </a:ext>
            </a:extLst>
          </p:cNvPr>
          <p:cNvSpPr/>
          <p:nvPr/>
        </p:nvSpPr>
        <p:spPr>
          <a:xfrm>
            <a:off x="267359" y="3554680"/>
            <a:ext cx="734786" cy="359907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8D2BC64-BD98-4BE3-8303-C209A2A16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361" y="1451334"/>
            <a:ext cx="4929621" cy="3813837"/>
          </a:xfrm>
          <a:prstGeom prst="rect">
            <a:avLst/>
          </a:prstGeom>
        </p:spPr>
      </p:pic>
      <p:grpSp>
        <p:nvGrpSpPr>
          <p:cNvPr id="16" name="Grupo 32">
            <a:extLst>
              <a:ext uri="{FF2B5EF4-FFF2-40B4-BE49-F238E27FC236}">
                <a16:creationId xmlns:a16="http://schemas.microsoft.com/office/drawing/2014/main" id="{B69CB7C3-F83D-4E9C-A926-455507C705CB}"/>
              </a:ext>
            </a:extLst>
          </p:cNvPr>
          <p:cNvGrpSpPr/>
          <p:nvPr/>
        </p:nvGrpSpPr>
        <p:grpSpPr>
          <a:xfrm>
            <a:off x="3476992" y="1947227"/>
            <a:ext cx="3608639" cy="307777"/>
            <a:chOff x="6896101" y="2101059"/>
            <a:chExt cx="3608639" cy="307777"/>
          </a:xfrm>
        </p:grpSpPr>
        <p:cxnSp>
          <p:nvCxnSpPr>
            <p:cNvPr id="17" name="Conexão reta unidirecional 16">
              <a:extLst>
                <a:ext uri="{FF2B5EF4-FFF2-40B4-BE49-F238E27FC236}">
                  <a16:creationId xmlns:a16="http://schemas.microsoft.com/office/drawing/2014/main" id="{C9E54D97-CB4F-4975-990B-96F4D4ABFFD0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flipH="1" flipV="1">
              <a:off x="6896101" y="2254947"/>
              <a:ext cx="656534" cy="1"/>
            </a:xfrm>
            <a:prstGeom prst="straightConnector1">
              <a:avLst/>
            </a:prstGeom>
            <a:ln w="28575">
              <a:solidFill>
                <a:srgbClr val="930B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4">
              <a:extLst>
                <a:ext uri="{FF2B5EF4-FFF2-40B4-BE49-F238E27FC236}">
                  <a16:creationId xmlns:a16="http://schemas.microsoft.com/office/drawing/2014/main" id="{54A6B3B0-6046-48C7-88FD-2283D063F6EB}"/>
                </a:ext>
              </a:extLst>
            </p:cNvPr>
            <p:cNvSpPr txBox="1"/>
            <p:nvPr/>
          </p:nvSpPr>
          <p:spPr>
            <a:xfrm>
              <a:off x="7552635" y="2101059"/>
              <a:ext cx="2952105" cy="3077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930B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 err="1"/>
                <a:t>Change</a:t>
              </a:r>
              <a:r>
                <a:rPr lang="pt-PT" sz="1400" dirty="0"/>
                <a:t> </a:t>
              </a:r>
              <a:r>
                <a:rPr lang="pt-PT" sz="1400" dirty="0" err="1"/>
                <a:t>currency</a:t>
              </a:r>
              <a:endParaRPr lang="pt-PT" sz="1400" dirty="0"/>
            </a:p>
          </p:txBody>
        </p:sp>
      </p:grpSp>
      <p:grpSp>
        <p:nvGrpSpPr>
          <p:cNvPr id="20" name="Grupo 39">
            <a:extLst>
              <a:ext uri="{FF2B5EF4-FFF2-40B4-BE49-F238E27FC236}">
                <a16:creationId xmlns:a16="http://schemas.microsoft.com/office/drawing/2014/main" id="{7C193022-DA49-4BD2-B540-DD1DA7B3BA06}"/>
              </a:ext>
            </a:extLst>
          </p:cNvPr>
          <p:cNvGrpSpPr/>
          <p:nvPr/>
        </p:nvGrpSpPr>
        <p:grpSpPr>
          <a:xfrm>
            <a:off x="3476992" y="2495111"/>
            <a:ext cx="4032504" cy="307777"/>
            <a:chOff x="6896101" y="2101059"/>
            <a:chExt cx="4032504" cy="307777"/>
          </a:xfrm>
        </p:grpSpPr>
        <p:cxnSp>
          <p:nvCxnSpPr>
            <p:cNvPr id="21" name="Conexão reta unidirecional 20">
              <a:extLst>
                <a:ext uri="{FF2B5EF4-FFF2-40B4-BE49-F238E27FC236}">
                  <a16:creationId xmlns:a16="http://schemas.microsoft.com/office/drawing/2014/main" id="{7B23D0E9-24C9-449C-A7F0-B2CCE5699053}"/>
                </a:ext>
              </a:extLst>
            </p:cNvPr>
            <p:cNvCxnSpPr>
              <a:cxnSpLocks/>
              <a:stCxn id="22" idx="1"/>
            </p:cNvCxnSpPr>
            <p:nvPr/>
          </p:nvCxnSpPr>
          <p:spPr>
            <a:xfrm flipH="1">
              <a:off x="6896101" y="2254948"/>
              <a:ext cx="656534" cy="1"/>
            </a:xfrm>
            <a:prstGeom prst="straightConnector1">
              <a:avLst/>
            </a:prstGeom>
            <a:ln w="28575">
              <a:solidFill>
                <a:srgbClr val="930B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4">
              <a:extLst>
                <a:ext uri="{FF2B5EF4-FFF2-40B4-BE49-F238E27FC236}">
                  <a16:creationId xmlns:a16="http://schemas.microsoft.com/office/drawing/2014/main" id="{758EA7E3-9135-4E58-BEE4-84C497C5C7FD}"/>
                </a:ext>
              </a:extLst>
            </p:cNvPr>
            <p:cNvSpPr txBox="1"/>
            <p:nvPr/>
          </p:nvSpPr>
          <p:spPr>
            <a:xfrm>
              <a:off x="7552635" y="2101059"/>
              <a:ext cx="3375970" cy="3077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930B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 err="1"/>
                <a:t>Change</a:t>
              </a:r>
              <a:r>
                <a:rPr lang="pt-PT" sz="1400" dirty="0"/>
                <a:t> </a:t>
              </a:r>
              <a:r>
                <a:rPr lang="pt-PT" sz="1400" dirty="0" err="1"/>
                <a:t>metric</a:t>
              </a:r>
              <a:r>
                <a:rPr lang="pt-PT" sz="1400" dirty="0"/>
                <a:t> to imperial and </a:t>
              </a:r>
              <a:r>
                <a:rPr lang="pt-PT" sz="1400" dirty="0" err="1"/>
                <a:t>vice-versus</a:t>
              </a:r>
              <a:endParaRPr lang="pt-PT" sz="1400" dirty="0"/>
            </a:p>
          </p:txBody>
        </p:sp>
      </p:grpSp>
      <p:grpSp>
        <p:nvGrpSpPr>
          <p:cNvPr id="24" name="Grupo 32">
            <a:extLst>
              <a:ext uri="{FF2B5EF4-FFF2-40B4-BE49-F238E27FC236}">
                <a16:creationId xmlns:a16="http://schemas.microsoft.com/office/drawing/2014/main" id="{B9C0FE4E-7D0C-4A95-A8C6-F66247D6F821}"/>
              </a:ext>
            </a:extLst>
          </p:cNvPr>
          <p:cNvGrpSpPr/>
          <p:nvPr/>
        </p:nvGrpSpPr>
        <p:grpSpPr>
          <a:xfrm>
            <a:off x="4003964" y="3042995"/>
            <a:ext cx="4794150" cy="523220"/>
            <a:chOff x="6808257" y="2101059"/>
            <a:chExt cx="4794150" cy="523220"/>
          </a:xfrm>
        </p:grpSpPr>
        <p:cxnSp>
          <p:nvCxnSpPr>
            <p:cNvPr id="26" name="Conexão reta unidirecional 25">
              <a:extLst>
                <a:ext uri="{FF2B5EF4-FFF2-40B4-BE49-F238E27FC236}">
                  <a16:creationId xmlns:a16="http://schemas.microsoft.com/office/drawing/2014/main" id="{2A23ED96-04F5-4013-AC2C-A36F26220C01}"/>
                </a:ext>
              </a:extLst>
            </p:cNvPr>
            <p:cNvCxnSpPr>
              <a:cxnSpLocks/>
              <a:stCxn id="27" idx="1"/>
            </p:cNvCxnSpPr>
            <p:nvPr/>
          </p:nvCxnSpPr>
          <p:spPr>
            <a:xfrm flipH="1">
              <a:off x="6808257" y="2362669"/>
              <a:ext cx="744378" cy="0"/>
            </a:xfrm>
            <a:prstGeom prst="straightConnector1">
              <a:avLst/>
            </a:prstGeom>
            <a:ln w="28575">
              <a:solidFill>
                <a:srgbClr val="930B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4">
              <a:extLst>
                <a:ext uri="{FF2B5EF4-FFF2-40B4-BE49-F238E27FC236}">
                  <a16:creationId xmlns:a16="http://schemas.microsoft.com/office/drawing/2014/main" id="{8C0905DD-2E22-4F6D-B6B0-C10869D2E1AA}"/>
                </a:ext>
              </a:extLst>
            </p:cNvPr>
            <p:cNvSpPr txBox="1"/>
            <p:nvPr/>
          </p:nvSpPr>
          <p:spPr>
            <a:xfrm>
              <a:off x="7552635" y="2101059"/>
              <a:ext cx="4049772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930B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 err="1"/>
                <a:t>Change</a:t>
              </a:r>
              <a:r>
                <a:rPr lang="pt-PT" sz="1400" dirty="0"/>
                <a:t> </a:t>
              </a:r>
              <a:r>
                <a:rPr lang="pt-PT" sz="1400" dirty="0" err="1"/>
                <a:t>the</a:t>
              </a:r>
              <a:r>
                <a:rPr lang="pt-PT" sz="1400" dirty="0"/>
                <a:t> </a:t>
              </a:r>
              <a:r>
                <a:rPr lang="pt-PT" sz="1400" dirty="0" err="1"/>
                <a:t>number</a:t>
              </a:r>
              <a:r>
                <a:rPr lang="pt-PT" sz="1400" dirty="0"/>
                <a:t> of </a:t>
              </a:r>
              <a:r>
                <a:rPr lang="pt-PT" sz="1400" dirty="0" err="1"/>
                <a:t>points</a:t>
              </a:r>
              <a:r>
                <a:rPr lang="pt-PT" sz="1400" dirty="0"/>
                <a:t> </a:t>
              </a:r>
              <a:r>
                <a:rPr lang="pt-PT" sz="1400" dirty="0" err="1"/>
                <a:t>that</a:t>
              </a:r>
              <a:r>
                <a:rPr lang="pt-PT" sz="1400" dirty="0"/>
                <a:t> </a:t>
              </a:r>
              <a:r>
                <a:rPr lang="pt-PT" sz="1400" dirty="0" err="1"/>
                <a:t>your</a:t>
              </a:r>
              <a:r>
                <a:rPr lang="pt-PT" sz="1400" dirty="0"/>
                <a:t> </a:t>
              </a:r>
              <a:r>
                <a:rPr lang="pt-PT" sz="1400" dirty="0" err="1"/>
                <a:t>terrain</a:t>
              </a:r>
              <a:r>
                <a:rPr lang="pt-PT" sz="1400" dirty="0"/>
                <a:t> </a:t>
              </a:r>
              <a:r>
                <a:rPr lang="pt-PT" sz="1400" dirty="0" err="1"/>
                <a:t>will</a:t>
              </a:r>
              <a:r>
                <a:rPr lang="pt-PT" sz="1400" dirty="0"/>
                <a:t> </a:t>
              </a:r>
              <a:r>
                <a:rPr lang="pt-PT" sz="1400" dirty="0" err="1"/>
                <a:t>be</a:t>
              </a:r>
              <a:r>
                <a:rPr lang="pt-PT" sz="1400" dirty="0"/>
                <a:t> </a:t>
              </a:r>
              <a:r>
                <a:rPr lang="pt-PT" sz="1400" dirty="0" err="1"/>
                <a:t>build</a:t>
              </a:r>
              <a:endParaRPr lang="pt-PT" sz="1400" dirty="0"/>
            </a:p>
          </p:txBody>
        </p:sp>
      </p:grpSp>
      <p:grpSp>
        <p:nvGrpSpPr>
          <p:cNvPr id="31" name="Grupo 32">
            <a:extLst>
              <a:ext uri="{FF2B5EF4-FFF2-40B4-BE49-F238E27FC236}">
                <a16:creationId xmlns:a16="http://schemas.microsoft.com/office/drawing/2014/main" id="{A033ED3A-679D-48C9-87E9-D14798BBA02C}"/>
              </a:ext>
            </a:extLst>
          </p:cNvPr>
          <p:cNvGrpSpPr/>
          <p:nvPr/>
        </p:nvGrpSpPr>
        <p:grpSpPr>
          <a:xfrm>
            <a:off x="1746523" y="4603590"/>
            <a:ext cx="4049772" cy="1446062"/>
            <a:chOff x="7552635" y="1178217"/>
            <a:chExt cx="4049772" cy="1446062"/>
          </a:xfrm>
        </p:grpSpPr>
        <p:cxnSp>
          <p:nvCxnSpPr>
            <p:cNvPr id="32" name="Conexão reta unidirecional 31">
              <a:extLst>
                <a:ext uri="{FF2B5EF4-FFF2-40B4-BE49-F238E27FC236}">
                  <a16:creationId xmlns:a16="http://schemas.microsoft.com/office/drawing/2014/main" id="{1F0BBC37-E2F5-4CBB-80BA-17C2771535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0396" y="1178217"/>
              <a:ext cx="0" cy="804007"/>
            </a:xfrm>
            <a:prstGeom prst="straightConnector1">
              <a:avLst/>
            </a:prstGeom>
            <a:ln w="28575">
              <a:solidFill>
                <a:srgbClr val="930B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4">
              <a:extLst>
                <a:ext uri="{FF2B5EF4-FFF2-40B4-BE49-F238E27FC236}">
                  <a16:creationId xmlns:a16="http://schemas.microsoft.com/office/drawing/2014/main" id="{933B997B-F22B-422D-AD13-BA90026CC240}"/>
                </a:ext>
              </a:extLst>
            </p:cNvPr>
            <p:cNvSpPr txBox="1"/>
            <p:nvPr/>
          </p:nvSpPr>
          <p:spPr>
            <a:xfrm>
              <a:off x="7552635" y="2101059"/>
              <a:ext cx="4049772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930B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/>
                <a:t>AUTO-SAVE </a:t>
              </a:r>
              <a:r>
                <a:rPr lang="pt-PT" sz="1400" dirty="0" err="1"/>
                <a:t>option</a:t>
              </a:r>
              <a:r>
                <a:rPr lang="pt-PT" sz="1400" dirty="0"/>
                <a:t>: </a:t>
              </a:r>
              <a:r>
                <a:rPr lang="pt-PT" sz="1400" dirty="0" err="1"/>
                <a:t>if</a:t>
              </a:r>
              <a:r>
                <a:rPr lang="pt-PT" sz="1400" dirty="0"/>
                <a:t> </a:t>
              </a:r>
              <a:r>
                <a:rPr lang="pt-PT" sz="1400" dirty="0" err="1"/>
                <a:t>it’s</a:t>
              </a:r>
              <a:r>
                <a:rPr lang="pt-PT" sz="1400" dirty="0"/>
                <a:t> on </a:t>
              </a:r>
              <a:r>
                <a:rPr lang="pt-PT" sz="1400" dirty="0" err="1"/>
                <a:t>it</a:t>
              </a:r>
              <a:r>
                <a:rPr lang="pt-PT" sz="1400" dirty="0"/>
                <a:t> </a:t>
              </a:r>
              <a:r>
                <a:rPr lang="pt-PT" sz="1400" dirty="0" err="1"/>
                <a:t>will</a:t>
              </a:r>
              <a:r>
                <a:rPr lang="pt-PT" sz="1400" dirty="0"/>
                <a:t> </a:t>
              </a:r>
              <a:r>
                <a:rPr lang="pt-PT" sz="1400" dirty="0" err="1"/>
                <a:t>save</a:t>
              </a:r>
              <a:r>
                <a:rPr lang="pt-PT" sz="1400" dirty="0"/>
                <a:t> </a:t>
              </a:r>
              <a:r>
                <a:rPr lang="pt-PT" sz="1400" dirty="0" err="1"/>
                <a:t>your</a:t>
              </a:r>
              <a:r>
                <a:rPr lang="pt-PT" sz="1400" dirty="0"/>
                <a:t> </a:t>
              </a:r>
              <a:r>
                <a:rPr lang="pt-PT" sz="1400" dirty="0" err="1"/>
                <a:t>work</a:t>
              </a:r>
              <a:r>
                <a:rPr lang="pt-PT" sz="1400" dirty="0"/>
                <a:t> </a:t>
              </a:r>
              <a:r>
                <a:rPr lang="pt-PT" sz="1400" dirty="0" err="1"/>
                <a:t>automatically</a:t>
              </a:r>
              <a:r>
                <a:rPr lang="pt-PT" sz="1400" dirty="0"/>
                <a:t> in </a:t>
              </a:r>
              <a:r>
                <a:rPr lang="pt-PT" sz="1400" dirty="0" err="1"/>
                <a:t>the</a:t>
              </a:r>
              <a:r>
                <a:rPr lang="pt-PT" sz="1400" dirty="0"/>
                <a:t> </a:t>
              </a:r>
              <a:r>
                <a:rPr lang="pt-PT" sz="1400" dirty="0" err="1"/>
                <a:t>interval</a:t>
              </a:r>
              <a:r>
                <a:rPr lang="pt-PT" sz="1400" dirty="0"/>
                <a:t> </a:t>
              </a:r>
              <a:r>
                <a:rPr lang="pt-PT" sz="1400" dirty="0" err="1"/>
                <a:t>that</a:t>
              </a:r>
              <a:r>
                <a:rPr lang="pt-PT" sz="1400" dirty="0"/>
                <a:t> </a:t>
              </a:r>
              <a:r>
                <a:rPr lang="pt-PT" sz="1400" dirty="0" err="1"/>
                <a:t>the</a:t>
              </a:r>
              <a:r>
                <a:rPr lang="pt-PT" sz="1400" dirty="0"/>
                <a:t> </a:t>
              </a:r>
              <a:r>
                <a:rPr lang="pt-PT" sz="1400" dirty="0" err="1"/>
                <a:t>you</a:t>
              </a:r>
              <a:r>
                <a:rPr lang="pt-PT" sz="1400" dirty="0"/>
                <a:t> define </a:t>
              </a:r>
            </a:p>
          </p:txBody>
        </p:sp>
      </p:grpSp>
      <p:cxnSp>
        <p:nvCxnSpPr>
          <p:cNvPr id="36" name="Conexão reta unidirecional 35">
            <a:extLst>
              <a:ext uri="{FF2B5EF4-FFF2-40B4-BE49-F238E27FC236}">
                <a16:creationId xmlns:a16="http://schemas.microsoft.com/office/drawing/2014/main" id="{79FD0677-4E4A-4609-9F6A-F1ACF7B8B1E2}"/>
              </a:ext>
            </a:extLst>
          </p:cNvPr>
          <p:cNvCxnSpPr>
            <a:cxnSpLocks/>
          </p:cNvCxnSpPr>
          <p:nvPr/>
        </p:nvCxnSpPr>
        <p:spPr>
          <a:xfrm flipV="1">
            <a:off x="4714964" y="4603590"/>
            <a:ext cx="0" cy="804007"/>
          </a:xfrm>
          <a:prstGeom prst="straightConnector1">
            <a:avLst/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271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16113" y="-202404"/>
            <a:ext cx="91977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+mn-lt"/>
              </a:rPr>
              <a:t>O-Pitblast – File Section</a:t>
            </a:r>
            <a:endParaRPr lang="en-US" dirty="0">
              <a:latin typeface="+mn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8DD1E5B-46AB-4111-8D42-7E5469604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54" y="1542057"/>
            <a:ext cx="7439891" cy="500293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A72F791-8517-4F16-86A7-2EB810625E76}"/>
              </a:ext>
            </a:extLst>
          </p:cNvPr>
          <p:cNvSpPr txBox="1"/>
          <p:nvPr/>
        </p:nvSpPr>
        <p:spPr>
          <a:xfrm>
            <a:off x="1011382" y="789709"/>
            <a:ext cx="720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If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don’t</a:t>
            </a:r>
            <a:r>
              <a:rPr lang="pt-PT" dirty="0"/>
              <a:t> want to </a:t>
            </a:r>
            <a:r>
              <a:rPr lang="pt-PT" dirty="0" err="1"/>
              <a:t>see</a:t>
            </a:r>
            <a:r>
              <a:rPr lang="pt-PT" dirty="0"/>
              <a:t> all modules </a:t>
            </a:r>
            <a:r>
              <a:rPr lang="pt-PT" dirty="0" err="1"/>
              <a:t>you</a:t>
            </a:r>
            <a:r>
              <a:rPr lang="pt-PT" dirty="0"/>
              <a:t> can </a:t>
            </a:r>
            <a:r>
              <a:rPr lang="pt-PT" dirty="0" err="1"/>
              <a:t>hide</a:t>
            </a:r>
            <a:r>
              <a:rPr lang="pt-PT" dirty="0"/>
              <a:t> </a:t>
            </a:r>
            <a:r>
              <a:rPr lang="pt-PT" dirty="0" err="1"/>
              <a:t>them</a:t>
            </a:r>
            <a:r>
              <a:rPr lang="pt-PT" dirty="0"/>
              <a:t> in “</a:t>
            </a:r>
            <a:r>
              <a:rPr lang="pt-PT" dirty="0" err="1"/>
              <a:t>Visible</a:t>
            </a:r>
            <a:r>
              <a:rPr lang="pt-PT" dirty="0"/>
              <a:t> </a:t>
            </a:r>
            <a:r>
              <a:rPr lang="pt-PT" dirty="0" err="1"/>
              <a:t>Options</a:t>
            </a:r>
            <a:r>
              <a:rPr lang="pt-PT" dirty="0"/>
              <a:t>”</a:t>
            </a:r>
            <a:endParaRPr lang="en-US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F4F106F-2CF2-4A39-BB70-83B4DE8E6484}"/>
              </a:ext>
            </a:extLst>
          </p:cNvPr>
          <p:cNvSpPr/>
          <p:nvPr/>
        </p:nvSpPr>
        <p:spPr>
          <a:xfrm>
            <a:off x="810489" y="3582391"/>
            <a:ext cx="734786" cy="359907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44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r="91661"/>
          <a:stretch/>
        </p:blipFill>
        <p:spPr>
          <a:xfrm>
            <a:off x="116113" y="920979"/>
            <a:ext cx="734787" cy="5238521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16113" y="-202404"/>
            <a:ext cx="91977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+mn-lt"/>
              </a:rPr>
              <a:t>O-Pitblast – File Section</a:t>
            </a:r>
            <a:endParaRPr lang="en-US" dirty="0">
              <a:latin typeface="+mn-lt"/>
            </a:endParaRPr>
          </a:p>
        </p:txBody>
      </p:sp>
      <p:sp>
        <p:nvSpPr>
          <p:cNvPr id="18" name="Rounded Rectangle 8"/>
          <p:cNvSpPr/>
          <p:nvPr/>
        </p:nvSpPr>
        <p:spPr>
          <a:xfrm>
            <a:off x="159334" y="3160494"/>
            <a:ext cx="648343" cy="194139"/>
          </a:xfrm>
          <a:prstGeom prst="roundRect">
            <a:avLst>
              <a:gd name="adj" fmla="val 11803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5" name="Conexão reta unidirecional 24"/>
          <p:cNvCxnSpPr>
            <a:cxnSpLocks/>
          </p:cNvCxnSpPr>
          <p:nvPr/>
        </p:nvCxnSpPr>
        <p:spPr>
          <a:xfrm flipV="1">
            <a:off x="807677" y="2246542"/>
            <a:ext cx="940160" cy="1011021"/>
          </a:xfrm>
          <a:prstGeom prst="straightConnector1">
            <a:avLst/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3F58EA8E-350A-4253-B58E-D84DB9535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510" y="878231"/>
            <a:ext cx="6812248" cy="273662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B40AAA3-3E3B-4020-A377-18DBF161A915}"/>
              </a:ext>
            </a:extLst>
          </p:cNvPr>
          <p:cNvSpPr txBox="1"/>
          <p:nvPr/>
        </p:nvSpPr>
        <p:spPr>
          <a:xfrm>
            <a:off x="1165876" y="3773159"/>
            <a:ext cx="60661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Here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can: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PT" dirty="0" err="1"/>
              <a:t>See</a:t>
            </a:r>
            <a:r>
              <a:rPr lang="pt-PT" dirty="0"/>
              <a:t> </a:t>
            </a:r>
            <a:r>
              <a:rPr lang="pt-PT" dirty="0" err="1"/>
              <a:t>our</a:t>
            </a:r>
            <a:r>
              <a:rPr lang="pt-PT" dirty="0"/>
              <a:t> website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PT" dirty="0" err="1"/>
              <a:t>Contact</a:t>
            </a:r>
            <a:r>
              <a:rPr lang="pt-PT" dirty="0"/>
              <a:t> </a:t>
            </a:r>
            <a:r>
              <a:rPr lang="pt-PT" dirty="0" err="1"/>
              <a:t>us</a:t>
            </a:r>
            <a:endParaRPr lang="pt-PT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PT" dirty="0" err="1"/>
              <a:t>Send</a:t>
            </a:r>
            <a:r>
              <a:rPr lang="pt-PT" dirty="0"/>
              <a:t> </a:t>
            </a:r>
            <a:r>
              <a:rPr lang="pt-PT" dirty="0" err="1"/>
              <a:t>your</a:t>
            </a:r>
            <a:r>
              <a:rPr lang="pt-PT" dirty="0"/>
              <a:t> </a:t>
            </a:r>
            <a:r>
              <a:rPr lang="pt-PT" dirty="0" err="1"/>
              <a:t>credentials</a:t>
            </a:r>
            <a:r>
              <a:rPr lang="pt-PT" dirty="0"/>
              <a:t> of O-Pitblast to </a:t>
            </a:r>
            <a:r>
              <a:rPr lang="pt-PT" dirty="0" err="1"/>
              <a:t>your</a:t>
            </a:r>
            <a:r>
              <a:rPr lang="pt-PT" dirty="0"/>
              <a:t> e-mail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PT" dirty="0" err="1"/>
              <a:t>Go</a:t>
            </a:r>
            <a:r>
              <a:rPr lang="pt-PT" dirty="0"/>
              <a:t> to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Youtube</a:t>
            </a:r>
            <a:r>
              <a:rPr lang="pt-PT" dirty="0"/>
              <a:t> </a:t>
            </a:r>
            <a:r>
              <a:rPr lang="pt-PT" dirty="0" err="1"/>
              <a:t>page</a:t>
            </a:r>
            <a:endParaRPr lang="pt-PT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PT" dirty="0" err="1"/>
              <a:t>Ask</a:t>
            </a:r>
            <a:r>
              <a:rPr lang="pt-PT" dirty="0"/>
              <a:t> for </a:t>
            </a:r>
            <a:r>
              <a:rPr lang="pt-PT" dirty="0" err="1"/>
              <a:t>help</a:t>
            </a:r>
            <a:r>
              <a:rPr lang="pt-PT" dirty="0"/>
              <a:t>: </a:t>
            </a:r>
            <a:r>
              <a:rPr lang="pt-PT" dirty="0" err="1"/>
              <a:t>if</a:t>
            </a:r>
            <a:r>
              <a:rPr lang="pt-PT" dirty="0"/>
              <a:t> O-Pitblast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having</a:t>
            </a:r>
            <a:r>
              <a:rPr lang="pt-PT" dirty="0"/>
              <a:t> </a:t>
            </a:r>
            <a:r>
              <a:rPr lang="pt-PT" dirty="0" err="1"/>
              <a:t>any</a:t>
            </a:r>
            <a:r>
              <a:rPr lang="pt-PT" dirty="0"/>
              <a:t> </a:t>
            </a:r>
            <a:r>
              <a:rPr lang="pt-PT" dirty="0" err="1"/>
              <a:t>problem</a:t>
            </a:r>
            <a:r>
              <a:rPr lang="pt-PT" dirty="0"/>
              <a:t> </a:t>
            </a:r>
            <a:r>
              <a:rPr lang="pt-PT" dirty="0" err="1"/>
              <a:t>just</a:t>
            </a:r>
            <a:r>
              <a:rPr lang="pt-PT" dirty="0"/>
              <a:t> </a:t>
            </a:r>
            <a:r>
              <a:rPr lang="pt-PT" dirty="0" err="1"/>
              <a:t>ask</a:t>
            </a:r>
            <a:r>
              <a:rPr lang="pt-PT" dirty="0"/>
              <a:t> for </a:t>
            </a:r>
            <a:r>
              <a:rPr lang="pt-PT" dirty="0" err="1"/>
              <a:t>help</a:t>
            </a:r>
            <a:r>
              <a:rPr lang="pt-PT" dirty="0"/>
              <a:t> in </a:t>
            </a:r>
            <a:r>
              <a:rPr lang="pt-PT" dirty="0" err="1"/>
              <a:t>this</a:t>
            </a:r>
            <a:r>
              <a:rPr lang="pt-PT" dirty="0"/>
              <a:t> </a:t>
            </a:r>
            <a:r>
              <a:rPr lang="pt-PT" dirty="0" err="1"/>
              <a:t>button</a:t>
            </a:r>
            <a:r>
              <a:rPr lang="pt-PT" dirty="0"/>
              <a:t> and </a:t>
            </a:r>
            <a:r>
              <a:rPr lang="pt-PT" dirty="0" err="1"/>
              <a:t>attached</a:t>
            </a:r>
            <a:r>
              <a:rPr lang="pt-PT" dirty="0"/>
              <a:t> </a:t>
            </a:r>
            <a:r>
              <a:rPr lang="pt-PT" dirty="0" err="1"/>
              <a:t>description</a:t>
            </a:r>
            <a:r>
              <a:rPr lang="pt-PT" dirty="0"/>
              <a:t> and </a:t>
            </a:r>
            <a:r>
              <a:rPr lang="pt-PT" dirty="0" err="1"/>
              <a:t>images</a:t>
            </a:r>
            <a:endParaRPr lang="pt-PT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PT" dirty="0" err="1"/>
              <a:t>Go</a:t>
            </a:r>
            <a:r>
              <a:rPr lang="pt-PT" dirty="0"/>
              <a:t> to </a:t>
            </a:r>
            <a:r>
              <a:rPr lang="pt-PT" dirty="0" err="1"/>
              <a:t>our</a:t>
            </a:r>
            <a:r>
              <a:rPr lang="pt-PT" dirty="0"/>
              <a:t> Facebook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629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341" y="640789"/>
            <a:ext cx="4296230" cy="39853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25928" y="5326742"/>
            <a:ext cx="52106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err="1"/>
              <a:t>Technical</a:t>
            </a:r>
            <a:r>
              <a:rPr lang="pt-PT" b="1" dirty="0"/>
              <a:t> Support</a:t>
            </a:r>
          </a:p>
          <a:p>
            <a:pPr algn="r"/>
            <a:r>
              <a:rPr lang="pt-PT" sz="1600" dirty="0" err="1"/>
              <a:t>Phone</a:t>
            </a:r>
            <a:r>
              <a:rPr lang="pt-PT" sz="1600" dirty="0"/>
              <a:t>: +351 918 558 879</a:t>
            </a:r>
          </a:p>
          <a:p>
            <a:pPr algn="r"/>
            <a:r>
              <a:rPr lang="pt-PT" sz="1600" dirty="0"/>
              <a:t>E-mail: support@o-pitblast.com</a:t>
            </a:r>
          </a:p>
        </p:txBody>
      </p:sp>
    </p:spTree>
    <p:extLst>
      <p:ext uri="{BB962C8B-B14F-4D97-AF65-F5344CB8AC3E}">
        <p14:creationId xmlns:p14="http://schemas.microsoft.com/office/powerpoint/2010/main" val="437068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83750" t="21180" b="4513"/>
          <a:stretch/>
        </p:blipFill>
        <p:spPr>
          <a:xfrm>
            <a:off x="603089" y="2030122"/>
            <a:ext cx="2489362" cy="4553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13" y="-202404"/>
            <a:ext cx="9197703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O-Pitblast – Blast Information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/>
          <a:srcRect l="83750" t="21180" b="4513"/>
          <a:stretch/>
        </p:blipFill>
        <p:spPr>
          <a:xfrm>
            <a:off x="5335053" y="2025412"/>
            <a:ext cx="2489361" cy="4553191"/>
          </a:xfrm>
          <a:prstGeom prst="rect">
            <a:avLst/>
          </a:prstGeom>
        </p:spPr>
      </p:pic>
      <p:sp>
        <p:nvSpPr>
          <p:cNvPr id="11" name="Seta: Para a Direita 10"/>
          <p:cNvSpPr/>
          <p:nvPr/>
        </p:nvSpPr>
        <p:spPr>
          <a:xfrm>
            <a:off x="3610502" y="3762257"/>
            <a:ext cx="1206500" cy="1079500"/>
          </a:xfrm>
          <a:prstGeom prst="rightArrow">
            <a:avLst/>
          </a:prstGeom>
          <a:solidFill>
            <a:schemeClr val="accent2"/>
          </a:solidFill>
          <a:ln w="28575">
            <a:solidFill>
              <a:srgbClr val="930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exão reta unidirecional 11"/>
          <p:cNvCxnSpPr>
            <a:cxnSpLocks/>
          </p:cNvCxnSpPr>
          <p:nvPr/>
        </p:nvCxnSpPr>
        <p:spPr>
          <a:xfrm rot="5400000" flipH="1">
            <a:off x="7887009" y="5479676"/>
            <a:ext cx="0" cy="432000"/>
          </a:xfrm>
          <a:prstGeom prst="straightConnector1">
            <a:avLst/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4"/>
          <p:cNvSpPr txBox="1"/>
          <p:nvPr/>
        </p:nvSpPr>
        <p:spPr>
          <a:xfrm>
            <a:off x="7658100" y="4140200"/>
            <a:ext cx="1382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Save </a:t>
            </a:r>
            <a:r>
              <a:rPr lang="pt-PT" sz="1400" dirty="0" err="1"/>
              <a:t>Information</a:t>
            </a:r>
            <a:endParaRPr lang="pt-PT" sz="1400" dirty="0"/>
          </a:p>
        </p:txBody>
      </p:sp>
      <p:cxnSp>
        <p:nvCxnSpPr>
          <p:cNvPr id="15" name="Conexão: Ângulo Reto 14"/>
          <p:cNvCxnSpPr>
            <a:cxnSpLocks/>
          </p:cNvCxnSpPr>
          <p:nvPr/>
        </p:nvCxnSpPr>
        <p:spPr>
          <a:xfrm rot="5400000">
            <a:off x="7320402" y="4670013"/>
            <a:ext cx="892658" cy="879472"/>
          </a:xfrm>
          <a:prstGeom prst="bentConnector3">
            <a:avLst>
              <a:gd name="adj1" fmla="val 50000"/>
            </a:avLst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4"/>
          <p:cNvSpPr txBox="1"/>
          <p:nvPr/>
        </p:nvSpPr>
        <p:spPr>
          <a:xfrm>
            <a:off x="7872158" y="5286856"/>
            <a:ext cx="1382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err="1"/>
              <a:t>Reset</a:t>
            </a:r>
            <a:r>
              <a:rPr lang="pt-PT" sz="1400" dirty="0"/>
              <a:t> </a:t>
            </a:r>
            <a:r>
              <a:rPr lang="pt-PT" sz="1400" dirty="0" err="1"/>
              <a:t>Information</a:t>
            </a:r>
            <a:endParaRPr lang="pt-PT" sz="140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F2DCA17-6A3E-4A47-8471-15077B6FA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82" y="799386"/>
            <a:ext cx="8654770" cy="1022684"/>
          </a:xfrm>
          <a:prstGeom prst="rect">
            <a:avLst/>
          </a:prstGeom>
        </p:spPr>
      </p:pic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9E47566B-FC86-4FFE-93CF-8C7E3F62B2CC}"/>
              </a:ext>
            </a:extLst>
          </p:cNvPr>
          <p:cNvSpPr/>
          <p:nvPr/>
        </p:nvSpPr>
        <p:spPr>
          <a:xfrm>
            <a:off x="6974847" y="957867"/>
            <a:ext cx="772591" cy="272117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94242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48" y="914400"/>
            <a:ext cx="7890952" cy="4832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13" y="-202404"/>
            <a:ext cx="9197703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O-Pitblast – Radial Menu</a:t>
            </a:r>
          </a:p>
        </p:txBody>
      </p:sp>
      <p:pic>
        <p:nvPicPr>
          <p:cNvPr id="16" name="Picture 2" descr="Resultado de imagem para pc mous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9" t="5155" r="22124" b="19111"/>
          <a:stretch/>
        </p:blipFill>
        <p:spPr bwMode="auto">
          <a:xfrm>
            <a:off x="1003671" y="5380677"/>
            <a:ext cx="812152" cy="126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triped Right Arrow 7"/>
          <p:cNvSpPr/>
          <p:nvPr/>
        </p:nvSpPr>
        <p:spPr>
          <a:xfrm rot="5400000">
            <a:off x="1409984" y="5400716"/>
            <a:ext cx="324150" cy="157073"/>
          </a:xfrm>
          <a:prstGeom prst="stripedRightArrow">
            <a:avLst/>
          </a:prstGeom>
          <a:solidFill>
            <a:srgbClr val="FFC000"/>
          </a:solidFill>
          <a:ln w="28575">
            <a:solidFill>
              <a:srgbClr val="930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TextBox 8"/>
          <p:cNvSpPr txBox="1"/>
          <p:nvPr/>
        </p:nvSpPr>
        <p:spPr>
          <a:xfrm>
            <a:off x="1782131" y="6009435"/>
            <a:ext cx="838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+ </a:t>
            </a:r>
            <a:r>
              <a:rPr lang="pt-PT" dirty="0" err="1"/>
              <a:t>Hole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02487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16" y="966439"/>
            <a:ext cx="8567784" cy="49035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13" y="-202404"/>
            <a:ext cx="9197703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O-Pitblast – Radial Menu</a:t>
            </a:r>
          </a:p>
        </p:txBody>
      </p:sp>
      <p:pic>
        <p:nvPicPr>
          <p:cNvPr id="16" name="Picture 2" descr="Resultado de imagem para pc mous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9" t="5155" r="22124" b="19111"/>
          <a:stretch/>
        </p:blipFill>
        <p:spPr bwMode="auto">
          <a:xfrm>
            <a:off x="1003671" y="5380677"/>
            <a:ext cx="812152" cy="126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triped Right Arrow 7"/>
          <p:cNvSpPr/>
          <p:nvPr/>
        </p:nvSpPr>
        <p:spPr>
          <a:xfrm rot="5400000">
            <a:off x="1409984" y="5400716"/>
            <a:ext cx="324150" cy="157073"/>
          </a:xfrm>
          <a:prstGeom prst="stripedRightArrow">
            <a:avLst/>
          </a:prstGeom>
          <a:solidFill>
            <a:srgbClr val="FFC000"/>
          </a:solidFill>
          <a:ln w="28575">
            <a:solidFill>
              <a:srgbClr val="930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TextBox 8"/>
          <p:cNvSpPr txBox="1"/>
          <p:nvPr/>
        </p:nvSpPr>
        <p:spPr>
          <a:xfrm>
            <a:off x="1782131" y="6009435"/>
            <a:ext cx="838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+ </a:t>
            </a:r>
            <a:r>
              <a:rPr lang="pt-PT" dirty="0" err="1"/>
              <a:t>Hole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31897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3F8FCF58-CA51-4576-A035-1E776B101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64" y="844834"/>
            <a:ext cx="8654770" cy="1022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13" y="-202404"/>
            <a:ext cx="9197703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O-Pitblast – File Section</a:t>
            </a:r>
          </a:p>
        </p:txBody>
      </p:sp>
      <p:sp>
        <p:nvSpPr>
          <p:cNvPr id="5" name="Rounded Rectangle 8"/>
          <p:cNvSpPr/>
          <p:nvPr/>
        </p:nvSpPr>
        <p:spPr>
          <a:xfrm>
            <a:off x="142965" y="987101"/>
            <a:ext cx="415836" cy="232100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A5914D2-096E-4759-82D8-6530C0DBF5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192"/>
          <a:stretch/>
        </p:blipFill>
        <p:spPr>
          <a:xfrm>
            <a:off x="142964" y="2009785"/>
            <a:ext cx="904760" cy="417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97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xão reta unidirecional 11"/>
          <p:cNvCxnSpPr>
            <a:cxnSpLocks/>
          </p:cNvCxnSpPr>
          <p:nvPr/>
        </p:nvCxnSpPr>
        <p:spPr>
          <a:xfrm rot="5400000" flipH="1">
            <a:off x="7887009" y="5479676"/>
            <a:ext cx="0" cy="432000"/>
          </a:xfrm>
          <a:prstGeom prst="straightConnector1">
            <a:avLst/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4"/>
          <p:cNvSpPr txBox="1"/>
          <p:nvPr/>
        </p:nvSpPr>
        <p:spPr>
          <a:xfrm>
            <a:off x="7658100" y="4140200"/>
            <a:ext cx="1382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Save </a:t>
            </a:r>
            <a:r>
              <a:rPr lang="pt-PT" sz="1400" dirty="0" err="1"/>
              <a:t>Information</a:t>
            </a:r>
            <a:endParaRPr lang="pt-PT" sz="1400" dirty="0"/>
          </a:p>
        </p:txBody>
      </p:sp>
      <p:cxnSp>
        <p:nvCxnSpPr>
          <p:cNvPr id="15" name="Conexão: Ângulo Reto 14"/>
          <p:cNvCxnSpPr>
            <a:cxnSpLocks/>
          </p:cNvCxnSpPr>
          <p:nvPr/>
        </p:nvCxnSpPr>
        <p:spPr>
          <a:xfrm rot="5400000">
            <a:off x="7320402" y="4670013"/>
            <a:ext cx="892658" cy="879472"/>
          </a:xfrm>
          <a:prstGeom prst="bentConnector3">
            <a:avLst>
              <a:gd name="adj1" fmla="val 50000"/>
            </a:avLst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4"/>
          <p:cNvSpPr txBox="1"/>
          <p:nvPr/>
        </p:nvSpPr>
        <p:spPr>
          <a:xfrm>
            <a:off x="7872158" y="5286856"/>
            <a:ext cx="1382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err="1"/>
              <a:t>Reset</a:t>
            </a:r>
            <a:r>
              <a:rPr lang="pt-PT" sz="1400" dirty="0"/>
              <a:t> </a:t>
            </a:r>
            <a:r>
              <a:rPr lang="pt-PT" sz="1400" dirty="0" err="1"/>
              <a:t>Information</a:t>
            </a:r>
            <a:endParaRPr lang="pt-PT" sz="1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6" y="959079"/>
            <a:ext cx="8811178" cy="5238521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16113" y="-202404"/>
            <a:ext cx="91977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+mn-lt"/>
              </a:rPr>
              <a:t>O-Pitblast – File Section</a:t>
            </a:r>
            <a:endParaRPr lang="en-US" dirty="0">
              <a:latin typeface="+mn-lt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5311261" y="1492490"/>
            <a:ext cx="2483405" cy="307777"/>
            <a:chOff x="7357136" y="5658044"/>
            <a:chExt cx="2483405" cy="307777"/>
          </a:xfrm>
        </p:grpSpPr>
        <p:cxnSp>
          <p:nvCxnSpPr>
            <p:cNvPr id="16" name="Conexão reta unidirecional 15"/>
            <p:cNvCxnSpPr>
              <a:cxnSpLocks/>
            </p:cNvCxnSpPr>
            <p:nvPr/>
          </p:nvCxnSpPr>
          <p:spPr>
            <a:xfrm flipH="1" flipV="1">
              <a:off x="7357136" y="5811932"/>
              <a:ext cx="847474" cy="0"/>
            </a:xfrm>
            <a:prstGeom prst="straightConnector1">
              <a:avLst/>
            </a:prstGeom>
            <a:ln w="28575">
              <a:solidFill>
                <a:srgbClr val="930B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4"/>
            <p:cNvSpPr txBox="1"/>
            <p:nvPr/>
          </p:nvSpPr>
          <p:spPr>
            <a:xfrm>
              <a:off x="8039409" y="5658044"/>
              <a:ext cx="1801132" cy="3077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930B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/>
                <a:t>Open </a:t>
              </a:r>
              <a:r>
                <a:rPr lang="pt-PT" sz="1400" dirty="0" err="1"/>
                <a:t>recent</a:t>
              </a:r>
              <a:r>
                <a:rPr lang="pt-PT" sz="1400" dirty="0"/>
                <a:t> files</a:t>
              </a:r>
            </a:p>
          </p:txBody>
        </p:sp>
      </p:grpSp>
      <p:cxnSp>
        <p:nvCxnSpPr>
          <p:cNvPr id="20" name="Conexão reta unidirecional 19"/>
          <p:cNvCxnSpPr>
            <a:cxnSpLocks/>
            <a:stCxn id="17" idx="1"/>
          </p:cNvCxnSpPr>
          <p:nvPr/>
        </p:nvCxnSpPr>
        <p:spPr>
          <a:xfrm flipH="1">
            <a:off x="5311262" y="1646379"/>
            <a:ext cx="682272" cy="398321"/>
          </a:xfrm>
          <a:prstGeom prst="straightConnector1">
            <a:avLst/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xão reta unidirecional 22"/>
          <p:cNvCxnSpPr>
            <a:cxnSpLocks/>
            <a:stCxn id="17" idx="1"/>
          </p:cNvCxnSpPr>
          <p:nvPr/>
        </p:nvCxnSpPr>
        <p:spPr>
          <a:xfrm flipH="1">
            <a:off x="5313472" y="1646379"/>
            <a:ext cx="680062" cy="845907"/>
          </a:xfrm>
          <a:prstGeom prst="straightConnector1">
            <a:avLst/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ta unidirecional 24"/>
          <p:cNvCxnSpPr>
            <a:cxnSpLocks/>
            <a:stCxn id="17" idx="1"/>
          </p:cNvCxnSpPr>
          <p:nvPr/>
        </p:nvCxnSpPr>
        <p:spPr>
          <a:xfrm flipH="1">
            <a:off x="5311262" y="1646379"/>
            <a:ext cx="682272" cy="1315371"/>
          </a:xfrm>
          <a:prstGeom prst="straightConnector1">
            <a:avLst/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xão reta unidirecional 26"/>
          <p:cNvCxnSpPr>
            <a:cxnSpLocks/>
            <a:stCxn id="17" idx="1"/>
          </p:cNvCxnSpPr>
          <p:nvPr/>
        </p:nvCxnSpPr>
        <p:spPr>
          <a:xfrm flipH="1">
            <a:off x="5311262" y="1646379"/>
            <a:ext cx="682272" cy="1772961"/>
          </a:xfrm>
          <a:prstGeom prst="straightConnector1">
            <a:avLst/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unidirecional 28"/>
          <p:cNvCxnSpPr>
            <a:cxnSpLocks/>
          </p:cNvCxnSpPr>
          <p:nvPr/>
        </p:nvCxnSpPr>
        <p:spPr>
          <a:xfrm flipH="1">
            <a:off x="5311260" y="1646378"/>
            <a:ext cx="682275" cy="2239822"/>
          </a:xfrm>
          <a:prstGeom prst="straightConnector1">
            <a:avLst/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m 17">
            <a:extLst>
              <a:ext uri="{FF2B5EF4-FFF2-40B4-BE49-F238E27FC236}">
                <a16:creationId xmlns:a16="http://schemas.microsoft.com/office/drawing/2014/main" id="{C42F16CE-B78F-4D88-9F16-1AD051B337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192"/>
          <a:stretch/>
        </p:blipFill>
        <p:spPr>
          <a:xfrm>
            <a:off x="164851" y="939531"/>
            <a:ext cx="761038" cy="3507772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253B273-30CE-4163-A6C8-A515C01683E8}"/>
              </a:ext>
            </a:extLst>
          </p:cNvPr>
          <p:cNvSpPr/>
          <p:nvPr/>
        </p:nvSpPr>
        <p:spPr>
          <a:xfrm>
            <a:off x="169816" y="2459007"/>
            <a:ext cx="687451" cy="199009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3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6" y="959079"/>
            <a:ext cx="8811178" cy="523852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939799" y="1224759"/>
            <a:ext cx="7982819" cy="4906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16113" y="-202404"/>
            <a:ext cx="91977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+mn-lt"/>
              </a:rPr>
              <a:t>O-Pitblast – File Section</a:t>
            </a:r>
            <a:endParaRPr lang="en-US" dirty="0">
              <a:latin typeface="+mn-lt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939799" y="1527572"/>
            <a:ext cx="3775165" cy="1134269"/>
            <a:chOff x="6065376" y="5658044"/>
            <a:chExt cx="3775165" cy="1134269"/>
          </a:xfrm>
        </p:grpSpPr>
        <p:cxnSp>
          <p:nvCxnSpPr>
            <p:cNvPr id="16" name="Conexão reta unidirecional 15"/>
            <p:cNvCxnSpPr>
              <a:cxnSpLocks/>
            </p:cNvCxnSpPr>
            <p:nvPr/>
          </p:nvCxnSpPr>
          <p:spPr>
            <a:xfrm flipH="1" flipV="1">
              <a:off x="6065376" y="5658044"/>
              <a:ext cx="2190035" cy="190033"/>
            </a:xfrm>
            <a:prstGeom prst="straightConnector1">
              <a:avLst/>
            </a:prstGeom>
            <a:ln w="28575">
              <a:solidFill>
                <a:srgbClr val="930B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4"/>
            <p:cNvSpPr txBox="1"/>
            <p:nvPr/>
          </p:nvSpPr>
          <p:spPr>
            <a:xfrm>
              <a:off x="8039409" y="5658044"/>
              <a:ext cx="1801132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930B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/>
                <a:t>New O-Pitblast </a:t>
              </a:r>
              <a:r>
                <a:rPr lang="pt-PT" sz="1400" dirty="0" err="1"/>
                <a:t>session</a:t>
              </a:r>
              <a:endParaRPr lang="pt-PT" sz="1400" dirty="0"/>
            </a:p>
          </p:txBody>
        </p:sp>
        <p:cxnSp>
          <p:nvCxnSpPr>
            <p:cNvPr id="20" name="Conexão reta unidirecional 19"/>
            <p:cNvCxnSpPr>
              <a:cxnSpLocks/>
              <a:stCxn id="17" idx="2"/>
            </p:cNvCxnSpPr>
            <p:nvPr/>
          </p:nvCxnSpPr>
          <p:spPr>
            <a:xfrm>
              <a:off x="8939975" y="6181264"/>
              <a:ext cx="507345" cy="611049"/>
            </a:xfrm>
            <a:prstGeom prst="straightConnector1">
              <a:avLst/>
            </a:prstGeom>
            <a:ln w="28575">
              <a:solidFill>
                <a:srgbClr val="930B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3"/>
          <a:srcRect l="64217" t="45056" r="14220" b="28381"/>
          <a:stretch/>
        </p:blipFill>
        <p:spPr>
          <a:xfrm>
            <a:off x="2814647" y="2661841"/>
            <a:ext cx="4052875" cy="199707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0D46346-0923-4C47-92FC-DF88363B5B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9192"/>
          <a:stretch/>
        </p:blipFill>
        <p:spPr>
          <a:xfrm>
            <a:off x="164851" y="939531"/>
            <a:ext cx="761038" cy="3507772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2A2C8076-7C6D-48A5-8781-725A588C443C}"/>
              </a:ext>
            </a:extLst>
          </p:cNvPr>
          <p:cNvSpPr/>
          <p:nvPr/>
        </p:nvSpPr>
        <p:spPr>
          <a:xfrm>
            <a:off x="180062" y="1370426"/>
            <a:ext cx="745827" cy="294026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47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6" y="959079"/>
            <a:ext cx="8811178" cy="523852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939799" y="1224759"/>
            <a:ext cx="7982819" cy="4906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16113" y="-202404"/>
            <a:ext cx="91977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+mn-lt"/>
              </a:rPr>
              <a:t>O-Pitblast – File Section</a:t>
            </a:r>
            <a:endParaRPr lang="en-US" dirty="0">
              <a:latin typeface="+mn-lt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939800" y="1832372"/>
            <a:ext cx="3314700" cy="307777"/>
            <a:chOff x="6065377" y="5658044"/>
            <a:chExt cx="3314700" cy="307777"/>
          </a:xfrm>
        </p:grpSpPr>
        <p:cxnSp>
          <p:nvCxnSpPr>
            <p:cNvPr id="16" name="Conexão reta unidirecional 15"/>
            <p:cNvCxnSpPr>
              <a:cxnSpLocks/>
              <a:stCxn id="17" idx="1"/>
            </p:cNvCxnSpPr>
            <p:nvPr/>
          </p:nvCxnSpPr>
          <p:spPr>
            <a:xfrm flipH="1" flipV="1">
              <a:off x="6065377" y="5658047"/>
              <a:ext cx="1974032" cy="153886"/>
            </a:xfrm>
            <a:prstGeom prst="straightConnector1">
              <a:avLst/>
            </a:prstGeom>
            <a:ln w="28575">
              <a:solidFill>
                <a:srgbClr val="930B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4"/>
            <p:cNvSpPr txBox="1"/>
            <p:nvPr/>
          </p:nvSpPr>
          <p:spPr>
            <a:xfrm>
              <a:off x="8039409" y="5658044"/>
              <a:ext cx="1340668" cy="3077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930B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/>
                <a:t>Save/Save as</a:t>
              </a:r>
            </a:p>
          </p:txBody>
        </p:sp>
        <p:cxnSp>
          <p:nvCxnSpPr>
            <p:cNvPr id="10" name="Conexão reta unidirecional 9"/>
            <p:cNvCxnSpPr>
              <a:cxnSpLocks/>
              <a:stCxn id="17" idx="1"/>
            </p:cNvCxnSpPr>
            <p:nvPr/>
          </p:nvCxnSpPr>
          <p:spPr>
            <a:xfrm flipH="1">
              <a:off x="6068287" y="5811933"/>
              <a:ext cx="1971122" cy="117436"/>
            </a:xfrm>
            <a:prstGeom prst="straightConnector1">
              <a:avLst/>
            </a:prstGeom>
            <a:ln w="28575">
              <a:solidFill>
                <a:srgbClr val="930B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o 14"/>
          <p:cNvGrpSpPr/>
          <p:nvPr/>
        </p:nvGrpSpPr>
        <p:grpSpPr>
          <a:xfrm>
            <a:off x="939799" y="2391172"/>
            <a:ext cx="3314700" cy="307777"/>
            <a:chOff x="6065377" y="5658044"/>
            <a:chExt cx="3314700" cy="307777"/>
          </a:xfrm>
        </p:grpSpPr>
        <p:cxnSp>
          <p:nvCxnSpPr>
            <p:cNvPr id="19" name="Conexão reta unidirecional 18"/>
            <p:cNvCxnSpPr>
              <a:cxnSpLocks/>
              <a:stCxn id="21" idx="1"/>
            </p:cNvCxnSpPr>
            <p:nvPr/>
          </p:nvCxnSpPr>
          <p:spPr>
            <a:xfrm flipH="1" flipV="1">
              <a:off x="6065377" y="5658047"/>
              <a:ext cx="1974032" cy="153886"/>
            </a:xfrm>
            <a:prstGeom prst="straightConnector1">
              <a:avLst/>
            </a:prstGeom>
            <a:ln w="28575">
              <a:solidFill>
                <a:srgbClr val="930B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4"/>
            <p:cNvSpPr txBox="1"/>
            <p:nvPr/>
          </p:nvSpPr>
          <p:spPr>
            <a:xfrm>
              <a:off x="8039409" y="5658044"/>
              <a:ext cx="1340668" cy="3077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930B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/>
                <a:t>Open .</a:t>
              </a:r>
              <a:r>
                <a:rPr lang="pt-PT" sz="1400" dirty="0" err="1"/>
                <a:t>opit</a:t>
              </a:r>
              <a:r>
                <a:rPr lang="pt-PT" sz="1400" dirty="0"/>
                <a:t> file</a:t>
              </a: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925889" y="3584191"/>
            <a:ext cx="3328611" cy="574861"/>
            <a:chOff x="6051466" y="5658044"/>
            <a:chExt cx="3328611" cy="574861"/>
          </a:xfrm>
        </p:grpSpPr>
        <p:cxnSp>
          <p:nvCxnSpPr>
            <p:cNvPr id="29" name="Conexão reta unidirecional 28"/>
            <p:cNvCxnSpPr>
              <a:cxnSpLocks/>
              <a:stCxn id="30" idx="1"/>
            </p:cNvCxnSpPr>
            <p:nvPr/>
          </p:nvCxnSpPr>
          <p:spPr>
            <a:xfrm flipH="1">
              <a:off x="6051466" y="5811933"/>
              <a:ext cx="1987943" cy="420972"/>
            </a:xfrm>
            <a:prstGeom prst="straightConnector1">
              <a:avLst/>
            </a:prstGeom>
            <a:ln w="28575">
              <a:solidFill>
                <a:srgbClr val="930B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4"/>
            <p:cNvSpPr txBox="1"/>
            <p:nvPr/>
          </p:nvSpPr>
          <p:spPr>
            <a:xfrm>
              <a:off x="8039409" y="5658044"/>
              <a:ext cx="1340668" cy="3077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930B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/>
                <a:t>Exit O-Pitblast</a:t>
              </a:r>
            </a:p>
          </p:txBody>
        </p:sp>
      </p:grpSp>
      <p:pic>
        <p:nvPicPr>
          <p:cNvPr id="31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5404" y="1777028"/>
            <a:ext cx="3969113" cy="4201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22322" y="2391172"/>
            <a:ext cx="502160" cy="502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3CFB54EB-6566-4752-AEF9-2CD334BB2C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9192"/>
          <a:stretch/>
        </p:blipFill>
        <p:spPr>
          <a:xfrm>
            <a:off x="164851" y="939531"/>
            <a:ext cx="761038" cy="350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50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3180</TotalTime>
  <Words>344</Words>
  <Application>Microsoft Office PowerPoint</Application>
  <PresentationFormat>Apresentação no Ecrã (4:3)</PresentationFormat>
  <Paragraphs>80</Paragraphs>
  <Slides>23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 Theme</vt:lpstr>
      <vt:lpstr>Apresentação do PowerPoint</vt:lpstr>
      <vt:lpstr>O-Pitblast – Vibration Module</vt:lpstr>
      <vt:lpstr>O-Pitblast – Blast Information</vt:lpstr>
      <vt:lpstr>O-Pitblast – Radial Menu</vt:lpstr>
      <vt:lpstr>O-Pitblast – Radial Menu</vt:lpstr>
      <vt:lpstr>O-Pitblast – File Section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Francisco Leite</dc:creator>
  <cp:lastModifiedBy>Raquel Sobral</cp:lastModifiedBy>
  <cp:revision>224</cp:revision>
  <dcterms:created xsi:type="dcterms:W3CDTF">2016-12-29T16:55:20Z</dcterms:created>
  <dcterms:modified xsi:type="dcterms:W3CDTF">2018-08-03T09:20:05Z</dcterms:modified>
</cp:coreProperties>
</file>