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4" r:id="rId3"/>
    <p:sldId id="425" r:id="rId4"/>
    <p:sldId id="416" r:id="rId5"/>
    <p:sldId id="440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260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B00"/>
    <a:srgbClr val="F8B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3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Sobral" userId="5a367701964fb6c7" providerId="LiveId" clId="{DA3B8924-499E-42E8-B603-D3E87EF78249}"/>
    <pc:docChg chg="custSel modSld modMainMaster">
      <pc:chgData name="Raquel Sobral" userId="5a367701964fb6c7" providerId="LiveId" clId="{DA3B8924-499E-42E8-B603-D3E87EF78249}" dt="2017-12-08T14:44:19.135" v="7"/>
      <pc:docMkLst>
        <pc:docMk/>
      </pc:docMkLst>
      <pc:sldChg chg="modSp setBg">
        <pc:chgData name="Raquel Sobral" userId="5a367701964fb6c7" providerId="LiveId" clId="{DA3B8924-499E-42E8-B603-D3E87EF78249}" dt="2017-12-08T14:44:19.135" v="7"/>
        <pc:sldMkLst>
          <pc:docMk/>
          <pc:sldMk cId="3701927839" sldId="256"/>
        </pc:sldMkLst>
        <pc:spChg chg="mod">
          <ac:chgData name="Raquel Sobral" userId="5a367701964fb6c7" providerId="LiveId" clId="{DA3B8924-499E-42E8-B603-D3E87EF78249}" dt="2017-12-08T14:44:19.135" v="7"/>
          <ac:spMkLst>
            <pc:docMk/>
            <pc:sldMk cId="3701927839" sldId="256"/>
            <ac:spMk id="3" creationId="{00000000-0000-0000-0000-000000000000}"/>
          </ac:spMkLst>
        </pc:spChg>
      </pc:sldChg>
      <pc:sldChg chg="delSp">
        <pc:chgData name="Raquel Sobral" userId="5a367701964fb6c7" providerId="LiveId" clId="{DA3B8924-499E-42E8-B603-D3E87EF78249}" dt="2017-09-28T15:48:14.426" v="0" actId="478"/>
        <pc:sldMkLst>
          <pc:docMk/>
          <pc:sldMk cId="437068628" sldId="260"/>
        </pc:sldMkLst>
        <pc:spChg chg="del">
          <ac:chgData name="Raquel Sobral" userId="5a367701964fb6c7" providerId="LiveId" clId="{DA3B8924-499E-42E8-B603-D3E87EF78249}" dt="2017-09-28T15:48:14.426" v="0" actId="478"/>
          <ac:spMkLst>
            <pc:docMk/>
            <pc:sldMk cId="437068628" sldId="260"/>
            <ac:spMk id="2" creationId="{00000000-0000-0000-0000-000000000000}"/>
          </ac:spMkLst>
        </pc:spChg>
      </pc:sldChg>
      <pc:sldChg chg="setBg">
        <pc:chgData name="Raquel Sobral" userId="5a367701964fb6c7" providerId="LiveId" clId="{DA3B8924-499E-42E8-B603-D3E87EF78249}" dt="2017-12-08T14:43:53.836" v="3"/>
        <pc:sldMkLst>
          <pc:docMk/>
          <pc:sldMk cId="826109047" sldId="430"/>
        </pc:sldMkLst>
      </pc:sldChg>
      <pc:sldMasterChg chg="setBg modSldLayout">
        <pc:chgData name="Raquel Sobral" userId="5a367701964fb6c7" providerId="LiveId" clId="{DA3B8924-499E-42E8-B603-D3E87EF78249}" dt="2017-12-08T14:43:53.836" v="3"/>
        <pc:sldMasterMkLst>
          <pc:docMk/>
          <pc:sldMasterMk cId="136609567" sldId="2147483660"/>
        </pc:sldMasterMkLst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1106927737" sldId="2147483661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630129162" sldId="2147483662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1984002699" sldId="2147483663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3737296034" sldId="2147483664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483375228" sldId="2147483665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2750756867" sldId="2147483666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950577177" sldId="2147483667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383905047" sldId="2147483668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995690672" sldId="2147483669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4294561812" sldId="2147483670"/>
          </pc:sldLayoutMkLst>
        </pc:sldLayoutChg>
        <pc:sldLayoutChg chg="setBg">
          <pc:chgData name="Raquel Sobral" userId="5a367701964fb6c7" providerId="LiveId" clId="{DA3B8924-499E-42E8-B603-D3E87EF78249}" dt="2017-12-08T14:43:53.836" v="3"/>
          <pc:sldLayoutMkLst>
            <pc:docMk/>
            <pc:sldMasterMk cId="136609567" sldId="2147483660"/>
            <pc:sldLayoutMk cId="56958919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5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logo_vertical_fullcolo - copia.png"/>
          <p:cNvPicPr>
            <a:picLocks noChangeAspect="1"/>
          </p:cNvPicPr>
          <p:nvPr userDrawn="1"/>
        </p:nvPicPr>
        <p:blipFill>
          <a:blip r:embed="rId2">
            <a:alphaModFix amt="37970"/>
            <a:extLst/>
          </a:blip>
          <a:srcRect l="20789" r="21184" b="28368"/>
          <a:stretch>
            <a:fillRect/>
          </a:stretch>
        </p:blipFill>
        <p:spPr>
          <a:xfrm rot="20354019">
            <a:off x="6896695" y="4719694"/>
            <a:ext cx="2777134" cy="318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012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0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3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7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7265">
            <a:off x="7144500" y="4239771"/>
            <a:ext cx="3525794" cy="4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6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888" y="4463654"/>
            <a:ext cx="5720812" cy="398632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>
                <a:latin typeface="Kimberley Bl" panose="020B0A04020202080504" pitchFamily="34" charset="0"/>
              </a:rPr>
              <a:t>O-Pitblast – iOS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54" y="1131004"/>
            <a:ext cx="3364486" cy="3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3" y="1123159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8" name="Conexão reta unidirecional 7"/>
          <p:cNvCxnSpPr>
            <a:cxnSpLocks/>
          </p:cNvCxnSpPr>
          <p:nvPr/>
        </p:nvCxnSpPr>
        <p:spPr>
          <a:xfrm flipH="1">
            <a:off x="3368348" y="5511173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14" y="1123158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0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" y="1123158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8" name="Conexão reta unidirecional 7"/>
          <p:cNvCxnSpPr>
            <a:cxnSpLocks/>
          </p:cNvCxnSpPr>
          <p:nvPr/>
        </p:nvCxnSpPr>
        <p:spPr>
          <a:xfrm flipH="1">
            <a:off x="2889376" y="1664887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5" y="1123158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598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1118901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8" name="Conexão reta unidirecional 7"/>
          <p:cNvCxnSpPr>
            <a:cxnSpLocks/>
          </p:cNvCxnSpPr>
          <p:nvPr/>
        </p:nvCxnSpPr>
        <p:spPr>
          <a:xfrm flipH="1">
            <a:off x="2453947" y="2724429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05" y="1118901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9" y="1118900"/>
            <a:ext cx="2863691" cy="5083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525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1118900"/>
            <a:ext cx="2863691" cy="50830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57" y="1118900"/>
            <a:ext cx="2863691" cy="50830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3" y="1118900"/>
            <a:ext cx="2863691" cy="508305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8" name="Conexão reta unidirecional 7"/>
          <p:cNvCxnSpPr>
            <a:cxnSpLocks/>
          </p:cNvCxnSpPr>
          <p:nvPr/>
        </p:nvCxnSpPr>
        <p:spPr>
          <a:xfrm flipH="1">
            <a:off x="2221718" y="3188886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9" y="1118900"/>
            <a:ext cx="2863691" cy="50830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1118900"/>
            <a:ext cx="2863691" cy="50830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05" y="1135162"/>
            <a:ext cx="2854529" cy="506678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8" name="Conexão reta unidirecional 7"/>
          <p:cNvCxnSpPr>
            <a:cxnSpLocks/>
          </p:cNvCxnSpPr>
          <p:nvPr/>
        </p:nvCxnSpPr>
        <p:spPr>
          <a:xfrm flipH="1">
            <a:off x="2018518" y="4132315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7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6" y="1118899"/>
            <a:ext cx="2863691" cy="508305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12" y="1118899"/>
            <a:ext cx="2904778" cy="51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57" y="1118900"/>
            <a:ext cx="2863691" cy="50830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3" y="1118900"/>
            <a:ext cx="2863691" cy="50830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1118900"/>
            <a:ext cx="2863691" cy="508305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>
            <a:cxnSpLocks/>
          </p:cNvCxnSpPr>
          <p:nvPr/>
        </p:nvCxnSpPr>
        <p:spPr>
          <a:xfrm flipH="1">
            <a:off x="875518" y="1211315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3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3" y="1118898"/>
            <a:ext cx="2863691" cy="50830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1118899"/>
            <a:ext cx="2863691" cy="508305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12" name="Conexão reta unidirecional 11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72708" t="40644" r="1" b="3961"/>
          <a:stretch/>
        </p:blipFill>
        <p:spPr>
          <a:xfrm>
            <a:off x="6120413" y="1118898"/>
            <a:ext cx="2956912" cy="2405353"/>
          </a:xfrm>
          <a:prstGeom prst="rect">
            <a:avLst/>
          </a:prstGeom>
        </p:spPr>
      </p:pic>
      <p:cxnSp>
        <p:nvCxnSpPr>
          <p:cNvPr id="11" name="Conexão reta unidirecional 10"/>
          <p:cNvCxnSpPr>
            <a:cxnSpLocks/>
          </p:cNvCxnSpPr>
          <p:nvPr/>
        </p:nvCxnSpPr>
        <p:spPr>
          <a:xfrm flipH="1">
            <a:off x="1726418" y="5656315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>
            <a:cxnSpLocks/>
            <a:endCxn id="7" idx="1"/>
          </p:cNvCxnSpPr>
          <p:nvPr/>
        </p:nvCxnSpPr>
        <p:spPr>
          <a:xfrm flipV="1">
            <a:off x="4989022" y="2321575"/>
            <a:ext cx="1131391" cy="1663007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2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3" y="5079999"/>
            <a:ext cx="3608387" cy="146874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20" y="5038081"/>
            <a:ext cx="3695700" cy="155257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50278" t="21928" b="3910"/>
          <a:stretch/>
        </p:blipFill>
        <p:spPr>
          <a:xfrm>
            <a:off x="266700" y="914400"/>
            <a:ext cx="6483350" cy="3875522"/>
          </a:xfrm>
          <a:prstGeom prst="rect">
            <a:avLst/>
          </a:prstGeom>
        </p:spPr>
      </p:pic>
      <p:cxnSp>
        <p:nvCxnSpPr>
          <p:cNvPr id="14" name="Conexão reta unidirecional 13"/>
          <p:cNvCxnSpPr>
            <a:cxnSpLocks/>
          </p:cNvCxnSpPr>
          <p:nvPr/>
        </p:nvCxnSpPr>
        <p:spPr>
          <a:xfrm flipH="1">
            <a:off x="1747194" y="4136377"/>
            <a:ext cx="3191218" cy="1368920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>
            <a:cxnSpLocks/>
          </p:cNvCxnSpPr>
          <p:nvPr/>
        </p:nvCxnSpPr>
        <p:spPr>
          <a:xfrm>
            <a:off x="5391150" y="4228428"/>
            <a:ext cx="1085850" cy="1276869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80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1" y="640789"/>
            <a:ext cx="4296230" cy="398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928" y="5326742"/>
            <a:ext cx="5210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/>
              <a:t>Technical</a:t>
            </a:r>
            <a:r>
              <a:rPr lang="pt-PT" b="1" dirty="0"/>
              <a:t> Support</a:t>
            </a:r>
          </a:p>
          <a:p>
            <a:pPr algn="r"/>
            <a:r>
              <a:rPr lang="pt-PT" sz="1600" dirty="0" err="1"/>
              <a:t>Phone</a:t>
            </a:r>
            <a:r>
              <a:rPr lang="pt-PT" sz="1600" dirty="0"/>
              <a:t>: +351 918 558 879</a:t>
            </a:r>
          </a:p>
          <a:p>
            <a:pPr algn="r"/>
            <a:r>
              <a:rPr lang="pt-PT" sz="1600" dirty="0"/>
              <a:t>E-mail: support@o-pitblast.com</a:t>
            </a:r>
          </a:p>
        </p:txBody>
      </p:sp>
    </p:spTree>
    <p:extLst>
      <p:ext uri="{BB962C8B-B14F-4D97-AF65-F5344CB8AC3E}">
        <p14:creationId xmlns:p14="http://schemas.microsoft.com/office/powerpoint/2010/main" val="43706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65833" r="27569" b="18611"/>
          <a:stretch/>
        </p:blipFill>
        <p:spPr>
          <a:xfrm>
            <a:off x="2002063" y="2722566"/>
            <a:ext cx="1350737" cy="17590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19" y="1011315"/>
            <a:ext cx="2919211" cy="5181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959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8" y="1123159"/>
            <a:ext cx="2940676" cy="5219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87" y="1123159"/>
            <a:ext cx="2940676" cy="52197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5" name="Conexão reta unidirecional 4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/>
          <p:cNvCxnSpPr>
            <a:cxnSpLocks/>
          </p:cNvCxnSpPr>
          <p:nvPr/>
        </p:nvCxnSpPr>
        <p:spPr>
          <a:xfrm flipH="1">
            <a:off x="3223886" y="3441258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8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xão reta 8"/>
          <p:cNvCxnSpPr>
            <a:cxnSpLocks/>
          </p:cNvCxnSpPr>
          <p:nvPr/>
        </p:nvCxnSpPr>
        <p:spPr>
          <a:xfrm>
            <a:off x="5419528" y="1099741"/>
            <a:ext cx="0" cy="5724000"/>
          </a:xfrm>
          <a:prstGeom prst="line">
            <a:avLst/>
          </a:prstGeom>
          <a:ln w="28575">
            <a:solidFill>
              <a:srgbClr val="930B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1747843" y="860489"/>
            <a:ext cx="11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Desktop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6576832" y="723050"/>
            <a:ext cx="121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iOS App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79" y="1457493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" y="1884193"/>
            <a:ext cx="5015526" cy="2513636"/>
          </a:xfrm>
          <a:prstGeom prst="rect">
            <a:avLst/>
          </a:prstGeom>
        </p:spPr>
      </p:pic>
      <p:cxnSp>
        <p:nvCxnSpPr>
          <p:cNvPr id="27" name="Conexão reta unidirecional 26"/>
          <p:cNvCxnSpPr>
            <a:cxnSpLocks/>
          </p:cNvCxnSpPr>
          <p:nvPr/>
        </p:nvCxnSpPr>
        <p:spPr>
          <a:xfrm flipV="1">
            <a:off x="4820375" y="2351314"/>
            <a:ext cx="1014368" cy="207076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/>
          <p:cNvCxnSpPr>
            <a:cxnSpLocks/>
          </p:cNvCxnSpPr>
          <p:nvPr/>
        </p:nvCxnSpPr>
        <p:spPr>
          <a:xfrm>
            <a:off x="4861544" y="2865113"/>
            <a:ext cx="987713" cy="110316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69" y="1355893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56" y="1355893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8"/>
          <p:cNvSpPr txBox="1"/>
          <p:nvPr/>
        </p:nvSpPr>
        <p:spPr>
          <a:xfrm>
            <a:off x="1747843" y="860489"/>
            <a:ext cx="11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Desktop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2" y="1355893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7" name="Conexão reta unidirecional 26"/>
          <p:cNvCxnSpPr>
            <a:cxnSpLocks/>
          </p:cNvCxnSpPr>
          <p:nvPr/>
        </p:nvCxnSpPr>
        <p:spPr>
          <a:xfrm>
            <a:off x="2762975" y="2274506"/>
            <a:ext cx="627925" cy="48986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6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2" y="1826137"/>
            <a:ext cx="5015526" cy="26028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79" y="1457492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Conexão reta 8"/>
          <p:cNvCxnSpPr>
            <a:cxnSpLocks/>
          </p:cNvCxnSpPr>
          <p:nvPr/>
        </p:nvCxnSpPr>
        <p:spPr>
          <a:xfrm>
            <a:off x="5419528" y="1099741"/>
            <a:ext cx="0" cy="5724000"/>
          </a:xfrm>
          <a:prstGeom prst="line">
            <a:avLst/>
          </a:prstGeom>
          <a:ln w="28575">
            <a:solidFill>
              <a:srgbClr val="930B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1747843" y="860489"/>
            <a:ext cx="11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Desktop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6576832" y="723050"/>
            <a:ext cx="121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iOS App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cxnSp>
        <p:nvCxnSpPr>
          <p:cNvPr id="27" name="Conexão reta unidirecional 26"/>
          <p:cNvCxnSpPr>
            <a:cxnSpLocks/>
          </p:cNvCxnSpPr>
          <p:nvPr/>
        </p:nvCxnSpPr>
        <p:spPr>
          <a:xfrm>
            <a:off x="4820375" y="2558390"/>
            <a:ext cx="975004" cy="808924"/>
          </a:xfrm>
          <a:prstGeom prst="straightConnector1">
            <a:avLst/>
          </a:prstGeom>
          <a:ln w="28575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6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1312349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75" y="1312349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0" name="Conexão reta unidirecional 9"/>
          <p:cNvCxnSpPr>
            <a:cxnSpLocks/>
          </p:cNvCxnSpPr>
          <p:nvPr/>
        </p:nvCxnSpPr>
        <p:spPr>
          <a:xfrm>
            <a:off x="1988457" y="1436914"/>
            <a:ext cx="510822" cy="25274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cxnSpLocks/>
          </p:cNvCxnSpPr>
          <p:nvPr/>
        </p:nvCxnSpPr>
        <p:spPr>
          <a:xfrm flipH="1">
            <a:off x="3383543" y="2598057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>
            <a:cxnSpLocks/>
          </p:cNvCxnSpPr>
          <p:nvPr/>
        </p:nvCxnSpPr>
        <p:spPr>
          <a:xfrm flipH="1">
            <a:off x="3520571" y="5588000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65" y="1312349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9" name="Conexão reta unidirecional 18"/>
          <p:cNvCxnSpPr>
            <a:cxnSpLocks/>
          </p:cNvCxnSpPr>
          <p:nvPr/>
        </p:nvCxnSpPr>
        <p:spPr>
          <a:xfrm flipH="1">
            <a:off x="7961942" y="1563287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2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" y="1282818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9" name="Conexão reta unidirecional 18"/>
          <p:cNvCxnSpPr>
            <a:cxnSpLocks/>
          </p:cNvCxnSpPr>
          <p:nvPr/>
        </p:nvCxnSpPr>
        <p:spPr>
          <a:xfrm flipH="1">
            <a:off x="487085" y="2593802"/>
            <a:ext cx="274057" cy="3833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49" y="1282817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82" y="1282817"/>
            <a:ext cx="2777522" cy="49301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7" name="Conexão reta unidirecional 6"/>
          <p:cNvCxnSpPr>
            <a:cxnSpLocks/>
          </p:cNvCxnSpPr>
          <p:nvPr/>
        </p:nvCxnSpPr>
        <p:spPr>
          <a:xfrm>
            <a:off x="1502775" y="6526109"/>
            <a:ext cx="5625422" cy="0"/>
          </a:xfrm>
          <a:prstGeom prst="straightConnector1">
            <a:avLst/>
          </a:prstGeom>
          <a:ln w="76200">
            <a:solidFill>
              <a:srgbClr val="930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6113" y="-202404"/>
            <a:ext cx="919770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O-Pitblast – iOS App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27" y="1431924"/>
            <a:ext cx="2863691" cy="5083051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747843" y="860489"/>
            <a:ext cx="11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Desktop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576832" y="723050"/>
            <a:ext cx="121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iOS App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3" y="2053613"/>
            <a:ext cx="5051770" cy="3800475"/>
          </a:xfrm>
          <a:prstGeom prst="rect">
            <a:avLst/>
          </a:prstGeom>
        </p:spPr>
      </p:pic>
      <p:cxnSp>
        <p:nvCxnSpPr>
          <p:cNvPr id="14" name="Conexão reta 13"/>
          <p:cNvCxnSpPr>
            <a:cxnSpLocks/>
          </p:cNvCxnSpPr>
          <p:nvPr/>
        </p:nvCxnSpPr>
        <p:spPr>
          <a:xfrm>
            <a:off x="5419528" y="1099741"/>
            <a:ext cx="0" cy="5724000"/>
          </a:xfrm>
          <a:prstGeom prst="line">
            <a:avLst/>
          </a:prstGeom>
          <a:ln w="28575">
            <a:solidFill>
              <a:srgbClr val="930B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0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4144</TotalTime>
  <Words>98</Words>
  <Application>Microsoft Office PowerPoint</Application>
  <PresentationFormat>Apresentação no Ecrã (4:3)</PresentationFormat>
  <Paragraphs>28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Kimberley Bl</vt:lpstr>
      <vt:lpstr>Office Theme</vt:lpstr>
      <vt:lpstr>Apresentação do PowerPoint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O-Pitblast – iOS App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Leite</dc:creator>
  <cp:lastModifiedBy>Raquel Sobral</cp:lastModifiedBy>
  <cp:revision>259</cp:revision>
  <dcterms:created xsi:type="dcterms:W3CDTF">2016-12-29T16:55:20Z</dcterms:created>
  <dcterms:modified xsi:type="dcterms:W3CDTF">2017-12-08T14:44:23Z</dcterms:modified>
</cp:coreProperties>
</file>