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453" r:id="rId3"/>
    <p:sldId id="454" r:id="rId4"/>
    <p:sldId id="455" r:id="rId5"/>
    <p:sldId id="456" r:id="rId6"/>
    <p:sldId id="457" r:id="rId7"/>
    <p:sldId id="458" r:id="rId8"/>
    <p:sldId id="420" r:id="rId9"/>
    <p:sldId id="421" r:id="rId10"/>
    <p:sldId id="422" r:id="rId11"/>
    <p:sldId id="423" r:id="rId12"/>
    <p:sldId id="424" r:id="rId13"/>
    <p:sldId id="425" r:id="rId14"/>
    <p:sldId id="260" r:id="rId15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0B00"/>
    <a:srgbClr val="F8B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81F660-2962-4E45-B05B-41CFEDE30E96}" v="19" dt="2018-08-03T09:32:49.6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9" autoAdjust="0"/>
    <p:restoredTop sz="94660"/>
  </p:normalViewPr>
  <p:slideViewPr>
    <p:cSldViewPr snapToGrid="0">
      <p:cViewPr varScale="1">
        <p:scale>
          <a:sx n="88" d="100"/>
          <a:sy n="88" d="100"/>
        </p:scale>
        <p:origin x="840" y="5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quel Sobral" userId="5a367701964fb6c7" providerId="LiveId" clId="{9281F660-2962-4E45-B05B-41CFEDE30E96}"/>
    <pc:docChg chg="delSld modSld sldOrd">
      <pc:chgData name="Raquel Sobral" userId="5a367701964fb6c7" providerId="LiveId" clId="{9281F660-2962-4E45-B05B-41CFEDE30E96}" dt="2018-08-03T09:32:49.628" v="18" actId="2696"/>
      <pc:docMkLst>
        <pc:docMk/>
      </pc:docMkLst>
      <pc:sldChg chg="del">
        <pc:chgData name="Raquel Sobral" userId="5a367701964fb6c7" providerId="LiveId" clId="{9281F660-2962-4E45-B05B-41CFEDE30E96}" dt="2018-08-03T09:32:49.628" v="18" actId="2696"/>
        <pc:sldMkLst>
          <pc:docMk/>
          <pc:sldMk cId="892357120" sldId="257"/>
        </pc:sldMkLst>
      </pc:sldChg>
      <pc:sldChg chg="del">
        <pc:chgData name="Raquel Sobral" userId="5a367701964fb6c7" providerId="LiveId" clId="{9281F660-2962-4E45-B05B-41CFEDE30E96}" dt="2018-08-03T09:32:49.626" v="17" actId="2696"/>
        <pc:sldMkLst>
          <pc:docMk/>
          <pc:sldMk cId="3275814962" sldId="413"/>
        </pc:sldMkLst>
      </pc:sldChg>
      <pc:sldChg chg="del">
        <pc:chgData name="Raquel Sobral" userId="5a367701964fb6c7" providerId="LiveId" clId="{9281F660-2962-4E45-B05B-41CFEDE30E96}" dt="2018-08-03T09:32:49.623" v="16" actId="2696"/>
        <pc:sldMkLst>
          <pc:docMk/>
          <pc:sldMk cId="3443232919" sldId="414"/>
        </pc:sldMkLst>
      </pc:sldChg>
      <pc:sldChg chg="del">
        <pc:chgData name="Raquel Sobral" userId="5a367701964fb6c7" providerId="LiveId" clId="{9281F660-2962-4E45-B05B-41CFEDE30E96}" dt="2018-08-03T09:32:49.620" v="15" actId="2696"/>
        <pc:sldMkLst>
          <pc:docMk/>
          <pc:sldMk cId="1893785095" sldId="415"/>
        </pc:sldMkLst>
      </pc:sldChg>
      <pc:sldChg chg="del">
        <pc:chgData name="Raquel Sobral" userId="5a367701964fb6c7" providerId="LiveId" clId="{9281F660-2962-4E45-B05B-41CFEDE30E96}" dt="2018-08-03T09:32:49.616" v="14" actId="2696"/>
        <pc:sldMkLst>
          <pc:docMk/>
          <pc:sldMk cId="217039129" sldId="416"/>
        </pc:sldMkLst>
      </pc:sldChg>
      <pc:sldChg chg="del">
        <pc:chgData name="Raquel Sobral" userId="5a367701964fb6c7" providerId="LiveId" clId="{9281F660-2962-4E45-B05B-41CFEDE30E96}" dt="2018-08-03T09:32:49.610" v="13" actId="2696"/>
        <pc:sldMkLst>
          <pc:docMk/>
          <pc:sldMk cId="982485265" sldId="418"/>
        </pc:sldMkLst>
      </pc:sldChg>
      <pc:sldChg chg="del">
        <pc:chgData name="Raquel Sobral" userId="5a367701964fb6c7" providerId="LiveId" clId="{9281F660-2962-4E45-B05B-41CFEDE30E96}" dt="2018-08-03T09:32:49.606" v="12" actId="2696"/>
        <pc:sldMkLst>
          <pc:docMk/>
          <pc:sldMk cId="1885858274" sldId="419"/>
        </pc:sldMkLst>
      </pc:sldChg>
      <pc:sldChg chg="del">
        <pc:chgData name="Raquel Sobral" userId="5a367701964fb6c7" providerId="LiveId" clId="{9281F660-2962-4E45-B05B-41CFEDE30E96}" dt="2018-08-03T09:32:49.604" v="11" actId="2696"/>
        <pc:sldMkLst>
          <pc:docMk/>
          <pc:sldMk cId="1053540545" sldId="443"/>
        </pc:sldMkLst>
      </pc:sldChg>
      <pc:sldChg chg="del">
        <pc:chgData name="Raquel Sobral" userId="5a367701964fb6c7" providerId="LiveId" clId="{9281F660-2962-4E45-B05B-41CFEDE30E96}" dt="2018-08-03T09:32:49.602" v="10" actId="2696"/>
        <pc:sldMkLst>
          <pc:docMk/>
          <pc:sldMk cId="2916937210" sldId="444"/>
        </pc:sldMkLst>
      </pc:sldChg>
      <pc:sldChg chg="del">
        <pc:chgData name="Raquel Sobral" userId="5a367701964fb6c7" providerId="LiveId" clId="{9281F660-2962-4E45-B05B-41CFEDE30E96}" dt="2018-08-03T09:32:49.596" v="9" actId="2696"/>
        <pc:sldMkLst>
          <pc:docMk/>
          <pc:sldMk cId="1172705291" sldId="445"/>
        </pc:sldMkLst>
      </pc:sldChg>
      <pc:sldChg chg="del">
        <pc:chgData name="Raquel Sobral" userId="5a367701964fb6c7" providerId="LiveId" clId="{9281F660-2962-4E45-B05B-41CFEDE30E96}" dt="2018-08-03T09:32:49.592" v="8" actId="2696"/>
        <pc:sldMkLst>
          <pc:docMk/>
          <pc:sldMk cId="3313767859" sldId="446"/>
        </pc:sldMkLst>
      </pc:sldChg>
      <pc:sldChg chg="del">
        <pc:chgData name="Raquel Sobral" userId="5a367701964fb6c7" providerId="LiveId" clId="{9281F660-2962-4E45-B05B-41CFEDE30E96}" dt="2018-08-03T09:32:49.587" v="7" actId="2696"/>
        <pc:sldMkLst>
          <pc:docMk/>
          <pc:sldMk cId="669622" sldId="447"/>
        </pc:sldMkLst>
      </pc:sldChg>
      <pc:sldChg chg="del">
        <pc:chgData name="Raquel Sobral" userId="5a367701964fb6c7" providerId="LiveId" clId="{9281F660-2962-4E45-B05B-41CFEDE30E96}" dt="2018-08-03T09:32:49.583" v="6" actId="2696"/>
        <pc:sldMkLst>
          <pc:docMk/>
          <pc:sldMk cId="4017800790" sldId="448"/>
        </pc:sldMkLst>
      </pc:sldChg>
      <pc:sldChg chg="del">
        <pc:chgData name="Raquel Sobral" userId="5a367701964fb6c7" providerId="LiveId" clId="{9281F660-2962-4E45-B05B-41CFEDE30E96}" dt="2018-08-03T09:32:49.578" v="5" actId="2696"/>
        <pc:sldMkLst>
          <pc:docMk/>
          <pc:sldMk cId="682526434" sldId="449"/>
        </pc:sldMkLst>
      </pc:sldChg>
      <pc:sldChg chg="del">
        <pc:chgData name="Raquel Sobral" userId="5a367701964fb6c7" providerId="LiveId" clId="{9281F660-2962-4E45-B05B-41CFEDE30E96}" dt="2018-08-03T09:32:49.574" v="4" actId="2696"/>
        <pc:sldMkLst>
          <pc:docMk/>
          <pc:sldMk cId="1329573416" sldId="450"/>
        </pc:sldMkLst>
      </pc:sldChg>
      <pc:sldChg chg="del">
        <pc:chgData name="Raquel Sobral" userId="5a367701964fb6c7" providerId="LiveId" clId="{9281F660-2962-4E45-B05B-41CFEDE30E96}" dt="2018-08-03T09:32:49.571" v="3" actId="2696"/>
        <pc:sldMkLst>
          <pc:docMk/>
          <pc:sldMk cId="3819427104" sldId="451"/>
        </pc:sldMkLst>
      </pc:sldChg>
      <pc:sldChg chg="del ord">
        <pc:chgData name="Raquel Sobral" userId="5a367701964fb6c7" providerId="LiveId" clId="{9281F660-2962-4E45-B05B-41CFEDE30E96}" dt="2018-08-03T09:32:40.419" v="2" actId="2696"/>
        <pc:sldMkLst>
          <pc:docMk/>
          <pc:sldMk cId="1428069666" sldId="452"/>
        </pc:sldMkLst>
      </pc:sldChg>
    </pc:docChg>
  </pc:docChgLst>
  <pc:docChgLst>
    <pc:chgData name="Raquel Sobral" userId="5a367701964fb6c7" providerId="LiveId" clId="{461D5E9D-5C1A-4F42-9D67-8BD5CDF0168E}"/>
  </pc:docChgLst>
  <pc:docChgLst>
    <pc:chgData userId="5a367701964fb6c7" providerId="LiveId" clId="{461D5E9D-5C1A-4F42-9D67-8BD5CDF0168E}"/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69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58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1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0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37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07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6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1888" y="4463654"/>
            <a:ext cx="5720812" cy="398632"/>
          </a:xfrm>
          <a:noFill/>
        </p:spPr>
        <p:txBody>
          <a:bodyPr>
            <a:normAutofit lnSpcReduction="10000"/>
          </a:bodyPr>
          <a:lstStyle/>
          <a:p>
            <a:r>
              <a:rPr lang="en-US" b="1" dirty="0"/>
              <a:t>O-Pitblast – O-</a:t>
            </a:r>
            <a:r>
              <a:rPr lang="en-US" b="1" dirty="0" err="1"/>
              <a:t>Pitcloud</a:t>
            </a:r>
            <a:r>
              <a:rPr lang="en-US" b="1" dirty="0"/>
              <a:t> Module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54" y="1131004"/>
            <a:ext cx="3364486" cy="31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27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831059"/>
            <a:ext cx="5160583" cy="295354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3910585"/>
            <a:ext cx="5664200" cy="2915890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O-</a:t>
            </a:r>
            <a:r>
              <a:rPr lang="en-US" dirty="0" err="1">
                <a:latin typeface="+mn-lt"/>
              </a:rPr>
              <a:t>Pitcloud</a:t>
            </a:r>
            <a:r>
              <a:rPr lang="en-US" dirty="0">
                <a:latin typeface="+mn-lt"/>
              </a:rPr>
              <a:t> Module</a:t>
            </a:r>
          </a:p>
        </p:txBody>
      </p:sp>
      <p:sp>
        <p:nvSpPr>
          <p:cNvPr id="21" name="TextBox 4"/>
          <p:cNvSpPr txBox="1"/>
          <p:nvPr/>
        </p:nvSpPr>
        <p:spPr>
          <a:xfrm>
            <a:off x="5414582" y="861549"/>
            <a:ext cx="138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/>
              <a:t>User</a:t>
            </a:r>
            <a:r>
              <a:rPr lang="pt-PT" sz="2800" dirty="0"/>
              <a:t> A</a:t>
            </a:r>
          </a:p>
        </p:txBody>
      </p:sp>
      <p:sp>
        <p:nvSpPr>
          <p:cNvPr id="23" name="TextBox 4"/>
          <p:cNvSpPr txBox="1"/>
          <p:nvPr/>
        </p:nvSpPr>
        <p:spPr>
          <a:xfrm>
            <a:off x="2096957" y="6303255"/>
            <a:ext cx="138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/>
              <a:t>User</a:t>
            </a:r>
            <a:r>
              <a:rPr lang="pt-PT" sz="2800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4150621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/>
          <p:cNvSpPr txBox="1"/>
          <p:nvPr/>
        </p:nvSpPr>
        <p:spPr>
          <a:xfrm>
            <a:off x="116112" y="1821391"/>
            <a:ext cx="171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Clone </a:t>
            </a:r>
            <a:r>
              <a:rPr lang="pt-PT" dirty="0" err="1"/>
              <a:t>Blasts</a:t>
            </a:r>
            <a:endParaRPr lang="pt-PT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O-Pitcloud Module</a:t>
            </a:r>
            <a:endParaRPr lang="en-US" dirty="0">
              <a:latin typeface="+mn-lt"/>
            </a:endParaRPr>
          </a:p>
        </p:txBody>
      </p:sp>
      <p:cxnSp>
        <p:nvCxnSpPr>
          <p:cNvPr id="24" name="Conexão reta unidirecional 23"/>
          <p:cNvCxnSpPr>
            <a:cxnSpLocks/>
          </p:cNvCxnSpPr>
          <p:nvPr/>
        </p:nvCxnSpPr>
        <p:spPr>
          <a:xfrm flipH="1" flipV="1">
            <a:off x="631053" y="5906254"/>
            <a:ext cx="326" cy="291596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4"/>
          <p:cNvSpPr txBox="1"/>
          <p:nvPr/>
        </p:nvSpPr>
        <p:spPr>
          <a:xfrm>
            <a:off x="336481" y="6204441"/>
            <a:ext cx="1382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Clone Blast</a:t>
            </a:r>
          </a:p>
        </p:txBody>
      </p:sp>
      <p:sp>
        <p:nvSpPr>
          <p:cNvPr id="7" name="Seta: Circular 6"/>
          <p:cNvSpPr/>
          <p:nvPr/>
        </p:nvSpPr>
        <p:spPr>
          <a:xfrm rot="5639196" flipH="1">
            <a:off x="2788105" y="2867701"/>
            <a:ext cx="2101134" cy="1689100"/>
          </a:xfrm>
          <a:prstGeom prst="circularArrow">
            <a:avLst>
              <a:gd name="adj1" fmla="val 8464"/>
              <a:gd name="adj2" fmla="val 1483669"/>
              <a:gd name="adj3" fmla="val 20617099"/>
              <a:gd name="adj4" fmla="val 10800000"/>
              <a:gd name="adj5" fmla="val 16778"/>
            </a:avLst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662" y="2071398"/>
            <a:ext cx="3200852" cy="4627329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5F6974AB-F0D8-4956-875D-657885F83070}"/>
              </a:ext>
            </a:extLst>
          </p:cNvPr>
          <p:cNvGrpSpPr/>
          <p:nvPr/>
        </p:nvGrpSpPr>
        <p:grpSpPr>
          <a:xfrm>
            <a:off x="116112" y="755330"/>
            <a:ext cx="8923172" cy="997986"/>
            <a:chOff x="116113" y="829463"/>
            <a:chExt cx="8923172" cy="997986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1ADC5BFB-0E32-4AA1-8370-73E6989BC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113" y="829463"/>
              <a:ext cx="8923172" cy="997986"/>
            </a:xfrm>
            <a:prstGeom prst="rect">
              <a:avLst/>
            </a:prstGeom>
          </p:spPr>
        </p:pic>
        <p:sp>
          <p:nvSpPr>
            <p:cNvPr id="13" name="Rounded Rectangle 8">
              <a:extLst>
                <a:ext uri="{FF2B5EF4-FFF2-40B4-BE49-F238E27FC236}">
                  <a16:creationId xmlns:a16="http://schemas.microsoft.com/office/drawing/2014/main" id="{BF2D41E0-CF33-40F6-8D6A-65D5C4577CBB}"/>
                </a:ext>
              </a:extLst>
            </p:cNvPr>
            <p:cNvSpPr/>
            <p:nvPr/>
          </p:nvSpPr>
          <p:spPr>
            <a:xfrm>
              <a:off x="7777198" y="982863"/>
              <a:ext cx="1262087" cy="189722"/>
            </a:xfrm>
            <a:prstGeom prst="round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1D86E201-A764-4638-B2F2-ACA02D0FFD6F}"/>
              </a:ext>
            </a:extLst>
          </p:cNvPr>
          <p:cNvGrpSpPr/>
          <p:nvPr/>
        </p:nvGrpSpPr>
        <p:grpSpPr>
          <a:xfrm>
            <a:off x="173919" y="2155026"/>
            <a:ext cx="3682044" cy="3699130"/>
            <a:chOff x="116113" y="2257925"/>
            <a:chExt cx="3682044" cy="3699130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113" y="2257925"/>
              <a:ext cx="3682044" cy="3699130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88B21195-8766-480E-8F60-28F642C3CF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4137"/>
            <a:stretch/>
          </p:blipFill>
          <p:spPr>
            <a:xfrm>
              <a:off x="182399" y="5681157"/>
              <a:ext cx="2029943" cy="225097"/>
            </a:xfrm>
            <a:prstGeom prst="rect">
              <a:avLst/>
            </a:prstGeom>
          </p:spPr>
        </p:pic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D741CC29-5709-4EDA-A360-7C7EC12906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4137"/>
          <a:stretch/>
        </p:blipFill>
        <p:spPr>
          <a:xfrm>
            <a:off x="5495422" y="6311462"/>
            <a:ext cx="1643371" cy="18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35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/>
          <p:cNvSpPr txBox="1"/>
          <p:nvPr/>
        </p:nvSpPr>
        <p:spPr>
          <a:xfrm>
            <a:off x="116112" y="1928458"/>
            <a:ext cx="263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Plan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report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e-mail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O-Pitcloud Module</a:t>
            </a:r>
            <a:endParaRPr lang="en-US" dirty="0">
              <a:latin typeface="+mn-lt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5F6974AB-F0D8-4956-875D-657885F83070}"/>
              </a:ext>
            </a:extLst>
          </p:cNvPr>
          <p:cNvGrpSpPr/>
          <p:nvPr/>
        </p:nvGrpSpPr>
        <p:grpSpPr>
          <a:xfrm>
            <a:off x="116112" y="849510"/>
            <a:ext cx="8923172" cy="997986"/>
            <a:chOff x="116113" y="829463"/>
            <a:chExt cx="8923172" cy="997986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1ADC5BFB-0E32-4AA1-8370-73E6989BC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113" y="829463"/>
              <a:ext cx="8923172" cy="997986"/>
            </a:xfrm>
            <a:prstGeom prst="rect">
              <a:avLst/>
            </a:prstGeom>
          </p:spPr>
        </p:pic>
        <p:sp>
          <p:nvSpPr>
            <p:cNvPr id="13" name="Rounded Rectangle 8">
              <a:extLst>
                <a:ext uri="{FF2B5EF4-FFF2-40B4-BE49-F238E27FC236}">
                  <a16:creationId xmlns:a16="http://schemas.microsoft.com/office/drawing/2014/main" id="{BF2D41E0-CF33-40F6-8D6A-65D5C4577CBB}"/>
                </a:ext>
              </a:extLst>
            </p:cNvPr>
            <p:cNvSpPr/>
            <p:nvPr/>
          </p:nvSpPr>
          <p:spPr>
            <a:xfrm>
              <a:off x="7777198" y="982863"/>
              <a:ext cx="1262087" cy="189722"/>
            </a:xfrm>
            <a:prstGeom prst="round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ECB76BCB-1B60-4B9F-92E7-7943EDFE7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060" y="3907857"/>
            <a:ext cx="3996394" cy="1663907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1CF04B59-D477-41DB-88F2-E095725D48E8}"/>
              </a:ext>
            </a:extLst>
          </p:cNvPr>
          <p:cNvGrpSpPr/>
          <p:nvPr/>
        </p:nvGrpSpPr>
        <p:grpSpPr>
          <a:xfrm>
            <a:off x="383626" y="2304381"/>
            <a:ext cx="4393325" cy="2328817"/>
            <a:chOff x="383627" y="2304381"/>
            <a:chExt cx="4041378" cy="2328817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E58D6E8C-773D-44E7-80BC-8BFDDC865F44}"/>
                </a:ext>
              </a:extLst>
            </p:cNvPr>
            <p:cNvGrpSpPr/>
            <p:nvPr/>
          </p:nvGrpSpPr>
          <p:grpSpPr>
            <a:xfrm>
              <a:off x="383627" y="2304381"/>
              <a:ext cx="4041378" cy="2322226"/>
              <a:chOff x="153005" y="4631024"/>
              <a:chExt cx="3162372" cy="1560226"/>
            </a:xfrm>
          </p:grpSpPr>
          <p:pic>
            <p:nvPicPr>
              <p:cNvPr id="17" name="Imagem 16">
                <a:extLst>
                  <a:ext uri="{FF2B5EF4-FFF2-40B4-BE49-F238E27FC236}">
                    <a16:creationId xmlns:a16="http://schemas.microsoft.com/office/drawing/2014/main" id="{4E7C8202-059B-4B80-958C-666CDFE78A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1783" t="70366" r="695" b="8023"/>
              <a:stretch/>
            </p:blipFill>
            <p:spPr>
              <a:xfrm>
                <a:off x="153005" y="4631024"/>
                <a:ext cx="3162372" cy="1560226"/>
              </a:xfrm>
              <a:prstGeom prst="rect">
                <a:avLst/>
              </a:prstGeom>
            </p:spPr>
          </p:pic>
          <p:pic>
            <p:nvPicPr>
              <p:cNvPr id="18" name="Imagem 17">
                <a:extLst>
                  <a:ext uri="{FF2B5EF4-FFF2-40B4-BE49-F238E27FC236}">
                    <a16:creationId xmlns:a16="http://schemas.microsoft.com/office/drawing/2014/main" id="{A584B12C-EC6D-47E7-8E85-9E865D659D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31471"/>
              <a:stretch/>
            </p:blipFill>
            <p:spPr>
              <a:xfrm>
                <a:off x="200701" y="5952728"/>
                <a:ext cx="1753437" cy="238522"/>
              </a:xfrm>
              <a:prstGeom prst="rect">
                <a:avLst/>
              </a:prstGeom>
            </p:spPr>
          </p:pic>
        </p:grp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5DDBFF49-C669-41C4-9D47-385377F31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6632" t="67629" r="14947" b="27145"/>
            <a:stretch/>
          </p:blipFill>
          <p:spPr>
            <a:xfrm>
              <a:off x="1492010" y="3953018"/>
              <a:ext cx="770005" cy="318575"/>
            </a:xfrm>
            <a:prstGeom prst="rect">
              <a:avLst/>
            </a:prstGeom>
          </p:spPr>
        </p:pic>
        <p:sp>
          <p:nvSpPr>
            <p:cNvPr id="19" name="Rounded Rectangle 8">
              <a:extLst>
                <a:ext uri="{FF2B5EF4-FFF2-40B4-BE49-F238E27FC236}">
                  <a16:creationId xmlns:a16="http://schemas.microsoft.com/office/drawing/2014/main" id="{72D54299-18D6-4120-BE41-62B06F6E8272}"/>
                </a:ext>
              </a:extLst>
            </p:cNvPr>
            <p:cNvSpPr/>
            <p:nvPr/>
          </p:nvSpPr>
          <p:spPr>
            <a:xfrm>
              <a:off x="1492010" y="3907857"/>
              <a:ext cx="830958" cy="725341"/>
            </a:xfrm>
            <a:prstGeom prst="roundRect">
              <a:avLst/>
            </a:prstGeom>
            <a:noFill/>
            <a:ln w="19050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>
                <a:highlight>
                  <a:srgbClr val="FFFF00"/>
                </a:highlight>
              </a:endParaRPr>
            </a:p>
          </p:txBody>
        </p:sp>
      </p:grpSp>
      <p:cxnSp>
        <p:nvCxnSpPr>
          <p:cNvPr id="31" name="Conexão: Ângulo Reto 30">
            <a:extLst>
              <a:ext uri="{FF2B5EF4-FFF2-40B4-BE49-F238E27FC236}">
                <a16:creationId xmlns:a16="http://schemas.microsoft.com/office/drawing/2014/main" id="{D062DF04-A7FB-4289-9536-13A2302F2BB3}"/>
              </a:ext>
            </a:extLst>
          </p:cNvPr>
          <p:cNvCxnSpPr>
            <a:cxnSpLocks/>
          </p:cNvCxnSpPr>
          <p:nvPr/>
        </p:nvCxnSpPr>
        <p:spPr>
          <a:xfrm>
            <a:off x="2048726" y="4432078"/>
            <a:ext cx="4344940" cy="876255"/>
          </a:xfrm>
          <a:prstGeom prst="bentConnector3">
            <a:avLst>
              <a:gd name="adj1" fmla="val 50000"/>
            </a:avLst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794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/>
          <p:cNvSpPr txBox="1"/>
          <p:nvPr/>
        </p:nvSpPr>
        <p:spPr>
          <a:xfrm>
            <a:off x="116112" y="1928458"/>
            <a:ext cx="3026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Upload </a:t>
            </a:r>
            <a:r>
              <a:rPr lang="pt-PT" dirty="0" err="1"/>
              <a:t>Hololens</a:t>
            </a:r>
            <a:r>
              <a:rPr lang="pt-PT" dirty="0"/>
              <a:t> </a:t>
            </a:r>
            <a:r>
              <a:rPr lang="pt-PT" dirty="0" err="1"/>
              <a:t>Information</a:t>
            </a:r>
            <a:endParaRPr lang="pt-PT" dirty="0"/>
          </a:p>
          <a:p>
            <a:endParaRPr lang="pt-PT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O-</a:t>
            </a:r>
            <a:r>
              <a:rPr lang="en-US" dirty="0" err="1">
                <a:latin typeface="+mn-lt"/>
              </a:rPr>
              <a:t>Pitcloud</a:t>
            </a:r>
            <a:r>
              <a:rPr lang="en-US" dirty="0">
                <a:latin typeface="+mn-lt"/>
              </a:rPr>
              <a:t> Module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5F6974AB-F0D8-4956-875D-657885F83070}"/>
              </a:ext>
            </a:extLst>
          </p:cNvPr>
          <p:cNvGrpSpPr/>
          <p:nvPr/>
        </p:nvGrpSpPr>
        <p:grpSpPr>
          <a:xfrm>
            <a:off x="116112" y="849510"/>
            <a:ext cx="8923172" cy="997986"/>
            <a:chOff x="116113" y="829463"/>
            <a:chExt cx="8923172" cy="997986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1ADC5BFB-0E32-4AA1-8370-73E6989BC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113" y="829463"/>
              <a:ext cx="8923172" cy="997986"/>
            </a:xfrm>
            <a:prstGeom prst="rect">
              <a:avLst/>
            </a:prstGeom>
          </p:spPr>
        </p:pic>
        <p:sp>
          <p:nvSpPr>
            <p:cNvPr id="13" name="Rounded Rectangle 8">
              <a:extLst>
                <a:ext uri="{FF2B5EF4-FFF2-40B4-BE49-F238E27FC236}">
                  <a16:creationId xmlns:a16="http://schemas.microsoft.com/office/drawing/2014/main" id="{BF2D41E0-CF33-40F6-8D6A-65D5C4577CBB}"/>
                </a:ext>
              </a:extLst>
            </p:cNvPr>
            <p:cNvSpPr/>
            <p:nvPr/>
          </p:nvSpPr>
          <p:spPr>
            <a:xfrm>
              <a:off x="7777198" y="982863"/>
              <a:ext cx="1262087" cy="189722"/>
            </a:xfrm>
            <a:prstGeom prst="round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E58D6E8C-773D-44E7-80BC-8BFDDC865F44}"/>
              </a:ext>
            </a:extLst>
          </p:cNvPr>
          <p:cNvGrpSpPr/>
          <p:nvPr/>
        </p:nvGrpSpPr>
        <p:grpSpPr>
          <a:xfrm>
            <a:off x="169494" y="2501216"/>
            <a:ext cx="4977644" cy="2654407"/>
            <a:chOff x="153005" y="4631024"/>
            <a:chExt cx="3162372" cy="1560226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4E7C8202-059B-4B80-958C-666CDFE78A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1783" t="70366" r="695" b="8023"/>
            <a:stretch/>
          </p:blipFill>
          <p:spPr>
            <a:xfrm>
              <a:off x="153005" y="4631024"/>
              <a:ext cx="3162372" cy="1560226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A584B12C-EC6D-47E7-8E85-9E865D659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1471"/>
            <a:stretch/>
          </p:blipFill>
          <p:spPr>
            <a:xfrm>
              <a:off x="200701" y="5952728"/>
              <a:ext cx="1753437" cy="238522"/>
            </a:xfrm>
            <a:prstGeom prst="rect">
              <a:avLst/>
            </a:prstGeom>
          </p:spPr>
        </p:pic>
      </p:grp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7669B4B1-2CC2-4C63-9B9C-94CBBA89D6BE}"/>
              </a:ext>
            </a:extLst>
          </p:cNvPr>
          <p:cNvSpPr/>
          <p:nvPr/>
        </p:nvSpPr>
        <p:spPr>
          <a:xfrm>
            <a:off x="2086398" y="4606983"/>
            <a:ext cx="731426" cy="548640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highlight>
                <a:srgbClr val="FFFF00"/>
              </a:highlight>
            </a:endParaRPr>
          </a:p>
        </p:txBody>
      </p:sp>
      <p:sp>
        <p:nvSpPr>
          <p:cNvPr id="3" name="Seta: Em Ângulo Reto Para Cima 2">
            <a:extLst>
              <a:ext uri="{FF2B5EF4-FFF2-40B4-BE49-F238E27FC236}">
                <a16:creationId xmlns:a16="http://schemas.microsoft.com/office/drawing/2014/main" id="{824469DE-821D-47C4-B2F9-9E5524EC5D9A}"/>
              </a:ext>
            </a:extLst>
          </p:cNvPr>
          <p:cNvSpPr/>
          <p:nvPr/>
        </p:nvSpPr>
        <p:spPr>
          <a:xfrm rot="5400000">
            <a:off x="2336975" y="5250992"/>
            <a:ext cx="499241" cy="462456"/>
          </a:xfrm>
          <a:prstGeom prst="bentUpArrow">
            <a:avLst/>
          </a:prstGeom>
          <a:solidFill>
            <a:schemeClr val="accent2"/>
          </a:solidFill>
          <a:ln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DED69BD-109C-4E18-940F-B31E8C39DA4F}"/>
              </a:ext>
            </a:extLst>
          </p:cNvPr>
          <p:cNvSpPr txBox="1"/>
          <p:nvPr/>
        </p:nvSpPr>
        <p:spPr>
          <a:xfrm>
            <a:off x="2817824" y="5306847"/>
            <a:ext cx="1901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Upload </a:t>
            </a:r>
            <a:r>
              <a:rPr lang="pt-PT" dirty="0" err="1"/>
              <a:t>your</a:t>
            </a:r>
            <a:r>
              <a:rPr lang="pt-PT" dirty="0"/>
              <a:t> </a:t>
            </a:r>
            <a:r>
              <a:rPr lang="pt-PT" dirty="0" err="1"/>
              <a:t>blast</a:t>
            </a:r>
            <a:r>
              <a:rPr lang="pt-PT" dirty="0"/>
              <a:t> to </a:t>
            </a:r>
            <a:r>
              <a:rPr lang="pt-PT" dirty="0" err="1"/>
              <a:t>hololens</a:t>
            </a:r>
            <a:r>
              <a:rPr lang="pt-PT" dirty="0"/>
              <a:t>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17F0D94-3C39-44DD-B5D2-DE368049FE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" t="18460" r="56437" b="48352"/>
          <a:stretch/>
        </p:blipFill>
        <p:spPr>
          <a:xfrm>
            <a:off x="4921422" y="4017631"/>
            <a:ext cx="3710152" cy="227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08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41" y="640789"/>
            <a:ext cx="4296230" cy="3985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5928" y="5326742"/>
            <a:ext cx="5210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 err="1"/>
              <a:t>Technical</a:t>
            </a:r>
            <a:r>
              <a:rPr lang="pt-PT" b="1" dirty="0"/>
              <a:t> Support</a:t>
            </a:r>
          </a:p>
          <a:p>
            <a:pPr algn="r"/>
            <a:r>
              <a:rPr lang="pt-PT" sz="1600" dirty="0" err="1"/>
              <a:t>Phone</a:t>
            </a:r>
            <a:r>
              <a:rPr lang="pt-PT" sz="1600" dirty="0"/>
              <a:t>: +351 918 558 879</a:t>
            </a:r>
          </a:p>
          <a:p>
            <a:pPr algn="r"/>
            <a:r>
              <a:rPr lang="pt-PT" sz="1600" dirty="0"/>
              <a:t>E-mail: support@o-pitblast.com</a:t>
            </a:r>
          </a:p>
        </p:txBody>
      </p:sp>
    </p:spTree>
    <p:extLst>
      <p:ext uri="{BB962C8B-B14F-4D97-AF65-F5344CB8AC3E}">
        <p14:creationId xmlns:p14="http://schemas.microsoft.com/office/powerpoint/2010/main" val="437068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A0A23725-4C92-4F1E-8FBD-A5AD3246EEA8}"/>
              </a:ext>
            </a:extLst>
          </p:cNvPr>
          <p:cNvSpPr txBox="1"/>
          <p:nvPr/>
        </p:nvSpPr>
        <p:spPr>
          <a:xfrm>
            <a:off x="818315" y="212105"/>
            <a:ext cx="62817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800" dirty="0" err="1">
                <a:ea typeface="Roboto Light" panose="02000000000000000000" pitchFamily="2" charset="0"/>
              </a:rPr>
              <a:t>Check</a:t>
            </a:r>
            <a:r>
              <a:rPr lang="pt-PT" sz="2800" dirty="0">
                <a:ea typeface="Roboto Light" panose="02000000000000000000" pitchFamily="2" charset="0"/>
              </a:rPr>
              <a:t> and </a:t>
            </a:r>
            <a:r>
              <a:rPr lang="pt-PT" sz="2800" dirty="0" err="1">
                <a:ea typeface="Roboto Light" panose="02000000000000000000" pitchFamily="2" charset="0"/>
              </a:rPr>
              <a:t>uncheck</a:t>
            </a:r>
            <a:r>
              <a:rPr lang="pt-PT" sz="2800" dirty="0">
                <a:ea typeface="Roboto Light" panose="02000000000000000000" pitchFamily="2" charset="0"/>
              </a:rPr>
              <a:t> (no visibles)</a:t>
            </a:r>
            <a:endParaRPr lang="pt-PT" sz="2800" dirty="0">
              <a:solidFill>
                <a:schemeClr val="bg1"/>
              </a:solidFill>
              <a:ea typeface="Roboto Light" panose="02000000000000000000" pitchFamily="2" charset="0"/>
            </a:endParaRPr>
          </a:p>
        </p:txBody>
      </p:sp>
      <p:pic>
        <p:nvPicPr>
          <p:cNvPr id="3" name="check e uncheck visibles">
            <a:hlinkClick r:id="" action="ppaction://media"/>
            <a:extLst>
              <a:ext uri="{FF2B5EF4-FFF2-40B4-BE49-F238E27FC236}">
                <a16:creationId xmlns:a16="http://schemas.microsoft.com/office/drawing/2014/main" id="{1FDBB78E-9C5D-4EDC-AA98-27FEC9DDB1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627"/>
          <a:stretch/>
        </p:blipFill>
        <p:spPr>
          <a:xfrm>
            <a:off x="319262" y="1178805"/>
            <a:ext cx="8505476" cy="540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4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A0A23725-4C92-4F1E-8FBD-A5AD3246EEA8}"/>
              </a:ext>
            </a:extLst>
          </p:cNvPr>
          <p:cNvSpPr txBox="1"/>
          <p:nvPr/>
        </p:nvSpPr>
        <p:spPr>
          <a:xfrm>
            <a:off x="818315" y="212105"/>
            <a:ext cx="62817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800" dirty="0">
                <a:ea typeface="Roboto Light" panose="02000000000000000000" pitchFamily="2" charset="0"/>
              </a:rPr>
              <a:t>Filter data</a:t>
            </a:r>
            <a:endParaRPr lang="pt-PT" sz="2800" dirty="0">
              <a:solidFill>
                <a:schemeClr val="bg1"/>
              </a:solidFill>
              <a:ea typeface="Roboto Light" panose="02000000000000000000" pitchFamily="2" charset="0"/>
            </a:endParaRPr>
          </a:p>
        </p:txBody>
      </p:sp>
      <p:pic>
        <p:nvPicPr>
          <p:cNvPr id="2" name="filter">
            <a:hlinkClick r:id="" action="ppaction://media"/>
            <a:extLst>
              <a:ext uri="{FF2B5EF4-FFF2-40B4-BE49-F238E27FC236}">
                <a16:creationId xmlns:a16="http://schemas.microsoft.com/office/drawing/2014/main" id="{556FA0D0-462E-47B3-ABEC-F53F7CE5D5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697"/>
          <a:stretch/>
        </p:blipFill>
        <p:spPr>
          <a:xfrm>
            <a:off x="310627" y="1139774"/>
            <a:ext cx="8522746" cy="54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5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A0A23725-4C92-4F1E-8FBD-A5AD3246EEA8}"/>
              </a:ext>
            </a:extLst>
          </p:cNvPr>
          <p:cNvSpPr txBox="1"/>
          <p:nvPr/>
        </p:nvSpPr>
        <p:spPr>
          <a:xfrm>
            <a:off x="818314" y="212105"/>
            <a:ext cx="674431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800" dirty="0">
                <a:ea typeface="Roboto Light" panose="02000000000000000000" pitchFamily="2" charset="0"/>
              </a:rPr>
              <a:t>Create </a:t>
            </a:r>
            <a:r>
              <a:rPr lang="pt-PT" sz="2800" dirty="0" err="1">
                <a:ea typeface="Roboto Light" panose="02000000000000000000" pitchFamily="2" charset="0"/>
              </a:rPr>
              <a:t>attenuation</a:t>
            </a:r>
            <a:r>
              <a:rPr lang="pt-PT" sz="2800" dirty="0">
                <a:ea typeface="Roboto Light" panose="02000000000000000000" pitchFamily="2" charset="0"/>
              </a:rPr>
              <a:t> law (</a:t>
            </a:r>
            <a:r>
              <a:rPr lang="pt-PT" sz="2800" dirty="0" err="1">
                <a:ea typeface="Roboto Light" panose="02000000000000000000" pitchFamily="2" charset="0"/>
              </a:rPr>
              <a:t>new</a:t>
            </a:r>
            <a:r>
              <a:rPr lang="pt-PT" sz="2800" dirty="0">
                <a:ea typeface="Roboto Light" panose="02000000000000000000" pitchFamily="2" charset="0"/>
              </a:rPr>
              <a:t> information) </a:t>
            </a:r>
            <a:endParaRPr lang="pt-PT" sz="2800" dirty="0">
              <a:solidFill>
                <a:schemeClr val="bg1"/>
              </a:solidFill>
              <a:ea typeface="Roboto Light" panose="02000000000000000000" pitchFamily="2" charset="0"/>
            </a:endParaRPr>
          </a:p>
        </p:txBody>
      </p:sp>
      <p:pic>
        <p:nvPicPr>
          <p:cNvPr id="3" name="atennuation law do zero">
            <a:hlinkClick r:id="" action="ppaction://media"/>
            <a:extLst>
              <a:ext uri="{FF2B5EF4-FFF2-40B4-BE49-F238E27FC236}">
                <a16:creationId xmlns:a16="http://schemas.microsoft.com/office/drawing/2014/main" id="{E5E52CC2-B119-4435-B541-931AE59B48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288"/>
          <a:stretch/>
        </p:blipFill>
        <p:spPr>
          <a:xfrm>
            <a:off x="432995" y="1200766"/>
            <a:ext cx="8278010" cy="528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A0A23725-4C92-4F1E-8FBD-A5AD3246EEA8}"/>
              </a:ext>
            </a:extLst>
          </p:cNvPr>
          <p:cNvSpPr txBox="1"/>
          <p:nvPr/>
        </p:nvSpPr>
        <p:spPr>
          <a:xfrm>
            <a:off x="818315" y="212105"/>
            <a:ext cx="658294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800" dirty="0">
                <a:ea typeface="Roboto Light" panose="02000000000000000000" pitchFamily="2" charset="0"/>
              </a:rPr>
              <a:t>Create </a:t>
            </a:r>
            <a:r>
              <a:rPr lang="pt-PT" sz="2800" dirty="0" err="1">
                <a:ea typeface="Roboto Light" panose="02000000000000000000" pitchFamily="2" charset="0"/>
              </a:rPr>
              <a:t>attenuation</a:t>
            </a:r>
            <a:r>
              <a:rPr lang="pt-PT" sz="2800" dirty="0">
                <a:ea typeface="Roboto Light" panose="02000000000000000000" pitchFamily="2" charset="0"/>
              </a:rPr>
              <a:t> law (</a:t>
            </a:r>
            <a:r>
              <a:rPr lang="pt-PT" sz="2800" dirty="0" err="1">
                <a:ea typeface="Roboto Light" panose="02000000000000000000" pitchFamily="2" charset="0"/>
              </a:rPr>
              <a:t>add</a:t>
            </a:r>
            <a:r>
              <a:rPr lang="pt-PT" sz="2800" dirty="0">
                <a:ea typeface="Roboto Light" panose="02000000000000000000" pitchFamily="2" charset="0"/>
              </a:rPr>
              <a:t> information) </a:t>
            </a:r>
            <a:endParaRPr lang="pt-PT" sz="2800" dirty="0">
              <a:solidFill>
                <a:schemeClr val="bg1"/>
              </a:solidFill>
              <a:ea typeface="Roboto Light" panose="02000000000000000000" pitchFamily="2" charset="0"/>
            </a:endParaRPr>
          </a:p>
        </p:txBody>
      </p:sp>
      <p:pic>
        <p:nvPicPr>
          <p:cNvPr id="2" name="attenuation anexar mais info">
            <a:hlinkClick r:id="" action="ppaction://media"/>
            <a:extLst>
              <a:ext uri="{FF2B5EF4-FFF2-40B4-BE49-F238E27FC236}">
                <a16:creationId xmlns:a16="http://schemas.microsoft.com/office/drawing/2014/main" id="{75D7311B-8704-46AC-96E0-39A471F321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892"/>
          <a:stretch/>
        </p:blipFill>
        <p:spPr>
          <a:xfrm>
            <a:off x="386052" y="1183379"/>
            <a:ext cx="8371896" cy="53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1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A0A23725-4C92-4F1E-8FBD-A5AD3246EEA8}"/>
              </a:ext>
            </a:extLst>
          </p:cNvPr>
          <p:cNvSpPr txBox="1"/>
          <p:nvPr/>
        </p:nvSpPr>
        <p:spPr>
          <a:xfrm>
            <a:off x="818315" y="212105"/>
            <a:ext cx="658294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800" dirty="0" err="1">
                <a:ea typeface="Roboto Light" panose="02000000000000000000" pitchFamily="2" charset="0"/>
              </a:rPr>
              <a:t>Add</a:t>
            </a:r>
            <a:r>
              <a:rPr lang="pt-PT" sz="2800" dirty="0">
                <a:ea typeface="Roboto Light" panose="02000000000000000000" pitchFamily="2" charset="0"/>
              </a:rPr>
              <a:t> </a:t>
            </a:r>
            <a:r>
              <a:rPr lang="pt-PT" sz="2800" dirty="0" err="1">
                <a:ea typeface="Roboto Light" panose="02000000000000000000" pitchFamily="2" charset="0"/>
              </a:rPr>
              <a:t>structure</a:t>
            </a:r>
            <a:endParaRPr lang="pt-PT" sz="2800" dirty="0">
              <a:solidFill>
                <a:schemeClr val="bg1"/>
              </a:solidFill>
              <a:ea typeface="Roboto Light" panose="02000000000000000000" pitchFamily="2" charset="0"/>
            </a:endParaRPr>
          </a:p>
        </p:txBody>
      </p:sp>
      <p:pic>
        <p:nvPicPr>
          <p:cNvPr id="3" name="add struture">
            <a:hlinkClick r:id="" action="ppaction://media"/>
            <a:extLst>
              <a:ext uri="{FF2B5EF4-FFF2-40B4-BE49-F238E27FC236}">
                <a16:creationId xmlns:a16="http://schemas.microsoft.com/office/drawing/2014/main" id="{79E5ED65-FF8A-48A3-B7C2-368768BF4E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325"/>
          <a:stretch/>
        </p:blipFill>
        <p:spPr>
          <a:xfrm>
            <a:off x="277009" y="1096742"/>
            <a:ext cx="8589981" cy="54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4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A0A23725-4C92-4F1E-8FBD-A5AD3246EEA8}"/>
              </a:ext>
            </a:extLst>
          </p:cNvPr>
          <p:cNvSpPr txBox="1"/>
          <p:nvPr/>
        </p:nvSpPr>
        <p:spPr>
          <a:xfrm>
            <a:off x="818315" y="212105"/>
            <a:ext cx="658294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800" dirty="0" err="1">
                <a:ea typeface="Roboto Light" panose="02000000000000000000" pitchFamily="2" charset="0"/>
              </a:rPr>
              <a:t>Add</a:t>
            </a:r>
            <a:r>
              <a:rPr lang="pt-PT" sz="2800" dirty="0">
                <a:ea typeface="Roboto Light" panose="02000000000000000000" pitchFamily="2" charset="0"/>
              </a:rPr>
              <a:t> “</a:t>
            </a:r>
            <a:r>
              <a:rPr lang="pt-PT" sz="2800" dirty="0" err="1">
                <a:ea typeface="Roboto Light" panose="02000000000000000000" pitchFamily="2" charset="0"/>
              </a:rPr>
              <a:t>repeated</a:t>
            </a:r>
            <a:r>
              <a:rPr lang="pt-PT" sz="2800" dirty="0">
                <a:ea typeface="Roboto Light" panose="02000000000000000000" pitchFamily="2" charset="0"/>
              </a:rPr>
              <a:t>” </a:t>
            </a:r>
            <a:r>
              <a:rPr lang="pt-PT" sz="2800" dirty="0" err="1">
                <a:ea typeface="Roboto Light" panose="02000000000000000000" pitchFamily="2" charset="0"/>
              </a:rPr>
              <a:t>structure</a:t>
            </a:r>
            <a:r>
              <a:rPr lang="pt-PT" sz="2800" dirty="0">
                <a:ea typeface="Roboto Light" panose="02000000000000000000" pitchFamily="2" charset="0"/>
              </a:rPr>
              <a:t> </a:t>
            </a:r>
            <a:endParaRPr lang="pt-PT" sz="2800" dirty="0">
              <a:solidFill>
                <a:schemeClr val="bg1"/>
              </a:solidFill>
              <a:ea typeface="Roboto Light" panose="02000000000000000000" pitchFamily="2" charset="0"/>
            </a:endParaRPr>
          </a:p>
        </p:txBody>
      </p:sp>
      <p:pic>
        <p:nvPicPr>
          <p:cNvPr id="2" name="criar a 10 metros (estruturas)">
            <a:hlinkClick r:id="" action="ppaction://media"/>
            <a:extLst>
              <a:ext uri="{FF2B5EF4-FFF2-40B4-BE49-F238E27FC236}">
                <a16:creationId xmlns:a16="http://schemas.microsoft.com/office/drawing/2014/main" id="{642CFE3B-E4FE-4D49-ACFD-123564343D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620"/>
          <a:stretch/>
        </p:blipFill>
        <p:spPr>
          <a:xfrm>
            <a:off x="374108" y="1172995"/>
            <a:ext cx="8395784" cy="533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8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/>
          <p:cNvSpPr txBox="1"/>
          <p:nvPr/>
        </p:nvSpPr>
        <p:spPr>
          <a:xfrm>
            <a:off x="116112" y="1928458"/>
            <a:ext cx="171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User</a:t>
            </a:r>
            <a:r>
              <a:rPr lang="pt-PT" dirty="0"/>
              <a:t> </a:t>
            </a:r>
            <a:r>
              <a:rPr lang="pt-PT" dirty="0" err="1"/>
              <a:t>Blasts</a:t>
            </a:r>
            <a:endParaRPr lang="pt-PT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O-Pitcloud Module</a:t>
            </a:r>
            <a:endParaRPr lang="en-US" dirty="0">
              <a:latin typeface="+mn-lt"/>
            </a:endParaRPr>
          </a:p>
        </p:txBody>
      </p:sp>
      <p:cxnSp>
        <p:nvCxnSpPr>
          <p:cNvPr id="26" name="Conexão reta unidirecional 25"/>
          <p:cNvCxnSpPr>
            <a:cxnSpLocks/>
          </p:cNvCxnSpPr>
          <p:nvPr/>
        </p:nvCxnSpPr>
        <p:spPr>
          <a:xfrm flipH="1">
            <a:off x="3697663" y="6000811"/>
            <a:ext cx="0" cy="455099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4"/>
          <p:cNvSpPr txBox="1"/>
          <p:nvPr/>
        </p:nvSpPr>
        <p:spPr>
          <a:xfrm>
            <a:off x="3141862" y="6455910"/>
            <a:ext cx="1111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Upload Blast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922" y="2276244"/>
            <a:ext cx="3495675" cy="1114425"/>
          </a:xfrm>
          <a:prstGeom prst="rect">
            <a:avLst/>
          </a:prstGeom>
        </p:spPr>
      </p:pic>
      <p:cxnSp>
        <p:nvCxnSpPr>
          <p:cNvPr id="28" name="Conexão reta unidirecional 27"/>
          <p:cNvCxnSpPr>
            <a:cxnSpLocks/>
            <a:endCxn id="16" idx="1"/>
          </p:cNvCxnSpPr>
          <p:nvPr/>
        </p:nvCxnSpPr>
        <p:spPr>
          <a:xfrm flipV="1">
            <a:off x="3697662" y="2833457"/>
            <a:ext cx="1099260" cy="3021243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o 11">
            <a:extLst>
              <a:ext uri="{FF2B5EF4-FFF2-40B4-BE49-F238E27FC236}">
                <a16:creationId xmlns:a16="http://schemas.microsoft.com/office/drawing/2014/main" id="{2E569033-1380-4C02-B176-3A7B848AFD19}"/>
              </a:ext>
            </a:extLst>
          </p:cNvPr>
          <p:cNvGrpSpPr/>
          <p:nvPr/>
        </p:nvGrpSpPr>
        <p:grpSpPr>
          <a:xfrm>
            <a:off x="116113" y="829463"/>
            <a:ext cx="8923172" cy="997986"/>
            <a:chOff x="116113" y="829463"/>
            <a:chExt cx="8923172" cy="997986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20AD2551-C5CB-4D57-89A5-2B90165CE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113" y="829463"/>
              <a:ext cx="8923172" cy="997986"/>
            </a:xfrm>
            <a:prstGeom prst="rect">
              <a:avLst/>
            </a:prstGeom>
          </p:spPr>
        </p:pic>
        <p:sp>
          <p:nvSpPr>
            <p:cNvPr id="15" name="Rounded Rectangle 8">
              <a:extLst>
                <a:ext uri="{FF2B5EF4-FFF2-40B4-BE49-F238E27FC236}">
                  <a16:creationId xmlns:a16="http://schemas.microsoft.com/office/drawing/2014/main" id="{7F9D03CB-6A62-458E-A89D-B106EB581E6A}"/>
                </a:ext>
              </a:extLst>
            </p:cNvPr>
            <p:cNvSpPr/>
            <p:nvPr/>
          </p:nvSpPr>
          <p:spPr>
            <a:xfrm>
              <a:off x="7777198" y="982863"/>
              <a:ext cx="1262087" cy="189722"/>
            </a:xfrm>
            <a:prstGeom prst="round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75" y="2346553"/>
            <a:ext cx="3707691" cy="3751107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A7BB57C-AB56-4694-B21B-ADE95FBBC0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471"/>
          <a:stretch/>
        </p:blipFill>
        <p:spPr>
          <a:xfrm>
            <a:off x="201987" y="5822950"/>
            <a:ext cx="1926103" cy="26201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0E3F05FF-6187-4AEB-8AA4-887914073B42}"/>
              </a:ext>
            </a:extLst>
          </p:cNvPr>
          <p:cNvGrpSpPr/>
          <p:nvPr/>
        </p:nvGrpSpPr>
        <p:grpSpPr>
          <a:xfrm>
            <a:off x="4015475" y="3689875"/>
            <a:ext cx="5026085" cy="2407785"/>
            <a:chOff x="4015475" y="3689875"/>
            <a:chExt cx="5026085" cy="2407785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15475" y="3689875"/>
              <a:ext cx="5026085" cy="2407785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8C10F04B-CA30-4791-9A97-B47FE079C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1471"/>
            <a:stretch/>
          </p:blipFill>
          <p:spPr>
            <a:xfrm>
              <a:off x="7092942" y="5941907"/>
              <a:ext cx="1101208" cy="149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3877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182" y="2367664"/>
            <a:ext cx="4090670" cy="3289657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06" y="2375263"/>
            <a:ext cx="3709799" cy="1182688"/>
          </a:xfrm>
          <a:prstGeom prst="rect">
            <a:avLst/>
          </a:prstGeom>
        </p:spPr>
      </p:pic>
      <p:cxnSp>
        <p:nvCxnSpPr>
          <p:cNvPr id="9" name="Conexão reta 8"/>
          <p:cNvCxnSpPr>
            <a:cxnSpLocks/>
          </p:cNvCxnSpPr>
          <p:nvPr/>
        </p:nvCxnSpPr>
        <p:spPr>
          <a:xfrm>
            <a:off x="4577699" y="1879695"/>
            <a:ext cx="0" cy="4978305"/>
          </a:xfrm>
          <a:prstGeom prst="line">
            <a:avLst/>
          </a:prstGeom>
          <a:ln w="28575">
            <a:solidFill>
              <a:srgbClr val="930B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8"/>
          <p:cNvSpPr txBox="1"/>
          <p:nvPr/>
        </p:nvSpPr>
        <p:spPr>
          <a:xfrm>
            <a:off x="1583647" y="1942813"/>
            <a:ext cx="969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err="1"/>
              <a:t>User</a:t>
            </a:r>
            <a:r>
              <a:rPr lang="pt-PT" sz="2000" dirty="0"/>
              <a:t> A</a:t>
            </a:r>
          </a:p>
        </p:txBody>
      </p:sp>
      <p:sp>
        <p:nvSpPr>
          <p:cNvPr id="20" name="TextBox 8"/>
          <p:cNvSpPr txBox="1"/>
          <p:nvPr/>
        </p:nvSpPr>
        <p:spPr>
          <a:xfrm>
            <a:off x="6529871" y="1936338"/>
            <a:ext cx="969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err="1"/>
              <a:t>User</a:t>
            </a:r>
            <a:r>
              <a:rPr lang="pt-PT" sz="2000" dirty="0"/>
              <a:t> B</a:t>
            </a:r>
          </a:p>
        </p:txBody>
      </p:sp>
      <p:cxnSp>
        <p:nvCxnSpPr>
          <p:cNvPr id="25" name="Conexão reta unidirecional 24"/>
          <p:cNvCxnSpPr>
            <a:cxnSpLocks/>
          </p:cNvCxnSpPr>
          <p:nvPr/>
        </p:nvCxnSpPr>
        <p:spPr>
          <a:xfrm flipV="1">
            <a:off x="3454269" y="3124200"/>
            <a:ext cx="1397483" cy="3315084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xão reta unidirecional 42"/>
          <p:cNvCxnSpPr>
            <a:cxnSpLocks/>
          </p:cNvCxnSpPr>
          <p:nvPr/>
        </p:nvCxnSpPr>
        <p:spPr>
          <a:xfrm flipH="1">
            <a:off x="3189718" y="3354244"/>
            <a:ext cx="0" cy="2169282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O-</a:t>
            </a:r>
            <a:r>
              <a:rPr lang="en-US" dirty="0" err="1">
                <a:latin typeface="+mn-lt"/>
              </a:rPr>
              <a:t>Pitcloud</a:t>
            </a:r>
            <a:r>
              <a:rPr lang="en-US" dirty="0">
                <a:latin typeface="+mn-lt"/>
              </a:rPr>
              <a:t> Module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4DFC2C8-8D9E-4C59-8865-13E4CA80F4EB}"/>
              </a:ext>
            </a:extLst>
          </p:cNvPr>
          <p:cNvGrpSpPr/>
          <p:nvPr/>
        </p:nvGrpSpPr>
        <p:grpSpPr>
          <a:xfrm>
            <a:off x="116113" y="829463"/>
            <a:ext cx="8923172" cy="997986"/>
            <a:chOff x="116113" y="829463"/>
            <a:chExt cx="8923172" cy="997986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397EDA49-DEDA-4654-881F-8B87F7CC1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113" y="829463"/>
              <a:ext cx="8923172" cy="997986"/>
            </a:xfrm>
            <a:prstGeom prst="rect">
              <a:avLst/>
            </a:prstGeom>
          </p:spPr>
        </p:pic>
        <p:sp>
          <p:nvSpPr>
            <p:cNvPr id="15" name="Rounded Rectangle 8">
              <a:extLst>
                <a:ext uri="{FF2B5EF4-FFF2-40B4-BE49-F238E27FC236}">
                  <a16:creationId xmlns:a16="http://schemas.microsoft.com/office/drawing/2014/main" id="{A8856096-DF7B-4450-BBB8-1C99CF95E8C5}"/>
                </a:ext>
              </a:extLst>
            </p:cNvPr>
            <p:cNvSpPr/>
            <p:nvPr/>
          </p:nvSpPr>
          <p:spPr>
            <a:xfrm>
              <a:off x="7777198" y="982863"/>
              <a:ext cx="1262087" cy="189722"/>
            </a:xfrm>
            <a:prstGeom prst="round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3121E575-DA90-4A7D-AA48-5FD91AC4B038}"/>
              </a:ext>
            </a:extLst>
          </p:cNvPr>
          <p:cNvGrpSpPr/>
          <p:nvPr/>
        </p:nvGrpSpPr>
        <p:grpSpPr>
          <a:xfrm>
            <a:off x="680058" y="3776966"/>
            <a:ext cx="2771781" cy="2797093"/>
            <a:chOff x="728980" y="3750690"/>
            <a:chExt cx="2771781" cy="2797093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5"/>
            <a:srcRect l="81916" t="49941" r="1374" b="7901"/>
            <a:stretch/>
          </p:blipFill>
          <p:spPr>
            <a:xfrm>
              <a:off x="728980" y="3750690"/>
              <a:ext cx="2771781" cy="2797093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24AF788C-B003-4C0E-AB8B-0AA171F6D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44137"/>
            <a:stretch/>
          </p:blipFill>
          <p:spPr>
            <a:xfrm>
              <a:off x="728980" y="6315228"/>
              <a:ext cx="1823943" cy="202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6270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3344</TotalTime>
  <Words>103</Words>
  <Application>Microsoft Office PowerPoint</Application>
  <PresentationFormat>Apresentação no Ecrã (4:3)</PresentationFormat>
  <Paragraphs>27</Paragraphs>
  <Slides>14</Slides>
  <Notes>0</Notes>
  <HiddenSlides>0</HiddenSlides>
  <MMClips>6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Roboto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Leite</dc:creator>
  <cp:lastModifiedBy>Raquel Sobral</cp:lastModifiedBy>
  <cp:revision>240</cp:revision>
  <dcterms:created xsi:type="dcterms:W3CDTF">2016-12-29T16:55:20Z</dcterms:created>
  <dcterms:modified xsi:type="dcterms:W3CDTF">2018-08-03T09:33:05Z</dcterms:modified>
</cp:coreProperties>
</file>