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95" r:id="rId2"/>
    <p:sldId id="398" r:id="rId3"/>
    <p:sldId id="396" r:id="rId4"/>
    <p:sldId id="397" r:id="rId5"/>
    <p:sldId id="260" r:id="rId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0B00"/>
    <a:srgbClr val="F8B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AEF748-4679-4C8E-AD6F-7E26C6C71AF8}" v="981" dt="2018-08-03T13:36:25.6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58" y="-4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quel Sobral" userId="5a367701964fb6c7" providerId="LiveId" clId="{49AEF748-4679-4C8E-AD6F-7E26C6C71AF8}"/>
    <pc:docChg chg="undo custSel addSld delSld modSld modMainMaster">
      <pc:chgData name="Raquel Sobral" userId="5a367701964fb6c7" providerId="LiveId" clId="{49AEF748-4679-4C8E-AD6F-7E26C6C71AF8}" dt="2018-08-03T13:36:25.693" v="976" actId="20577"/>
      <pc:docMkLst>
        <pc:docMk/>
      </pc:docMkLst>
      <pc:sldChg chg="del">
        <pc:chgData name="Raquel Sobral" userId="5a367701964fb6c7" providerId="LiveId" clId="{49AEF748-4679-4C8E-AD6F-7E26C6C71AF8}" dt="2018-08-03T13:09:55.499" v="10" actId="2696"/>
        <pc:sldMkLst>
          <pc:docMk/>
          <pc:sldMk cId="3310759044" sldId="381"/>
        </pc:sldMkLst>
      </pc:sldChg>
      <pc:sldChg chg="del">
        <pc:chgData name="Raquel Sobral" userId="5a367701964fb6c7" providerId="LiveId" clId="{49AEF748-4679-4C8E-AD6F-7E26C6C71AF8}" dt="2018-08-03T13:09:55.279" v="9" actId="2696"/>
        <pc:sldMkLst>
          <pc:docMk/>
          <pc:sldMk cId="3383883476" sldId="382"/>
        </pc:sldMkLst>
      </pc:sldChg>
      <pc:sldChg chg="del setBg">
        <pc:chgData name="Raquel Sobral" userId="5a367701964fb6c7" providerId="LiveId" clId="{49AEF748-4679-4C8E-AD6F-7E26C6C71AF8}" dt="2018-08-03T13:09:54.711" v="5" actId="2696"/>
        <pc:sldMkLst>
          <pc:docMk/>
          <pc:sldMk cId="3557263706" sldId="389"/>
        </pc:sldMkLst>
      </pc:sldChg>
      <pc:sldChg chg="del">
        <pc:chgData name="Raquel Sobral" userId="5a367701964fb6c7" providerId="LiveId" clId="{49AEF748-4679-4C8E-AD6F-7E26C6C71AF8}" dt="2018-08-03T13:09:54.944" v="7" actId="2696"/>
        <pc:sldMkLst>
          <pc:docMk/>
          <pc:sldMk cId="96075613" sldId="390"/>
        </pc:sldMkLst>
      </pc:sldChg>
      <pc:sldChg chg="del">
        <pc:chgData name="Raquel Sobral" userId="5a367701964fb6c7" providerId="LiveId" clId="{49AEF748-4679-4C8E-AD6F-7E26C6C71AF8}" dt="2018-08-03T13:09:55.121" v="8" actId="2696"/>
        <pc:sldMkLst>
          <pc:docMk/>
          <pc:sldMk cId="1300798095" sldId="393"/>
        </pc:sldMkLst>
      </pc:sldChg>
      <pc:sldChg chg="del">
        <pc:chgData name="Raquel Sobral" userId="5a367701964fb6c7" providerId="LiveId" clId="{49AEF748-4679-4C8E-AD6F-7E26C6C71AF8}" dt="2018-08-03T13:09:55.763" v="11" actId="2696"/>
        <pc:sldMkLst>
          <pc:docMk/>
          <pc:sldMk cId="2269594501" sldId="394"/>
        </pc:sldMkLst>
      </pc:sldChg>
      <pc:sldChg chg="addSp delSp modSp add del">
        <pc:chgData name="Raquel Sobral" userId="5a367701964fb6c7" providerId="LiveId" clId="{49AEF748-4679-4C8E-AD6F-7E26C6C71AF8}" dt="2018-08-03T13:36:25.693" v="976" actId="20577"/>
        <pc:sldMkLst>
          <pc:docMk/>
          <pc:sldMk cId="1410693558" sldId="395"/>
        </pc:sldMkLst>
        <pc:spChg chg="add del mod">
          <ac:chgData name="Raquel Sobral" userId="5a367701964fb6c7" providerId="LiveId" clId="{49AEF748-4679-4C8E-AD6F-7E26C6C71AF8}" dt="2018-08-03T13:33:08.563" v="827" actId="478"/>
          <ac:spMkLst>
            <pc:docMk/>
            <pc:sldMk cId="1410693558" sldId="395"/>
            <ac:spMk id="5" creationId="{E57199EE-3EC7-407C-9AE2-D88FF9E8458A}"/>
          </ac:spMkLst>
        </pc:spChg>
        <pc:spChg chg="add mod">
          <ac:chgData name="Raquel Sobral" userId="5a367701964fb6c7" providerId="LiveId" clId="{49AEF748-4679-4C8E-AD6F-7E26C6C71AF8}" dt="2018-08-03T13:35:22.323" v="936" actId="1036"/>
          <ac:spMkLst>
            <pc:docMk/>
            <pc:sldMk cId="1410693558" sldId="395"/>
            <ac:spMk id="14" creationId="{6767E631-4B56-4CF6-87C3-E1691C8ECEFF}"/>
          </ac:spMkLst>
        </pc:spChg>
        <pc:spChg chg="add mod">
          <ac:chgData name="Raquel Sobral" userId="5a367701964fb6c7" providerId="LiveId" clId="{49AEF748-4679-4C8E-AD6F-7E26C6C71AF8}" dt="2018-08-03T13:36:22.769" v="975" actId="20577"/>
          <ac:spMkLst>
            <pc:docMk/>
            <pc:sldMk cId="1410693558" sldId="395"/>
            <ac:spMk id="16" creationId="{A2FC51D5-1353-4733-BA2F-46FF4D59B1F6}"/>
          </ac:spMkLst>
        </pc:spChg>
        <pc:spChg chg="del">
          <ac:chgData name="Raquel Sobral" userId="5a367701964fb6c7" providerId="LiveId" clId="{49AEF748-4679-4C8E-AD6F-7E26C6C71AF8}" dt="2018-08-03T13:10:44.722" v="23" actId="478"/>
          <ac:spMkLst>
            <pc:docMk/>
            <pc:sldMk cId="1410693558" sldId="395"/>
            <ac:spMk id="19" creationId="{00000000-0000-0000-0000-000000000000}"/>
          </ac:spMkLst>
        </pc:spChg>
        <pc:spChg chg="add mod">
          <ac:chgData name="Raquel Sobral" userId="5a367701964fb6c7" providerId="LiveId" clId="{49AEF748-4679-4C8E-AD6F-7E26C6C71AF8}" dt="2018-08-03T13:36:25.693" v="976" actId="20577"/>
          <ac:spMkLst>
            <pc:docMk/>
            <pc:sldMk cId="1410693558" sldId="395"/>
            <ac:spMk id="20" creationId="{218F7776-374D-4AC0-8205-8D9F16FA4412}"/>
          </ac:spMkLst>
        </pc:spChg>
        <pc:spChg chg="del">
          <ac:chgData name="Raquel Sobral" userId="5a367701964fb6c7" providerId="LiveId" clId="{49AEF748-4679-4C8E-AD6F-7E26C6C71AF8}" dt="2018-08-03T13:10:26.502" v="16" actId="478"/>
          <ac:spMkLst>
            <pc:docMk/>
            <pc:sldMk cId="1410693558" sldId="395"/>
            <ac:spMk id="21" creationId="{00000000-0000-0000-0000-000000000000}"/>
          </ac:spMkLst>
        </pc:spChg>
        <pc:spChg chg="mod">
          <ac:chgData name="Raquel Sobral" userId="5a367701964fb6c7" providerId="LiveId" clId="{49AEF748-4679-4C8E-AD6F-7E26C6C71AF8}" dt="2018-08-03T13:33:14.142" v="831" actId="1038"/>
          <ac:spMkLst>
            <pc:docMk/>
            <pc:sldMk cId="1410693558" sldId="395"/>
            <ac:spMk id="26" creationId="{00000000-0000-0000-0000-000000000000}"/>
          </ac:spMkLst>
        </pc:spChg>
        <pc:picChg chg="del">
          <ac:chgData name="Raquel Sobral" userId="5a367701964fb6c7" providerId="LiveId" clId="{49AEF748-4679-4C8E-AD6F-7E26C6C71AF8}" dt="2018-08-03T13:10:24.962" v="15" actId="478"/>
          <ac:picMkLst>
            <pc:docMk/>
            <pc:sldMk cId="1410693558" sldId="395"/>
            <ac:picMk id="3" creationId="{00000000-0000-0000-0000-000000000000}"/>
          </ac:picMkLst>
        </pc:picChg>
        <pc:picChg chg="add mod ord modCrop">
          <ac:chgData name="Raquel Sobral" userId="5a367701964fb6c7" providerId="LiveId" clId="{49AEF748-4679-4C8E-AD6F-7E26C6C71AF8}" dt="2018-08-03T13:10:47.680" v="25" actId="1076"/>
          <ac:picMkLst>
            <pc:docMk/>
            <pc:sldMk cId="1410693558" sldId="395"/>
            <ac:picMk id="4" creationId="{AE7C8891-33C4-4108-8E86-9FC202745DB1}"/>
          </ac:picMkLst>
        </pc:picChg>
        <pc:picChg chg="add del mod">
          <ac:chgData name="Raquel Sobral" userId="5a367701964fb6c7" providerId="LiveId" clId="{49AEF748-4679-4C8E-AD6F-7E26C6C71AF8}" dt="2018-08-03T13:33:07.514" v="826" actId="478"/>
          <ac:picMkLst>
            <pc:docMk/>
            <pc:sldMk cId="1410693558" sldId="395"/>
            <ac:picMk id="6" creationId="{21E39E48-75C3-41A9-BD59-80D4BA0250C6}"/>
          </ac:picMkLst>
        </pc:picChg>
        <pc:picChg chg="add mod">
          <ac:chgData name="Raquel Sobral" userId="5a367701964fb6c7" providerId="LiveId" clId="{49AEF748-4679-4C8E-AD6F-7E26C6C71AF8}" dt="2018-08-03T13:34:01.161" v="843" actId="1076"/>
          <ac:picMkLst>
            <pc:docMk/>
            <pc:sldMk cId="1410693558" sldId="395"/>
            <ac:picMk id="7" creationId="{4C12659F-BDA7-4834-A6EF-50CD21A74E60}"/>
          </ac:picMkLst>
        </pc:picChg>
        <pc:picChg chg="del">
          <ac:chgData name="Raquel Sobral" userId="5a367701964fb6c7" providerId="LiveId" clId="{49AEF748-4679-4C8E-AD6F-7E26C6C71AF8}" dt="2018-08-03T13:10:26.502" v="16" actId="478"/>
          <ac:picMkLst>
            <pc:docMk/>
            <pc:sldMk cId="1410693558" sldId="395"/>
            <ac:picMk id="8" creationId="{00000000-0000-0000-0000-000000000000}"/>
          </ac:picMkLst>
        </pc:picChg>
        <pc:picChg chg="del">
          <ac:chgData name="Raquel Sobral" userId="5a367701964fb6c7" providerId="LiveId" clId="{49AEF748-4679-4C8E-AD6F-7E26C6C71AF8}" dt="2018-08-03T13:10:13.335" v="14" actId="478"/>
          <ac:picMkLst>
            <pc:docMk/>
            <pc:sldMk cId="1410693558" sldId="395"/>
            <ac:picMk id="10" creationId="{EA4EBFDD-30DF-4B9F-8DAC-32FFCF48C650}"/>
          </ac:picMkLst>
        </pc:picChg>
        <pc:cxnChg chg="add mod">
          <ac:chgData name="Raquel Sobral" userId="5a367701964fb6c7" providerId="LiveId" clId="{49AEF748-4679-4C8E-AD6F-7E26C6C71AF8}" dt="2018-08-03T13:34:05.077" v="844" actId="1076"/>
          <ac:cxnSpMkLst>
            <pc:docMk/>
            <pc:sldMk cId="1410693558" sldId="395"/>
            <ac:cxnSpMk id="13" creationId="{7CDC2182-94A9-4117-B887-F086B7E58502}"/>
          </ac:cxnSpMkLst>
        </pc:cxnChg>
        <pc:cxnChg chg="add mod">
          <ac:chgData name="Raquel Sobral" userId="5a367701964fb6c7" providerId="LiveId" clId="{49AEF748-4679-4C8E-AD6F-7E26C6C71AF8}" dt="2018-08-03T13:34:44.939" v="933" actId="1076"/>
          <ac:cxnSpMkLst>
            <pc:docMk/>
            <pc:sldMk cId="1410693558" sldId="395"/>
            <ac:cxnSpMk id="15" creationId="{0A085FA3-3F8C-4240-9D09-20F8D1B4E200}"/>
          </ac:cxnSpMkLst>
        </pc:cxnChg>
        <pc:cxnChg chg="add mod">
          <ac:chgData name="Raquel Sobral" userId="5a367701964fb6c7" providerId="LiveId" clId="{49AEF748-4679-4C8E-AD6F-7E26C6C71AF8}" dt="2018-08-03T13:35:45.637" v="946" actId="1076"/>
          <ac:cxnSpMkLst>
            <pc:docMk/>
            <pc:sldMk cId="1410693558" sldId="395"/>
            <ac:cxnSpMk id="17" creationId="{3A71D011-E572-45DF-8FAE-92CCA2F338FB}"/>
          </ac:cxnSpMkLst>
        </pc:cxnChg>
        <pc:cxnChg chg="add mod">
          <ac:chgData name="Raquel Sobral" userId="5a367701964fb6c7" providerId="LiveId" clId="{49AEF748-4679-4C8E-AD6F-7E26C6C71AF8}" dt="2018-08-03T13:36:06.766" v="968" actId="14100"/>
          <ac:cxnSpMkLst>
            <pc:docMk/>
            <pc:sldMk cId="1410693558" sldId="395"/>
            <ac:cxnSpMk id="22" creationId="{0ABB4923-2F3E-4D63-B177-122987A3ABD2}"/>
          </ac:cxnSpMkLst>
        </pc:cxnChg>
      </pc:sldChg>
      <pc:sldChg chg="addSp delSp modSp add">
        <pc:chgData name="Raquel Sobral" userId="5a367701964fb6c7" providerId="LiveId" clId="{49AEF748-4679-4C8E-AD6F-7E26C6C71AF8}" dt="2018-08-03T13:27:18.494" v="597" actId="1076"/>
        <pc:sldMkLst>
          <pc:docMk/>
          <pc:sldMk cId="1285041424" sldId="396"/>
        </pc:sldMkLst>
        <pc:spChg chg="del">
          <ac:chgData name="Raquel Sobral" userId="5a367701964fb6c7" providerId="LiveId" clId="{49AEF748-4679-4C8E-AD6F-7E26C6C71AF8}" dt="2018-08-03T13:13:22.268" v="203" actId="478"/>
          <ac:spMkLst>
            <pc:docMk/>
            <pc:sldMk cId="1285041424" sldId="396"/>
            <ac:spMk id="5" creationId="{E57199EE-3EC7-407C-9AE2-D88FF9E8458A}"/>
          </ac:spMkLst>
        </pc:spChg>
        <pc:spChg chg="add mod">
          <ac:chgData name="Raquel Sobral" userId="5a367701964fb6c7" providerId="LiveId" clId="{49AEF748-4679-4C8E-AD6F-7E26C6C71AF8}" dt="2018-08-03T13:27:14.262" v="596" actId="1076"/>
          <ac:spMkLst>
            <pc:docMk/>
            <pc:sldMk cId="1285041424" sldId="396"/>
            <ac:spMk id="8" creationId="{109A4046-2613-4C37-A6CD-FD564AB513CC}"/>
          </ac:spMkLst>
        </pc:spChg>
        <pc:spChg chg="add mod">
          <ac:chgData name="Raquel Sobral" userId="5a367701964fb6c7" providerId="LiveId" clId="{49AEF748-4679-4C8E-AD6F-7E26C6C71AF8}" dt="2018-08-03T13:26:28.279" v="579" actId="164"/>
          <ac:spMkLst>
            <pc:docMk/>
            <pc:sldMk cId="1285041424" sldId="396"/>
            <ac:spMk id="9" creationId="{7E8DFAED-C950-4FA5-A979-006FC4FFA939}"/>
          </ac:spMkLst>
        </pc:spChg>
        <pc:spChg chg="add mod">
          <ac:chgData name="Raquel Sobral" userId="5a367701964fb6c7" providerId="LiveId" clId="{49AEF748-4679-4C8E-AD6F-7E26C6C71AF8}" dt="2018-08-03T13:26:28.279" v="579" actId="164"/>
          <ac:spMkLst>
            <pc:docMk/>
            <pc:sldMk cId="1285041424" sldId="396"/>
            <ac:spMk id="16" creationId="{3D9360B4-E35F-41AA-8846-A7B60254E924}"/>
          </ac:spMkLst>
        </pc:spChg>
        <pc:spChg chg="add mod">
          <ac:chgData name="Raquel Sobral" userId="5a367701964fb6c7" providerId="LiveId" clId="{49AEF748-4679-4C8E-AD6F-7E26C6C71AF8}" dt="2018-08-03T13:26:28.279" v="579" actId="164"/>
          <ac:spMkLst>
            <pc:docMk/>
            <pc:sldMk cId="1285041424" sldId="396"/>
            <ac:spMk id="19" creationId="{783350F7-719D-47C8-849E-B563156E385D}"/>
          </ac:spMkLst>
        </pc:spChg>
        <pc:spChg chg="add mod">
          <ac:chgData name="Raquel Sobral" userId="5a367701964fb6c7" providerId="LiveId" clId="{49AEF748-4679-4C8E-AD6F-7E26C6C71AF8}" dt="2018-08-03T13:26:28.279" v="579" actId="164"/>
          <ac:spMkLst>
            <pc:docMk/>
            <pc:sldMk cId="1285041424" sldId="396"/>
            <ac:spMk id="20" creationId="{7C935D8B-1B92-444E-ACE1-222F96D50189}"/>
          </ac:spMkLst>
        </pc:spChg>
        <pc:spChg chg="mod">
          <ac:chgData name="Raquel Sobral" userId="5a367701964fb6c7" providerId="LiveId" clId="{49AEF748-4679-4C8E-AD6F-7E26C6C71AF8}" dt="2018-08-03T13:27:02.279" v="593" actId="1076"/>
          <ac:spMkLst>
            <pc:docMk/>
            <pc:sldMk cId="1285041424" sldId="396"/>
            <ac:spMk id="26" creationId="{00000000-0000-0000-0000-000000000000}"/>
          </ac:spMkLst>
        </pc:spChg>
        <pc:spChg chg="add mod">
          <ac:chgData name="Raquel Sobral" userId="5a367701964fb6c7" providerId="LiveId" clId="{49AEF748-4679-4C8E-AD6F-7E26C6C71AF8}" dt="2018-08-03T13:26:28.279" v="579" actId="164"/>
          <ac:spMkLst>
            <pc:docMk/>
            <pc:sldMk cId="1285041424" sldId="396"/>
            <ac:spMk id="30" creationId="{C0BE7E3E-7D88-4DDC-BDCE-12AFB3D86B1E}"/>
          </ac:spMkLst>
        </pc:spChg>
        <pc:spChg chg="add mod">
          <ac:chgData name="Raquel Sobral" userId="5a367701964fb6c7" providerId="LiveId" clId="{49AEF748-4679-4C8E-AD6F-7E26C6C71AF8}" dt="2018-08-03T13:26:28.279" v="579" actId="164"/>
          <ac:spMkLst>
            <pc:docMk/>
            <pc:sldMk cId="1285041424" sldId="396"/>
            <ac:spMk id="31" creationId="{EBFB7B76-7E60-48D5-AE55-6D7B23D49B48}"/>
          </ac:spMkLst>
        </pc:spChg>
        <pc:spChg chg="add mod">
          <ac:chgData name="Raquel Sobral" userId="5a367701964fb6c7" providerId="LiveId" clId="{49AEF748-4679-4C8E-AD6F-7E26C6C71AF8}" dt="2018-08-03T13:26:28.279" v="579" actId="164"/>
          <ac:spMkLst>
            <pc:docMk/>
            <pc:sldMk cId="1285041424" sldId="396"/>
            <ac:spMk id="32" creationId="{308C132C-A9C6-448A-935E-E521C6BC1928}"/>
          </ac:spMkLst>
        </pc:spChg>
        <pc:grpChg chg="add mod">
          <ac:chgData name="Raquel Sobral" userId="5a367701964fb6c7" providerId="LiveId" clId="{49AEF748-4679-4C8E-AD6F-7E26C6C71AF8}" dt="2018-08-03T13:26:42.745" v="584" actId="1076"/>
          <ac:grpSpMkLst>
            <pc:docMk/>
            <pc:sldMk cId="1285041424" sldId="396"/>
            <ac:grpSpMk id="33" creationId="{F22A7F5E-A776-4CDC-92E3-B7A299F03C3E}"/>
          </ac:grpSpMkLst>
        </pc:grpChg>
        <pc:picChg chg="add del mod">
          <ac:chgData name="Raquel Sobral" userId="5a367701964fb6c7" providerId="LiveId" clId="{49AEF748-4679-4C8E-AD6F-7E26C6C71AF8}" dt="2018-08-03T13:15:19.927" v="275" actId="478"/>
          <ac:picMkLst>
            <pc:docMk/>
            <pc:sldMk cId="1285041424" sldId="396"/>
            <ac:picMk id="3" creationId="{5A4B8C12-8F2C-425A-9A8D-A654E6148095}"/>
          </ac:picMkLst>
        </pc:picChg>
        <pc:picChg chg="mod">
          <ac:chgData name="Raquel Sobral" userId="5a367701964fb6c7" providerId="LiveId" clId="{49AEF748-4679-4C8E-AD6F-7E26C6C71AF8}" dt="2018-08-03T13:27:18.494" v="597" actId="1076"/>
          <ac:picMkLst>
            <pc:docMk/>
            <pc:sldMk cId="1285041424" sldId="396"/>
            <ac:picMk id="4" creationId="{AE7C8891-33C4-4108-8E86-9FC202745DB1}"/>
          </ac:picMkLst>
        </pc:picChg>
        <pc:picChg chg="del">
          <ac:chgData name="Raquel Sobral" userId="5a367701964fb6c7" providerId="LiveId" clId="{49AEF748-4679-4C8E-AD6F-7E26C6C71AF8}" dt="2018-08-03T13:13:21.122" v="202" actId="478"/>
          <ac:picMkLst>
            <pc:docMk/>
            <pc:sldMk cId="1285041424" sldId="396"/>
            <ac:picMk id="6" creationId="{21E39E48-75C3-41A9-BD59-80D4BA0250C6}"/>
          </ac:picMkLst>
        </pc:picChg>
        <pc:picChg chg="add mod">
          <ac:chgData name="Raquel Sobral" userId="5a367701964fb6c7" providerId="LiveId" clId="{49AEF748-4679-4C8E-AD6F-7E26C6C71AF8}" dt="2018-08-03T13:26:28.279" v="579" actId="164"/>
          <ac:picMkLst>
            <pc:docMk/>
            <pc:sldMk cId="1285041424" sldId="396"/>
            <ac:picMk id="7" creationId="{EFB219C4-BB96-4BC4-8F05-3E1726414F66}"/>
          </ac:picMkLst>
        </pc:picChg>
        <pc:cxnChg chg="add mod">
          <ac:chgData name="Raquel Sobral" userId="5a367701964fb6c7" providerId="LiveId" clId="{49AEF748-4679-4C8E-AD6F-7E26C6C71AF8}" dt="2018-08-03T13:26:28.279" v="579" actId="164"/>
          <ac:cxnSpMkLst>
            <pc:docMk/>
            <pc:sldMk cId="1285041424" sldId="396"/>
            <ac:cxnSpMk id="11" creationId="{717CF3DE-38AE-4937-AAB1-4E609FE263D1}"/>
          </ac:cxnSpMkLst>
        </pc:cxnChg>
        <pc:cxnChg chg="add mod">
          <ac:chgData name="Raquel Sobral" userId="5a367701964fb6c7" providerId="LiveId" clId="{49AEF748-4679-4C8E-AD6F-7E26C6C71AF8}" dt="2018-08-03T13:26:28.279" v="579" actId="164"/>
          <ac:cxnSpMkLst>
            <pc:docMk/>
            <pc:sldMk cId="1285041424" sldId="396"/>
            <ac:cxnSpMk id="14" creationId="{BAC26D89-0E74-4860-BA4F-2C8D1E80DC81}"/>
          </ac:cxnSpMkLst>
        </pc:cxnChg>
        <pc:cxnChg chg="add mod">
          <ac:chgData name="Raquel Sobral" userId="5a367701964fb6c7" providerId="LiveId" clId="{49AEF748-4679-4C8E-AD6F-7E26C6C71AF8}" dt="2018-08-03T13:26:28.279" v="579" actId="164"/>
          <ac:cxnSpMkLst>
            <pc:docMk/>
            <pc:sldMk cId="1285041424" sldId="396"/>
            <ac:cxnSpMk id="17" creationId="{35C3620D-4FB6-4F42-B4C8-21B422C1AA10}"/>
          </ac:cxnSpMkLst>
        </pc:cxnChg>
        <pc:cxnChg chg="add mod">
          <ac:chgData name="Raquel Sobral" userId="5a367701964fb6c7" providerId="LiveId" clId="{49AEF748-4679-4C8E-AD6F-7E26C6C71AF8}" dt="2018-08-03T13:26:28.279" v="579" actId="164"/>
          <ac:cxnSpMkLst>
            <pc:docMk/>
            <pc:sldMk cId="1285041424" sldId="396"/>
            <ac:cxnSpMk id="21" creationId="{87253A79-A7A9-485C-A5AF-8359855FE7D0}"/>
          </ac:cxnSpMkLst>
        </pc:cxnChg>
      </pc:sldChg>
      <pc:sldChg chg="del">
        <pc:chgData name="Raquel Sobral" userId="5a367701964fb6c7" providerId="LiveId" clId="{49AEF748-4679-4C8E-AD6F-7E26C6C71AF8}" dt="2018-08-03T13:09:54.813" v="6" actId="2696"/>
        <pc:sldMkLst>
          <pc:docMk/>
          <pc:sldMk cId="2499839105" sldId="396"/>
        </pc:sldMkLst>
      </pc:sldChg>
      <pc:sldChg chg="addSp delSp modSp add">
        <pc:chgData name="Raquel Sobral" userId="5a367701964fb6c7" providerId="LiveId" clId="{49AEF748-4679-4C8E-AD6F-7E26C6C71AF8}" dt="2018-08-03T13:32:51.080" v="824" actId="1076"/>
        <pc:sldMkLst>
          <pc:docMk/>
          <pc:sldMk cId="3822162042" sldId="397"/>
        </pc:sldMkLst>
        <pc:spChg chg="add mod">
          <ac:chgData name="Raquel Sobral" userId="5a367701964fb6c7" providerId="LiveId" clId="{49AEF748-4679-4C8E-AD6F-7E26C6C71AF8}" dt="2018-08-03T13:32:00.642" v="712" actId="1076"/>
          <ac:spMkLst>
            <pc:docMk/>
            <pc:sldMk cId="3822162042" sldId="397"/>
            <ac:spMk id="5" creationId="{63674723-DB95-4BA4-B62E-1AE92493D8D7}"/>
          </ac:spMkLst>
        </pc:spChg>
        <pc:spChg chg="del mod">
          <ac:chgData name="Raquel Sobral" userId="5a367701964fb6c7" providerId="LiveId" clId="{49AEF748-4679-4C8E-AD6F-7E26C6C71AF8}" dt="2018-08-03T13:27:23.082" v="598" actId="478"/>
          <ac:spMkLst>
            <pc:docMk/>
            <pc:sldMk cId="3822162042" sldId="397"/>
            <ac:spMk id="8" creationId="{109A4046-2613-4C37-A6CD-FD564AB513CC}"/>
          </ac:spMkLst>
        </pc:spChg>
        <pc:spChg chg="add mod">
          <ac:chgData name="Raquel Sobral" userId="5a367701964fb6c7" providerId="LiveId" clId="{49AEF748-4679-4C8E-AD6F-7E26C6C71AF8}" dt="2018-08-03T13:32:51.080" v="824" actId="1076"/>
          <ac:spMkLst>
            <pc:docMk/>
            <pc:sldMk cId="3822162042" sldId="397"/>
            <ac:spMk id="10" creationId="{C0665BF4-0395-4713-A315-516EB0B01208}"/>
          </ac:spMkLst>
        </pc:spChg>
        <pc:spChg chg="del mod">
          <ac:chgData name="Raquel Sobral" userId="5a367701964fb6c7" providerId="LiveId" clId="{49AEF748-4679-4C8E-AD6F-7E26C6C71AF8}" dt="2018-08-03T13:27:25.790" v="600" actId="478"/>
          <ac:spMkLst>
            <pc:docMk/>
            <pc:sldMk cId="3822162042" sldId="397"/>
            <ac:spMk id="26" creationId="{00000000-0000-0000-0000-000000000000}"/>
          </ac:spMkLst>
        </pc:spChg>
        <pc:picChg chg="add mod">
          <ac:chgData name="Raquel Sobral" userId="5a367701964fb6c7" providerId="LiveId" clId="{49AEF748-4679-4C8E-AD6F-7E26C6C71AF8}" dt="2018-08-03T13:32:00.642" v="712" actId="1076"/>
          <ac:picMkLst>
            <pc:docMk/>
            <pc:sldMk cId="3822162042" sldId="397"/>
            <ac:picMk id="3" creationId="{85F972C9-C4BA-4EB0-BDED-ED6CF8E15D13}"/>
          </ac:picMkLst>
        </pc:picChg>
        <pc:picChg chg="del mod">
          <ac:chgData name="Raquel Sobral" userId="5a367701964fb6c7" providerId="LiveId" clId="{49AEF748-4679-4C8E-AD6F-7E26C6C71AF8}" dt="2018-08-03T13:27:26.699" v="601" actId="478"/>
          <ac:picMkLst>
            <pc:docMk/>
            <pc:sldMk cId="3822162042" sldId="397"/>
            <ac:picMk id="4" creationId="{AE7C8891-33C4-4108-8E86-9FC202745DB1}"/>
          </ac:picMkLst>
        </pc:picChg>
        <pc:picChg chg="add mod">
          <ac:chgData name="Raquel Sobral" userId="5a367701964fb6c7" providerId="LiveId" clId="{49AEF748-4679-4C8E-AD6F-7E26C6C71AF8}" dt="2018-08-03T13:31:28.886" v="613" actId="1076"/>
          <ac:picMkLst>
            <pc:docMk/>
            <pc:sldMk cId="3822162042" sldId="397"/>
            <ac:picMk id="6" creationId="{BB6C8ADD-FCE4-4353-9FB0-3700195781FC}"/>
          </ac:picMkLst>
        </pc:picChg>
        <pc:picChg chg="del">
          <ac:chgData name="Raquel Sobral" userId="5a367701964fb6c7" providerId="LiveId" clId="{49AEF748-4679-4C8E-AD6F-7E26C6C71AF8}" dt="2018-08-03T13:16:07.757" v="290" actId="478"/>
          <ac:picMkLst>
            <pc:docMk/>
            <pc:sldMk cId="3822162042" sldId="397"/>
            <ac:picMk id="7" creationId="{EFB219C4-BB96-4BC4-8F05-3E1726414F66}"/>
          </ac:picMkLst>
        </pc:picChg>
      </pc:sldChg>
      <pc:sldChg chg="add">
        <pc:chgData name="Raquel Sobral" userId="5a367701964fb6c7" providerId="LiveId" clId="{49AEF748-4679-4C8E-AD6F-7E26C6C71AF8}" dt="2018-08-03T13:33:05.554" v="825"/>
        <pc:sldMkLst>
          <pc:docMk/>
          <pc:sldMk cId="4004586987" sldId="398"/>
        </pc:sldMkLst>
      </pc:sldChg>
      <pc:sldMasterChg chg="setBg modSldLayout">
        <pc:chgData name="Raquel Sobral" userId="5a367701964fb6c7" providerId="LiveId" clId="{49AEF748-4679-4C8E-AD6F-7E26C6C71AF8}" dt="2018-08-03T13:09:30.813" v="4"/>
        <pc:sldMasterMkLst>
          <pc:docMk/>
          <pc:sldMasterMk cId="136609567" sldId="2147483660"/>
        </pc:sldMasterMkLst>
        <pc:sldLayoutChg chg="setBg">
          <pc:chgData name="Raquel Sobral" userId="5a367701964fb6c7" providerId="LiveId" clId="{49AEF748-4679-4C8E-AD6F-7E26C6C71AF8}" dt="2018-08-03T13:09:30.813" v="4"/>
          <pc:sldLayoutMkLst>
            <pc:docMk/>
            <pc:sldMasterMk cId="136609567" sldId="2147483660"/>
            <pc:sldLayoutMk cId="1106927737" sldId="2147483661"/>
          </pc:sldLayoutMkLst>
        </pc:sldLayoutChg>
        <pc:sldLayoutChg chg="setBg">
          <pc:chgData name="Raquel Sobral" userId="5a367701964fb6c7" providerId="LiveId" clId="{49AEF748-4679-4C8E-AD6F-7E26C6C71AF8}" dt="2018-08-03T13:09:30.813" v="4"/>
          <pc:sldLayoutMkLst>
            <pc:docMk/>
            <pc:sldMasterMk cId="136609567" sldId="2147483660"/>
            <pc:sldLayoutMk cId="630129162" sldId="2147483662"/>
          </pc:sldLayoutMkLst>
        </pc:sldLayoutChg>
        <pc:sldLayoutChg chg="setBg">
          <pc:chgData name="Raquel Sobral" userId="5a367701964fb6c7" providerId="LiveId" clId="{49AEF748-4679-4C8E-AD6F-7E26C6C71AF8}" dt="2018-08-03T13:09:30.813" v="4"/>
          <pc:sldLayoutMkLst>
            <pc:docMk/>
            <pc:sldMasterMk cId="136609567" sldId="2147483660"/>
            <pc:sldLayoutMk cId="1984002699" sldId="2147483663"/>
          </pc:sldLayoutMkLst>
        </pc:sldLayoutChg>
        <pc:sldLayoutChg chg="setBg">
          <pc:chgData name="Raquel Sobral" userId="5a367701964fb6c7" providerId="LiveId" clId="{49AEF748-4679-4C8E-AD6F-7E26C6C71AF8}" dt="2018-08-03T13:09:30.813" v="4"/>
          <pc:sldLayoutMkLst>
            <pc:docMk/>
            <pc:sldMasterMk cId="136609567" sldId="2147483660"/>
            <pc:sldLayoutMk cId="3737296034" sldId="2147483664"/>
          </pc:sldLayoutMkLst>
        </pc:sldLayoutChg>
        <pc:sldLayoutChg chg="setBg">
          <pc:chgData name="Raquel Sobral" userId="5a367701964fb6c7" providerId="LiveId" clId="{49AEF748-4679-4C8E-AD6F-7E26C6C71AF8}" dt="2018-08-03T13:09:30.813" v="4"/>
          <pc:sldLayoutMkLst>
            <pc:docMk/>
            <pc:sldMasterMk cId="136609567" sldId="2147483660"/>
            <pc:sldLayoutMk cId="483375228" sldId="2147483665"/>
          </pc:sldLayoutMkLst>
        </pc:sldLayoutChg>
        <pc:sldLayoutChg chg="setBg">
          <pc:chgData name="Raquel Sobral" userId="5a367701964fb6c7" providerId="LiveId" clId="{49AEF748-4679-4C8E-AD6F-7E26C6C71AF8}" dt="2018-08-03T13:09:30.813" v="4"/>
          <pc:sldLayoutMkLst>
            <pc:docMk/>
            <pc:sldMasterMk cId="136609567" sldId="2147483660"/>
            <pc:sldLayoutMk cId="2750756867" sldId="2147483666"/>
          </pc:sldLayoutMkLst>
        </pc:sldLayoutChg>
        <pc:sldLayoutChg chg="setBg">
          <pc:chgData name="Raquel Sobral" userId="5a367701964fb6c7" providerId="LiveId" clId="{49AEF748-4679-4C8E-AD6F-7E26C6C71AF8}" dt="2018-08-03T13:09:30.813" v="4"/>
          <pc:sldLayoutMkLst>
            <pc:docMk/>
            <pc:sldMasterMk cId="136609567" sldId="2147483660"/>
            <pc:sldLayoutMk cId="950577177" sldId="2147483667"/>
          </pc:sldLayoutMkLst>
        </pc:sldLayoutChg>
        <pc:sldLayoutChg chg="setBg">
          <pc:chgData name="Raquel Sobral" userId="5a367701964fb6c7" providerId="LiveId" clId="{49AEF748-4679-4C8E-AD6F-7E26C6C71AF8}" dt="2018-08-03T13:09:30.813" v="4"/>
          <pc:sldLayoutMkLst>
            <pc:docMk/>
            <pc:sldMasterMk cId="136609567" sldId="2147483660"/>
            <pc:sldLayoutMk cId="383905047" sldId="2147483668"/>
          </pc:sldLayoutMkLst>
        </pc:sldLayoutChg>
        <pc:sldLayoutChg chg="setBg">
          <pc:chgData name="Raquel Sobral" userId="5a367701964fb6c7" providerId="LiveId" clId="{49AEF748-4679-4C8E-AD6F-7E26C6C71AF8}" dt="2018-08-03T13:09:30.813" v="4"/>
          <pc:sldLayoutMkLst>
            <pc:docMk/>
            <pc:sldMasterMk cId="136609567" sldId="2147483660"/>
            <pc:sldLayoutMk cId="995690672" sldId="2147483669"/>
          </pc:sldLayoutMkLst>
        </pc:sldLayoutChg>
        <pc:sldLayoutChg chg="setBg">
          <pc:chgData name="Raquel Sobral" userId="5a367701964fb6c7" providerId="LiveId" clId="{49AEF748-4679-4C8E-AD6F-7E26C6C71AF8}" dt="2018-08-03T13:09:30.813" v="4"/>
          <pc:sldLayoutMkLst>
            <pc:docMk/>
            <pc:sldMasterMk cId="136609567" sldId="2147483660"/>
            <pc:sldLayoutMk cId="4294561812" sldId="2147483670"/>
          </pc:sldLayoutMkLst>
        </pc:sldLayoutChg>
        <pc:sldLayoutChg chg="setBg">
          <pc:chgData name="Raquel Sobral" userId="5a367701964fb6c7" providerId="LiveId" clId="{49AEF748-4679-4C8E-AD6F-7E26C6C71AF8}" dt="2018-08-03T13:09:30.813" v="4"/>
          <pc:sldLayoutMkLst>
            <pc:docMk/>
            <pc:sldMasterMk cId="136609567" sldId="2147483660"/>
            <pc:sldLayoutMk cId="569589190" sldId="2147483671"/>
          </pc:sldLayoutMkLst>
        </pc:sldLayoutChg>
      </pc:sldMasterChg>
    </pc:docChg>
  </pc:docChgLst>
  <pc:docChgLst>
    <pc:chgData name="Raquel Sobral" userId="5a367701964fb6c7" providerId="LiveId" clId="{DD44A197-503E-4806-B5BB-1A615A2C0D49}"/>
  </pc:docChgLst>
  <pc:docChgLst>
    <pc:chgData userId="5a367701964fb6c7" providerId="LiveId" clId="{BBBF76E3-A702-4AFC-883D-97F971D9C471}"/>
  </pc:docChgLst>
  <pc:docChgLst>
    <pc:chgData name="Raquel Sobral" userId="5a367701964fb6c7" providerId="LiveId" clId="{2ED11E6A-91BD-4C4E-B483-31C07C3BD7BF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03/08/2018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692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03/08/2018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9456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03/08/2018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958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03/08/2018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  <p:pic>
        <p:nvPicPr>
          <p:cNvPr id="7" name="logo_vertical_fullcolo - copia.png"/>
          <p:cNvPicPr>
            <a:picLocks noChangeAspect="1"/>
          </p:cNvPicPr>
          <p:nvPr userDrawn="1"/>
        </p:nvPicPr>
        <p:blipFill>
          <a:blip r:embed="rId2">
            <a:alphaModFix amt="37970"/>
            <a:extLst/>
          </a:blip>
          <a:srcRect l="20789" r="21184" b="28368"/>
          <a:stretch>
            <a:fillRect/>
          </a:stretch>
        </p:blipFill>
        <p:spPr>
          <a:xfrm rot="20354019">
            <a:off x="6896695" y="4719694"/>
            <a:ext cx="2777134" cy="31801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3012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03/08/2018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400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03/08/2018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729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03/08/2018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337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03/08/2018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075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03/08/2018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7265">
            <a:off x="7144500" y="4239771"/>
            <a:ext cx="3525794" cy="43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7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03/08/2018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90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03/08/2018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569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BB097-133A-4E64-AB87-25AD7E5FAF37}" type="datetimeFigureOut">
              <a:rPr lang="pt-PT" smtClean="0"/>
              <a:t>03/08/2018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60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E7C8891-33C4-4108-8E86-9FC202745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253"/>
          <a:stretch/>
        </p:blipFill>
        <p:spPr>
          <a:xfrm>
            <a:off x="336177" y="885083"/>
            <a:ext cx="8471646" cy="1045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3" y="-202404"/>
            <a:ext cx="9197703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O-Pitblast – Vibration Module</a:t>
            </a:r>
          </a:p>
        </p:txBody>
      </p:sp>
      <p:sp>
        <p:nvSpPr>
          <p:cNvPr id="26" name="Rounded Rectangle 8"/>
          <p:cNvSpPr/>
          <p:nvPr/>
        </p:nvSpPr>
        <p:spPr>
          <a:xfrm flipH="1">
            <a:off x="4538619" y="1188045"/>
            <a:ext cx="435819" cy="677932"/>
          </a:xfrm>
          <a:prstGeom prst="roundRect">
            <a:avLst/>
          </a:prstGeom>
          <a:noFill/>
          <a:ln w="38100">
            <a:solidFill>
              <a:srgbClr val="930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C12659F-BDA7-4834-A6EF-50CD21A74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253" y="2490463"/>
            <a:ext cx="4744501" cy="2982083"/>
          </a:xfrm>
          <a:prstGeom prst="rect">
            <a:avLst/>
          </a:prstGeom>
        </p:spPr>
      </p:pic>
      <p:cxnSp>
        <p:nvCxnSpPr>
          <p:cNvPr id="13" name="Conexão reta unidirecional 12">
            <a:extLst>
              <a:ext uri="{FF2B5EF4-FFF2-40B4-BE49-F238E27FC236}">
                <a16:creationId xmlns:a16="http://schemas.microsoft.com/office/drawing/2014/main" id="{7CDC2182-94A9-4117-B887-F086B7E58502}"/>
              </a:ext>
            </a:extLst>
          </p:cNvPr>
          <p:cNvCxnSpPr>
            <a:cxnSpLocks/>
          </p:cNvCxnSpPr>
          <p:nvPr/>
        </p:nvCxnSpPr>
        <p:spPr>
          <a:xfrm>
            <a:off x="1922881" y="4326736"/>
            <a:ext cx="454372" cy="0"/>
          </a:xfrm>
          <a:prstGeom prst="straightConnector1">
            <a:avLst/>
          </a:prstGeom>
          <a:ln w="38100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767E631-4B56-4CF6-87C3-E1691C8ECEFF}"/>
              </a:ext>
            </a:extLst>
          </p:cNvPr>
          <p:cNvSpPr txBox="1"/>
          <p:nvPr/>
        </p:nvSpPr>
        <p:spPr>
          <a:xfrm>
            <a:off x="445958" y="3310699"/>
            <a:ext cx="1476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now</a:t>
            </a:r>
            <a:r>
              <a:rPr lang="pt-PT" dirty="0"/>
              <a:t> can PPV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accelaration</a:t>
            </a:r>
            <a:endParaRPr lang="en-US" dirty="0"/>
          </a:p>
        </p:txBody>
      </p: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id="{0A085FA3-3F8C-4240-9D09-20F8D1B4E200}"/>
              </a:ext>
            </a:extLst>
          </p:cNvPr>
          <p:cNvCxnSpPr>
            <a:cxnSpLocks/>
          </p:cNvCxnSpPr>
          <p:nvPr/>
        </p:nvCxnSpPr>
        <p:spPr>
          <a:xfrm>
            <a:off x="1922881" y="3282989"/>
            <a:ext cx="454372" cy="0"/>
          </a:xfrm>
          <a:prstGeom prst="straightConnector1">
            <a:avLst/>
          </a:prstGeom>
          <a:ln w="38100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2FC51D5-1353-4733-BA2F-46FF4D59B1F6}"/>
              </a:ext>
            </a:extLst>
          </p:cNvPr>
          <p:cNvSpPr txBox="1"/>
          <p:nvPr/>
        </p:nvSpPr>
        <p:spPr>
          <a:xfrm>
            <a:off x="7550727" y="4488434"/>
            <a:ext cx="150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Correction Y</a:t>
            </a:r>
            <a:endParaRPr lang="en-US" dirty="0"/>
          </a:p>
        </p:txBody>
      </p:sp>
      <p:cxnSp>
        <p:nvCxnSpPr>
          <p:cNvPr id="17" name="Conexão reta unidirecional 16">
            <a:extLst>
              <a:ext uri="{FF2B5EF4-FFF2-40B4-BE49-F238E27FC236}">
                <a16:creationId xmlns:a16="http://schemas.microsoft.com/office/drawing/2014/main" id="{3A71D011-E572-45DF-8FAE-92CCA2F338FB}"/>
              </a:ext>
            </a:extLst>
          </p:cNvPr>
          <p:cNvCxnSpPr>
            <a:cxnSpLocks/>
          </p:cNvCxnSpPr>
          <p:nvPr/>
        </p:nvCxnSpPr>
        <p:spPr>
          <a:xfrm flipH="1">
            <a:off x="7121754" y="4673100"/>
            <a:ext cx="428973" cy="0"/>
          </a:xfrm>
          <a:prstGeom prst="straightConnector1">
            <a:avLst/>
          </a:prstGeom>
          <a:ln w="38100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18F7776-374D-4AC0-8205-8D9F16FA4412}"/>
              </a:ext>
            </a:extLst>
          </p:cNvPr>
          <p:cNvSpPr txBox="1"/>
          <p:nvPr/>
        </p:nvSpPr>
        <p:spPr>
          <a:xfrm>
            <a:off x="445958" y="4446247"/>
            <a:ext cx="150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Correction X</a:t>
            </a:r>
            <a:endParaRPr lang="en-US" dirty="0"/>
          </a:p>
        </p:txBody>
      </p:sp>
      <p:cxnSp>
        <p:nvCxnSpPr>
          <p:cNvPr id="22" name="Conexão reta unidirecional 21">
            <a:extLst>
              <a:ext uri="{FF2B5EF4-FFF2-40B4-BE49-F238E27FC236}">
                <a16:creationId xmlns:a16="http://schemas.microsoft.com/office/drawing/2014/main" id="{0ABB4923-2F3E-4D63-B177-122987A3ABD2}"/>
              </a:ext>
            </a:extLst>
          </p:cNvPr>
          <p:cNvCxnSpPr>
            <a:cxnSpLocks/>
          </p:cNvCxnSpPr>
          <p:nvPr/>
        </p:nvCxnSpPr>
        <p:spPr>
          <a:xfrm>
            <a:off x="1922881" y="4630913"/>
            <a:ext cx="454372" cy="0"/>
          </a:xfrm>
          <a:prstGeom prst="straightConnector1">
            <a:avLst/>
          </a:prstGeom>
          <a:ln w="38100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69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E7C8891-33C4-4108-8E86-9FC202745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253"/>
          <a:stretch/>
        </p:blipFill>
        <p:spPr>
          <a:xfrm>
            <a:off x="336177" y="885083"/>
            <a:ext cx="8471646" cy="1045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3" y="-202404"/>
            <a:ext cx="9197703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O-Pitblast – Vibration Module</a:t>
            </a:r>
          </a:p>
        </p:txBody>
      </p:sp>
      <p:sp>
        <p:nvSpPr>
          <p:cNvPr id="26" name="Rounded Rectangle 8"/>
          <p:cNvSpPr/>
          <p:nvPr/>
        </p:nvSpPr>
        <p:spPr>
          <a:xfrm flipH="1">
            <a:off x="6893235" y="1123159"/>
            <a:ext cx="435819" cy="677932"/>
          </a:xfrm>
          <a:prstGeom prst="roundRect">
            <a:avLst/>
          </a:prstGeom>
          <a:noFill/>
          <a:ln w="38100">
            <a:solidFill>
              <a:srgbClr val="930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57199EE-3EC7-407C-9AE2-D88FF9E8458A}"/>
              </a:ext>
            </a:extLst>
          </p:cNvPr>
          <p:cNvSpPr txBox="1"/>
          <p:nvPr/>
        </p:nvSpPr>
        <p:spPr>
          <a:xfrm>
            <a:off x="5654488" y="2967335"/>
            <a:ext cx="334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/>
              <a:t>Click</a:t>
            </a:r>
            <a:r>
              <a:rPr lang="pt-PT" dirty="0"/>
              <a:t> on “</a:t>
            </a:r>
            <a:r>
              <a:rPr lang="pt-PT" dirty="0" err="1"/>
              <a:t>Report</a:t>
            </a:r>
            <a:r>
              <a:rPr lang="pt-PT" dirty="0"/>
              <a:t> Picture” to </a:t>
            </a:r>
            <a:r>
              <a:rPr lang="pt-PT" dirty="0" err="1"/>
              <a:t>add</a:t>
            </a:r>
            <a:r>
              <a:rPr lang="pt-PT" dirty="0"/>
              <a:t> a </a:t>
            </a:r>
            <a:r>
              <a:rPr lang="pt-PT" dirty="0" err="1"/>
              <a:t>picture</a:t>
            </a:r>
            <a:r>
              <a:rPr lang="pt-PT" dirty="0"/>
              <a:t> of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map</a:t>
            </a:r>
            <a:r>
              <a:rPr lang="pt-PT" dirty="0"/>
              <a:t> and </a:t>
            </a:r>
            <a:r>
              <a:rPr lang="pt-PT" dirty="0" err="1"/>
              <a:t>structures</a:t>
            </a:r>
            <a:r>
              <a:rPr lang="pt-PT" dirty="0"/>
              <a:t> to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err="1"/>
              <a:t>Plan</a:t>
            </a:r>
            <a:r>
              <a:rPr lang="pt-PT"/>
              <a:t>.</a:t>
            </a:r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1E39E48-75C3-41A9-BD59-80D4BA025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77" y="2551102"/>
            <a:ext cx="5250809" cy="34218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4586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E7C8891-33C4-4108-8E86-9FC202745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253"/>
          <a:stretch/>
        </p:blipFill>
        <p:spPr>
          <a:xfrm>
            <a:off x="890056" y="855268"/>
            <a:ext cx="7363886" cy="909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3" y="-202404"/>
            <a:ext cx="9197703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O-Pitblast – Vibration Module</a:t>
            </a:r>
          </a:p>
        </p:txBody>
      </p:sp>
      <p:sp>
        <p:nvSpPr>
          <p:cNvPr id="26" name="Rounded Rectangle 8"/>
          <p:cNvSpPr/>
          <p:nvPr/>
        </p:nvSpPr>
        <p:spPr>
          <a:xfrm flipH="1">
            <a:off x="7818124" y="1060396"/>
            <a:ext cx="435819" cy="677932"/>
          </a:xfrm>
          <a:prstGeom prst="roundRect">
            <a:avLst/>
          </a:prstGeom>
          <a:noFill/>
          <a:ln w="38100">
            <a:solidFill>
              <a:srgbClr val="930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09A4046-2613-4C37-A6CD-FD564AB513CC}"/>
              </a:ext>
            </a:extLst>
          </p:cNvPr>
          <p:cNvSpPr txBox="1"/>
          <p:nvPr/>
        </p:nvSpPr>
        <p:spPr>
          <a:xfrm>
            <a:off x="2810890" y="1704675"/>
            <a:ext cx="352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/>
              <a:t>Apply</a:t>
            </a:r>
            <a:r>
              <a:rPr lang="pt-PT" dirty="0"/>
              <a:t> </a:t>
            </a:r>
            <a:r>
              <a:rPr lang="pt-PT" dirty="0" err="1"/>
              <a:t>corrections</a:t>
            </a:r>
            <a:r>
              <a:rPr lang="pt-PT" dirty="0"/>
              <a:t> to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structures</a:t>
            </a:r>
            <a:endParaRPr lang="en-US" dirty="0"/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F22A7F5E-A776-4CDC-92E3-B7A299F03C3E}"/>
              </a:ext>
            </a:extLst>
          </p:cNvPr>
          <p:cNvGrpSpPr/>
          <p:nvPr/>
        </p:nvGrpSpPr>
        <p:grpSpPr>
          <a:xfrm>
            <a:off x="118267" y="2148804"/>
            <a:ext cx="8471646" cy="4686227"/>
            <a:chOff x="75504" y="2490428"/>
            <a:chExt cx="7743917" cy="4232970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EFB219C4-BB96-4BC4-8F05-3E1726414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4579" y="2490428"/>
              <a:ext cx="6494842" cy="34117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7E8DFAED-C950-4FA5-A979-006FC4FFA939}"/>
                </a:ext>
              </a:extLst>
            </p:cNvPr>
            <p:cNvSpPr txBox="1"/>
            <p:nvPr/>
          </p:nvSpPr>
          <p:spPr>
            <a:xfrm>
              <a:off x="2050473" y="6200178"/>
              <a:ext cx="29925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 err="1"/>
                <a:t>Change</a:t>
              </a:r>
              <a:r>
                <a:rPr lang="pt-PT" sz="1400" dirty="0"/>
                <a:t> </a:t>
              </a:r>
              <a:r>
                <a:rPr lang="pt-PT" sz="1400" dirty="0" err="1"/>
                <a:t>your</a:t>
              </a:r>
              <a:r>
                <a:rPr lang="pt-PT" sz="1400" dirty="0"/>
                <a:t> blast </a:t>
              </a:r>
              <a:r>
                <a:rPr lang="pt-PT" sz="1400" dirty="0" err="1"/>
                <a:t>position</a:t>
              </a:r>
              <a:r>
                <a:rPr lang="pt-PT" sz="1400" dirty="0"/>
                <a:t> </a:t>
              </a:r>
              <a:r>
                <a:rPr lang="pt-PT" sz="1400" dirty="0" err="1"/>
                <a:t>manually</a:t>
              </a:r>
              <a:r>
                <a:rPr lang="pt-PT" sz="1400" dirty="0"/>
                <a:t>, and </a:t>
              </a:r>
              <a:r>
                <a:rPr lang="pt-PT" sz="1400" dirty="0" err="1"/>
                <a:t>get</a:t>
              </a:r>
              <a:r>
                <a:rPr lang="pt-PT" sz="1400" dirty="0"/>
                <a:t> the correction from the blast</a:t>
              </a:r>
              <a:endParaRPr lang="en-US" sz="1400" dirty="0"/>
            </a:p>
          </p:txBody>
        </p:sp>
        <p:cxnSp>
          <p:nvCxnSpPr>
            <p:cNvPr id="11" name="Conexão reta unidirecional 10">
              <a:extLst>
                <a:ext uri="{FF2B5EF4-FFF2-40B4-BE49-F238E27FC236}">
                  <a16:creationId xmlns:a16="http://schemas.microsoft.com/office/drawing/2014/main" id="{717CF3DE-38AE-4937-AAB1-4E609FE263D1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V="1">
              <a:off x="3546764" y="5902224"/>
              <a:ext cx="0" cy="297954"/>
            </a:xfrm>
            <a:prstGeom prst="straightConnector1">
              <a:avLst/>
            </a:prstGeom>
            <a:ln w="38100">
              <a:solidFill>
                <a:srgbClr val="930B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xão reta unidirecional 13">
              <a:extLst>
                <a:ext uri="{FF2B5EF4-FFF2-40B4-BE49-F238E27FC236}">
                  <a16:creationId xmlns:a16="http://schemas.microsoft.com/office/drawing/2014/main" id="{BAC26D89-0E74-4860-BA4F-2C8D1E80DC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3419" y="3262933"/>
              <a:ext cx="0" cy="547067"/>
            </a:xfrm>
            <a:prstGeom prst="straightConnector1">
              <a:avLst/>
            </a:prstGeom>
            <a:ln w="38100">
              <a:solidFill>
                <a:srgbClr val="930B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3D9360B4-E35F-41AA-8846-A7B60254E924}"/>
                </a:ext>
              </a:extLst>
            </p:cNvPr>
            <p:cNvSpPr txBox="1"/>
            <p:nvPr/>
          </p:nvSpPr>
          <p:spPr>
            <a:xfrm>
              <a:off x="1907215" y="3905116"/>
              <a:ext cx="2392408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/>
                <a:t>Send correction to the blast</a:t>
              </a:r>
              <a:endParaRPr lang="en-US" sz="1400" dirty="0"/>
            </a:p>
          </p:txBody>
        </p:sp>
        <p:cxnSp>
          <p:nvCxnSpPr>
            <p:cNvPr id="17" name="Conexão reta unidirecional 16">
              <a:extLst>
                <a:ext uri="{FF2B5EF4-FFF2-40B4-BE49-F238E27FC236}">
                  <a16:creationId xmlns:a16="http://schemas.microsoft.com/office/drawing/2014/main" id="{35C3620D-4FB6-4F42-B4C8-21B422C1AA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5924" y="3073771"/>
              <a:ext cx="318655" cy="1"/>
            </a:xfrm>
            <a:prstGeom prst="straightConnector1">
              <a:avLst/>
            </a:prstGeom>
            <a:ln w="38100">
              <a:solidFill>
                <a:srgbClr val="930B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783350F7-719D-47C8-849E-B563156E385D}"/>
                </a:ext>
              </a:extLst>
            </p:cNvPr>
            <p:cNvSpPr txBox="1"/>
            <p:nvPr/>
          </p:nvSpPr>
          <p:spPr>
            <a:xfrm>
              <a:off x="75504" y="2773689"/>
              <a:ext cx="860011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100" dirty="0" err="1"/>
                <a:t>Apply</a:t>
              </a:r>
              <a:r>
                <a:rPr lang="pt-PT" sz="1100" dirty="0"/>
                <a:t> X and Y </a:t>
              </a:r>
              <a:r>
                <a:rPr lang="pt-PT" sz="1100" dirty="0" err="1"/>
                <a:t>corrections</a:t>
              </a:r>
              <a:endParaRPr lang="en-US" sz="1100" dirty="0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7C935D8B-1B92-444E-ACE1-222F96D50189}"/>
                </a:ext>
              </a:extLst>
            </p:cNvPr>
            <p:cNvSpPr txBox="1"/>
            <p:nvPr/>
          </p:nvSpPr>
          <p:spPr>
            <a:xfrm>
              <a:off x="4516581" y="2794471"/>
              <a:ext cx="2392408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 err="1"/>
                <a:t>Apply</a:t>
              </a:r>
              <a:r>
                <a:rPr lang="pt-PT" sz="1400" dirty="0"/>
                <a:t> correction to the </a:t>
              </a:r>
              <a:r>
                <a:rPr lang="pt-PT" sz="1400" dirty="0" err="1"/>
                <a:t>selected</a:t>
              </a:r>
              <a:r>
                <a:rPr lang="pt-PT" sz="1400" dirty="0"/>
                <a:t> </a:t>
              </a:r>
              <a:r>
                <a:rPr lang="pt-PT" sz="1400" dirty="0" err="1"/>
                <a:t>structures</a:t>
              </a:r>
              <a:r>
                <a:rPr lang="pt-PT" sz="1400" dirty="0"/>
                <a:t> </a:t>
              </a:r>
              <a:r>
                <a:rPr lang="pt-PT" sz="1400" dirty="0" err="1"/>
                <a:t>or</a:t>
              </a:r>
              <a:r>
                <a:rPr lang="pt-PT" sz="1400" dirty="0"/>
                <a:t> all</a:t>
              </a:r>
              <a:endParaRPr lang="en-US" sz="1400" dirty="0"/>
            </a:p>
          </p:txBody>
        </p:sp>
        <p:cxnSp>
          <p:nvCxnSpPr>
            <p:cNvPr id="21" name="Conexão reta unidirecional 20">
              <a:extLst>
                <a:ext uri="{FF2B5EF4-FFF2-40B4-BE49-F238E27FC236}">
                  <a16:creationId xmlns:a16="http://schemas.microsoft.com/office/drawing/2014/main" id="{87253A79-A7A9-485C-A5AF-8359855FE7D0}"/>
                </a:ext>
              </a:extLst>
            </p:cNvPr>
            <p:cNvCxnSpPr>
              <a:cxnSpLocks/>
            </p:cNvCxnSpPr>
            <p:nvPr/>
          </p:nvCxnSpPr>
          <p:spPr>
            <a:xfrm>
              <a:off x="4308910" y="3056081"/>
              <a:ext cx="415341" cy="0"/>
            </a:xfrm>
            <a:prstGeom prst="straightConnector1">
              <a:avLst/>
            </a:prstGeom>
            <a:ln w="38100">
              <a:solidFill>
                <a:srgbClr val="930B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C0BE7E3E-7D88-4DDC-BDCE-12AFB3D86B1E}"/>
                </a:ext>
              </a:extLst>
            </p:cNvPr>
            <p:cNvSpPr/>
            <p:nvPr/>
          </p:nvSpPr>
          <p:spPr>
            <a:xfrm>
              <a:off x="3422075" y="2794471"/>
              <a:ext cx="877544" cy="468439"/>
            </a:xfrm>
            <a:prstGeom prst="rect">
              <a:avLst/>
            </a:prstGeom>
            <a:noFill/>
            <a:ln>
              <a:solidFill>
                <a:srgbClr val="930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EBFB7B76-7E60-48D5-AE55-6D7B23D49B48}"/>
                </a:ext>
              </a:extLst>
            </p:cNvPr>
            <p:cNvSpPr/>
            <p:nvPr/>
          </p:nvSpPr>
          <p:spPr>
            <a:xfrm>
              <a:off x="2714144" y="2807687"/>
              <a:ext cx="684334" cy="468439"/>
            </a:xfrm>
            <a:prstGeom prst="rect">
              <a:avLst/>
            </a:prstGeom>
            <a:noFill/>
            <a:ln>
              <a:solidFill>
                <a:srgbClr val="930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308C132C-A9C6-448A-935E-E521C6BC1928}"/>
                </a:ext>
              </a:extLst>
            </p:cNvPr>
            <p:cNvSpPr/>
            <p:nvPr/>
          </p:nvSpPr>
          <p:spPr>
            <a:xfrm>
              <a:off x="1368585" y="2821861"/>
              <a:ext cx="1184619" cy="468439"/>
            </a:xfrm>
            <a:prstGeom prst="rect">
              <a:avLst/>
            </a:prstGeom>
            <a:noFill/>
            <a:ln>
              <a:solidFill>
                <a:srgbClr val="930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5041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3" y="-202404"/>
            <a:ext cx="9197703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O-Pitblast – Vibration Module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5F972C9-C4BA-4EB0-BDED-ED6CF8E15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27" y="807928"/>
            <a:ext cx="4761545" cy="123998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3674723-DB95-4BA4-B62E-1AE92493D8D7}"/>
              </a:ext>
            </a:extLst>
          </p:cNvPr>
          <p:cNvSpPr/>
          <p:nvPr/>
        </p:nvSpPr>
        <p:spPr>
          <a:xfrm>
            <a:off x="5832764" y="1664596"/>
            <a:ext cx="1120008" cy="383318"/>
          </a:xfrm>
          <a:prstGeom prst="rect">
            <a:avLst/>
          </a:prstGeom>
          <a:noFill/>
          <a:ln w="57150">
            <a:solidFill>
              <a:srgbClr val="930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B6C8ADD-FCE4-4353-9FB0-370019578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327" y="2972670"/>
            <a:ext cx="6816436" cy="359580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0665BF4-0395-4713-A315-516EB0B01208}"/>
              </a:ext>
            </a:extLst>
          </p:cNvPr>
          <p:cNvSpPr txBox="1"/>
          <p:nvPr/>
        </p:nvSpPr>
        <p:spPr>
          <a:xfrm>
            <a:off x="554182" y="2187017"/>
            <a:ext cx="7615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t-PT" dirty="0" err="1"/>
              <a:t>You</a:t>
            </a:r>
            <a:r>
              <a:rPr lang="pt-PT" dirty="0"/>
              <a:t> can </a:t>
            </a:r>
            <a:r>
              <a:rPr lang="pt-PT" dirty="0" err="1"/>
              <a:t>export</a:t>
            </a:r>
            <a:r>
              <a:rPr lang="pt-PT" dirty="0"/>
              <a:t> </a:t>
            </a:r>
            <a:r>
              <a:rPr lang="pt-PT" dirty="0" err="1"/>
              <a:t>structures</a:t>
            </a:r>
            <a:r>
              <a:rPr lang="pt-PT" dirty="0"/>
              <a:t> (all of </a:t>
            </a:r>
            <a:r>
              <a:rPr lang="pt-PT" dirty="0" err="1"/>
              <a:t>just</a:t>
            </a:r>
            <a:r>
              <a:rPr lang="pt-PT" dirty="0"/>
              <a:t> the </a:t>
            </a:r>
            <a:r>
              <a:rPr lang="pt-PT" dirty="0" err="1"/>
              <a:t>selected</a:t>
            </a:r>
            <a:r>
              <a:rPr lang="pt-PT" dirty="0"/>
              <a:t> </a:t>
            </a:r>
            <a:r>
              <a:rPr lang="pt-PT" dirty="0" err="1"/>
              <a:t>ones</a:t>
            </a:r>
            <a:r>
              <a:rPr lang="pt-PT" dirty="0"/>
              <a:t>). And,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needed</a:t>
            </a:r>
            <a:r>
              <a:rPr lang="pt-PT" dirty="0"/>
              <a:t>, </a:t>
            </a:r>
            <a:r>
              <a:rPr lang="pt-PT" dirty="0" err="1"/>
              <a:t>you</a:t>
            </a:r>
            <a:r>
              <a:rPr lang="pt-PT" dirty="0"/>
              <a:t> can </a:t>
            </a:r>
            <a:r>
              <a:rPr lang="pt-PT" dirty="0" err="1"/>
              <a:t>change</a:t>
            </a:r>
            <a:r>
              <a:rPr lang="pt-PT" dirty="0"/>
              <a:t> the coordinates </a:t>
            </a:r>
            <a:r>
              <a:rPr lang="pt-PT" dirty="0" err="1"/>
              <a:t>system</a:t>
            </a:r>
            <a:r>
              <a:rPr lang="pt-PT" dirty="0"/>
              <a:t> </a:t>
            </a:r>
            <a:r>
              <a:rPr lang="pt-PT" dirty="0" err="1"/>
              <a:t>before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export</a:t>
            </a:r>
            <a:r>
              <a:rPr lang="pt-PT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62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41" y="640789"/>
            <a:ext cx="4296230" cy="39853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25928" y="5326742"/>
            <a:ext cx="52106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err="1"/>
              <a:t>Technical</a:t>
            </a:r>
            <a:r>
              <a:rPr lang="pt-PT" b="1" dirty="0"/>
              <a:t> Support</a:t>
            </a:r>
          </a:p>
          <a:p>
            <a:pPr algn="r"/>
            <a:r>
              <a:rPr lang="pt-PT" sz="1600" dirty="0" err="1"/>
              <a:t>Phone</a:t>
            </a:r>
            <a:r>
              <a:rPr lang="pt-PT" sz="1600" dirty="0"/>
              <a:t>: +351 918 558 879</a:t>
            </a:r>
          </a:p>
          <a:p>
            <a:pPr algn="r"/>
            <a:r>
              <a:rPr lang="pt-PT" sz="1600" dirty="0"/>
              <a:t>E-mail: support@o-pitblast.com</a:t>
            </a:r>
          </a:p>
        </p:txBody>
      </p:sp>
    </p:spTree>
    <p:extLst>
      <p:ext uri="{BB962C8B-B14F-4D97-AF65-F5344CB8AC3E}">
        <p14:creationId xmlns:p14="http://schemas.microsoft.com/office/powerpoint/2010/main" val="437068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3464</TotalTime>
  <Words>124</Words>
  <Application>Microsoft Office PowerPoint</Application>
  <PresentationFormat>Apresentação no Ecrã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O-Pitblast – Vibration Module</vt:lpstr>
      <vt:lpstr>O-Pitblast – Vibration Module</vt:lpstr>
      <vt:lpstr>O-Pitblast – Vibration Module</vt:lpstr>
      <vt:lpstr>O-Pitblast – Vibration Module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Francisco Leite</dc:creator>
  <cp:lastModifiedBy>Raquel Sobral</cp:lastModifiedBy>
  <cp:revision>211</cp:revision>
  <dcterms:created xsi:type="dcterms:W3CDTF">2016-12-29T16:55:20Z</dcterms:created>
  <dcterms:modified xsi:type="dcterms:W3CDTF">2018-08-03T13:36:29Z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224045960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D7.1.5</vt:lpwstr>
  </property>
</Properties>
</file>